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84" r:id="rId2"/>
    <p:sldId id="987" r:id="rId3"/>
    <p:sldId id="1036" r:id="rId4"/>
    <p:sldId id="1017" r:id="rId5"/>
    <p:sldId id="1013" r:id="rId6"/>
    <p:sldId id="974" r:id="rId7"/>
    <p:sldId id="1033" r:id="rId8"/>
    <p:sldId id="1019" r:id="rId9"/>
    <p:sldId id="1005" r:id="rId10"/>
    <p:sldId id="1037" r:id="rId11"/>
    <p:sldId id="1029" r:id="rId12"/>
    <p:sldId id="744" r:id="rId13"/>
    <p:sldId id="919" r:id="rId14"/>
    <p:sldId id="1031" r:id="rId15"/>
    <p:sldId id="1022" r:id="rId16"/>
    <p:sldId id="1026" r:id="rId17"/>
    <p:sldId id="938" r:id="rId18"/>
    <p:sldId id="1028" r:id="rId19"/>
    <p:sldId id="1024" r:id="rId20"/>
  </p:sldIdLst>
  <p:sldSz cx="24387175" cy="13717588"/>
  <p:notesSz cx="6797675" cy="9926638"/>
  <p:defaultTextStyle>
    <a:defPPr>
      <a:defRPr lang="ru-RU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AA0E1D-6E50-44CA-B19B-DCF9BAA15D15}">
          <p14:sldIdLst>
            <p14:sldId id="884"/>
            <p14:sldId id="987"/>
            <p14:sldId id="1036"/>
            <p14:sldId id="1017"/>
            <p14:sldId id="1013"/>
            <p14:sldId id="974"/>
            <p14:sldId id="1033"/>
            <p14:sldId id="1019"/>
            <p14:sldId id="1005"/>
            <p14:sldId id="1037"/>
            <p14:sldId id="1029"/>
            <p14:sldId id="744"/>
            <p14:sldId id="919"/>
            <p14:sldId id="1031"/>
            <p14:sldId id="1022"/>
            <p14:sldId id="1026"/>
            <p14:sldId id="938"/>
            <p14:sldId id="1028"/>
            <p14:sldId id="1024"/>
          </p14:sldIdLst>
        </p14:section>
        <p14:section name="Раздел без заголовка" id="{6531311D-17E5-4193-B9BF-A9BB60356B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orient="horz" pos="4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>
    <p:extLst/>
  </p:cmAuthor>
  <p:cmAuthor id="2" name="пользователь Microsoft Office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800"/>
    <a:srgbClr val="FC5F08"/>
    <a:srgbClr val="E8E9EC"/>
    <a:srgbClr val="BFBFBF"/>
    <a:srgbClr val="D4D4D4"/>
    <a:srgbClr val="B3B3B3"/>
    <a:srgbClr val="FFFFFF"/>
    <a:srgbClr val="F9F9F9"/>
    <a:srgbClr val="921D17"/>
    <a:srgbClr val="1FC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6402" autoAdjust="0"/>
  </p:normalViewPr>
  <p:slideViewPr>
    <p:cSldViewPr>
      <p:cViewPr varScale="1">
        <p:scale>
          <a:sx n="58" d="100"/>
          <a:sy n="58" d="100"/>
        </p:scale>
        <p:origin x="462" y="66"/>
      </p:cViewPr>
      <p:guideLst>
        <p:guide orient="horz" pos="4320"/>
        <p:guide pos="7681"/>
        <p:guide orient="horz" pos="4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6"/>
    </p:cViewPr>
  </p:sorterViewPr>
  <p:notesViewPr>
    <p:cSldViewPr>
      <p:cViewPr varScale="1">
        <p:scale>
          <a:sx n="86" d="100"/>
          <a:sy n="86" d="100"/>
        </p:scale>
        <p:origin x="30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0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2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05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2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6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" y="0"/>
            <a:ext cx="24387174" cy="1371758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163" y="8731002"/>
            <a:ext cx="8784976" cy="20293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sz="13001" b="1" i="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file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6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716793" y="11965375"/>
            <a:ext cx="5690341" cy="1756276"/>
          </a:xfrm>
          <a:prstGeom prst="rect">
            <a:avLst/>
          </a:prstGeom>
        </p:spPr>
        <p:txBody>
          <a:bodyPr/>
          <a:lstStyle>
            <a:lvl1pPr algn="r">
              <a:defRPr lang="uk-UA" sz="13900" b="0" i="0" kern="1200" baseline="0" smtClean="0">
                <a:solidFill>
                  <a:schemeClr val="bg1">
                    <a:lumMod val="9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2394298"/>
            <a:ext cx="7199151" cy="288032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2087" y="6354738"/>
            <a:ext cx="7199014" cy="5582502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29A6098-81D5-F947-995E-1166C2209999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6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82206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19" y="1674219"/>
            <a:ext cx="21194285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560739" y="8211706"/>
            <a:ext cx="6840760" cy="3600400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2841659" y="8226946"/>
            <a:ext cx="6840760" cy="3600400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3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716793" y="11965375"/>
            <a:ext cx="5690341" cy="1756276"/>
          </a:xfrm>
          <a:prstGeom prst="rect">
            <a:avLst/>
          </a:prstGeom>
        </p:spPr>
        <p:txBody>
          <a:bodyPr/>
          <a:lstStyle>
            <a:lvl1pPr algn="r">
              <a:defRPr lang="uk-UA" sz="13900" b="0" i="0" kern="1200" baseline="0" smtClean="0">
                <a:solidFill>
                  <a:schemeClr val="bg1">
                    <a:lumMod val="9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09EA53F-D9C2-2342-B106-E8D6D4358B96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6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56953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19" y="1170162"/>
            <a:ext cx="21194285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601919" y="3474418"/>
            <a:ext cx="21194285" cy="7632848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31CE39-590A-744A-B6D9-8274B516AA73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6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16353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716793" y="11965375"/>
            <a:ext cx="5690341" cy="1756276"/>
          </a:xfrm>
          <a:prstGeom prst="rect">
            <a:avLst/>
          </a:prstGeom>
        </p:spPr>
        <p:txBody>
          <a:bodyPr/>
          <a:lstStyle>
            <a:lvl1pPr algn="r">
              <a:defRPr lang="uk-UA" sz="13900" b="0" i="0" kern="1200" baseline="0" smtClean="0">
                <a:solidFill>
                  <a:schemeClr val="bg1">
                    <a:lumMod val="9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B0A7D0-92D6-3F49-91CE-A843E07053AD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6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39974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32"/>
          </p:nvPr>
        </p:nvSpPr>
        <p:spPr>
          <a:xfrm>
            <a:off x="8470227" y="0"/>
            <a:ext cx="15916948" cy="13717588"/>
          </a:xfrm>
          <a:custGeom>
            <a:avLst/>
            <a:gdLst>
              <a:gd name="connsiteX0" fmla="*/ 7550808 w 15915912"/>
              <a:gd name="connsiteY0" fmla="*/ 0 h 13717588"/>
              <a:gd name="connsiteX1" fmla="*/ 15915912 w 15915912"/>
              <a:gd name="connsiteY1" fmla="*/ 0 h 13717588"/>
              <a:gd name="connsiteX2" fmla="*/ 15915912 w 15915912"/>
              <a:gd name="connsiteY2" fmla="*/ 1 h 13717588"/>
              <a:gd name="connsiteX3" fmla="*/ 15915912 w 15915912"/>
              <a:gd name="connsiteY3" fmla="*/ 13717588 h 13717588"/>
              <a:gd name="connsiteX4" fmla="*/ 7977911 w 15915912"/>
              <a:gd name="connsiteY4" fmla="*/ 13717588 h 13717588"/>
              <a:gd name="connsiteX5" fmla="*/ 0 w 15915912"/>
              <a:gd name="connsiteY5" fmla="*/ 13717587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15912" h="13717588">
                <a:moveTo>
                  <a:pt x="7550808" y="0"/>
                </a:moveTo>
                <a:lnTo>
                  <a:pt x="15915912" y="0"/>
                </a:lnTo>
                <a:lnTo>
                  <a:pt x="15915912" y="1"/>
                </a:lnTo>
                <a:lnTo>
                  <a:pt x="15915912" y="13717588"/>
                </a:lnTo>
                <a:lnTo>
                  <a:pt x="7977911" y="13717588"/>
                </a:lnTo>
                <a:lnTo>
                  <a:pt x="0" y="13717587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716793" y="11965375"/>
            <a:ext cx="5690341" cy="1756276"/>
          </a:xfrm>
          <a:prstGeom prst="rect">
            <a:avLst/>
          </a:prstGeom>
        </p:spPr>
        <p:txBody>
          <a:bodyPr/>
          <a:lstStyle>
            <a:lvl1pPr algn="r">
              <a:defRPr lang="uk-UA" sz="13900" b="0" i="0" kern="1200" baseline="0" smtClean="0">
                <a:solidFill>
                  <a:schemeClr val="bg1">
                    <a:lumMod val="9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2394298"/>
            <a:ext cx="8719338" cy="288032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0" i="0" kern="1200" spc="0" baseline="0" dirty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608600" y="1674218"/>
            <a:ext cx="8716590" cy="662460"/>
          </a:xfrm>
          <a:prstGeom prst="rect">
            <a:avLst/>
          </a:prstGeom>
        </p:spPr>
        <p:txBody>
          <a:bodyPr/>
          <a:lstStyle>
            <a:lvl1pPr algn="l">
              <a:defRPr lang="en-US" sz="28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- Name your company -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2086" y="6354738"/>
            <a:ext cx="8719172" cy="5582502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F6E7971-59C6-194A-9B91-F318FBA85C9C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8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146016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19" y="1674219"/>
            <a:ext cx="21194285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0" i="0" kern="1200" spc="300" baseline="0" dirty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4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608600" y="954138"/>
            <a:ext cx="21187605" cy="662460"/>
          </a:xfrm>
          <a:prstGeom prst="rect">
            <a:avLst/>
          </a:prstGeom>
        </p:spPr>
        <p:txBody>
          <a:bodyPr/>
          <a:lstStyle>
            <a:lvl1pPr algn="ctr">
              <a:defRPr lang="en-US" sz="28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- Name your company -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716793" y="11965375"/>
            <a:ext cx="5690341" cy="1756276"/>
          </a:xfrm>
          <a:prstGeom prst="rect">
            <a:avLst/>
          </a:prstGeom>
        </p:spPr>
        <p:txBody>
          <a:bodyPr/>
          <a:lstStyle>
            <a:lvl1pPr algn="r">
              <a:defRPr lang="uk-UA" sz="13900" b="0" i="0" kern="1200" baseline="0" smtClean="0">
                <a:solidFill>
                  <a:schemeClr val="bg1">
                    <a:lumMod val="9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2085" y="4770562"/>
            <a:ext cx="21194119" cy="6446598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6478171-6226-2040-BD1D-B5D06B67034E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8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1810875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19" y="1674219"/>
            <a:ext cx="21194285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0" i="0" kern="1200" spc="300" baseline="0" dirty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608600" y="954138"/>
            <a:ext cx="21187605" cy="662460"/>
          </a:xfrm>
          <a:prstGeom prst="rect">
            <a:avLst/>
          </a:prstGeom>
        </p:spPr>
        <p:txBody>
          <a:bodyPr/>
          <a:lstStyle>
            <a:lvl1pPr algn="ctr">
              <a:defRPr lang="en-US" sz="28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- Name your company -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716793" y="11965375"/>
            <a:ext cx="5690341" cy="1756276"/>
          </a:xfrm>
          <a:prstGeom prst="rect">
            <a:avLst/>
          </a:prstGeom>
        </p:spPr>
        <p:txBody>
          <a:bodyPr/>
          <a:lstStyle>
            <a:lvl1pPr algn="r">
              <a:defRPr lang="uk-UA" sz="13900" b="0" i="0" kern="1200" baseline="0" smtClean="0">
                <a:solidFill>
                  <a:schemeClr val="bg1">
                    <a:lumMod val="9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2085" y="4770562"/>
            <a:ext cx="21194119" cy="6446598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72079D3-70E8-914A-8FDC-7CC24C3CF1C7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8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275416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716793" y="11965375"/>
            <a:ext cx="5690341" cy="1756276"/>
          </a:xfrm>
          <a:prstGeom prst="rect">
            <a:avLst/>
          </a:prstGeom>
        </p:spPr>
        <p:txBody>
          <a:bodyPr/>
          <a:lstStyle>
            <a:lvl1pPr algn="r">
              <a:defRPr lang="uk-UA" sz="13900" b="0" i="0" kern="1200" baseline="0" smtClean="0">
                <a:solidFill>
                  <a:schemeClr val="bg1">
                    <a:lumMod val="9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2394298"/>
            <a:ext cx="8719338" cy="288032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0" i="0" kern="1200" spc="0" baseline="0" dirty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608600" y="1674218"/>
            <a:ext cx="8716590" cy="662460"/>
          </a:xfrm>
          <a:prstGeom prst="rect">
            <a:avLst/>
          </a:prstGeom>
        </p:spPr>
        <p:txBody>
          <a:bodyPr/>
          <a:lstStyle>
            <a:lvl1pPr algn="l">
              <a:defRPr lang="en-US" sz="28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- Name your company -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2086" y="6354738"/>
            <a:ext cx="8719172" cy="5582502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57BE13B-F6BB-D34A-9313-A867AD084AA1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8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353267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397" y="2244986"/>
            <a:ext cx="18290381" cy="4775753"/>
          </a:xfrm>
        </p:spPr>
        <p:txBody>
          <a:bodyPr anchor="b"/>
          <a:lstStyle>
            <a:lvl1pPr algn="ctr">
              <a:defRPr sz="1200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397" y="7204910"/>
            <a:ext cx="18290381" cy="3311907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91" indent="0" algn="ctr">
              <a:buNone/>
              <a:defRPr sz="4000"/>
            </a:lvl2pPr>
            <a:lvl3pPr marL="1828983" indent="0" algn="ctr">
              <a:buNone/>
              <a:defRPr sz="3600"/>
            </a:lvl3pPr>
            <a:lvl4pPr marL="2743474" indent="0" algn="ctr">
              <a:buNone/>
              <a:defRPr sz="3200"/>
            </a:lvl4pPr>
            <a:lvl5pPr marL="3657966" indent="0" algn="ctr">
              <a:buNone/>
              <a:defRPr sz="3200"/>
            </a:lvl5pPr>
            <a:lvl6pPr marL="4572457" indent="0" algn="ctr">
              <a:buNone/>
              <a:defRPr sz="3200"/>
            </a:lvl6pPr>
            <a:lvl7pPr marL="5486949" indent="0" algn="ctr">
              <a:buNone/>
              <a:defRPr sz="3200"/>
            </a:lvl7pPr>
            <a:lvl8pPr marL="6401440" indent="0" algn="ctr">
              <a:buNone/>
              <a:defRPr sz="3200"/>
            </a:lvl8pPr>
            <a:lvl9pPr marL="7315932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9-36C1-4A43-85A5-1F65307ED15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BE68-04E6-42B2-88CC-091AEE78D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24"/>
          </p:nvPr>
        </p:nvSpPr>
        <p:spPr>
          <a:xfrm>
            <a:off x="13993789" y="2"/>
            <a:ext cx="9865635" cy="13717587"/>
          </a:xfrm>
          <a:custGeom>
            <a:avLst/>
            <a:gdLst>
              <a:gd name="connsiteX0" fmla="*/ 2318396 w 9865635"/>
              <a:gd name="connsiteY0" fmla="*/ 3616611 h 13717587"/>
              <a:gd name="connsiteX1" fmla="*/ 4636791 w 9865635"/>
              <a:gd name="connsiteY1" fmla="*/ 5935007 h 13717587"/>
              <a:gd name="connsiteX2" fmla="*/ 4636791 w 9865635"/>
              <a:gd name="connsiteY2" fmla="*/ 8717782 h 13717587"/>
              <a:gd name="connsiteX3" fmla="*/ 4636723 w 9865635"/>
              <a:gd name="connsiteY3" fmla="*/ 8717782 h 13717587"/>
              <a:gd name="connsiteX4" fmla="*/ 4636791 w 9865635"/>
              <a:gd name="connsiteY4" fmla="*/ 8720526 h 13717587"/>
              <a:gd name="connsiteX5" fmla="*/ 4636791 w 9865635"/>
              <a:gd name="connsiteY5" fmla="*/ 10405154 h 13717587"/>
              <a:gd name="connsiteX6" fmla="*/ 4636791 w 9865635"/>
              <a:gd name="connsiteY6" fmla="*/ 11503306 h 13717587"/>
              <a:gd name="connsiteX7" fmla="*/ 4636791 w 9865635"/>
              <a:gd name="connsiteY7" fmla="*/ 13187930 h 13717587"/>
              <a:gd name="connsiteX8" fmla="*/ 4636723 w 9865635"/>
              <a:gd name="connsiteY8" fmla="*/ 13190676 h 13717587"/>
              <a:gd name="connsiteX9" fmla="*/ 4636791 w 9865635"/>
              <a:gd name="connsiteY9" fmla="*/ 13190676 h 13717587"/>
              <a:gd name="connsiteX10" fmla="*/ 4636791 w 9865635"/>
              <a:gd name="connsiteY10" fmla="*/ 13717587 h 13717587"/>
              <a:gd name="connsiteX11" fmla="*/ 2 w 9865635"/>
              <a:gd name="connsiteY11" fmla="*/ 13717587 h 13717587"/>
              <a:gd name="connsiteX12" fmla="*/ 2 w 9865635"/>
              <a:gd name="connsiteY12" fmla="*/ 13190675 h 13717587"/>
              <a:gd name="connsiteX13" fmla="*/ 71 w 9865635"/>
              <a:gd name="connsiteY13" fmla="*/ 13190675 h 13717587"/>
              <a:gd name="connsiteX14" fmla="*/ 2 w 9865635"/>
              <a:gd name="connsiteY14" fmla="*/ 13187929 h 13717587"/>
              <a:gd name="connsiteX15" fmla="*/ 0 w 9865635"/>
              <a:gd name="connsiteY15" fmla="*/ 10405153 h 13717587"/>
              <a:gd name="connsiteX16" fmla="*/ 2 w 9865635"/>
              <a:gd name="connsiteY16" fmla="*/ 10405153 h 13717587"/>
              <a:gd name="connsiteX17" fmla="*/ 2 w 9865635"/>
              <a:gd name="connsiteY17" fmla="*/ 8720526 h 13717587"/>
              <a:gd name="connsiteX18" fmla="*/ 70 w 9865635"/>
              <a:gd name="connsiteY18" fmla="*/ 8717782 h 13717587"/>
              <a:gd name="connsiteX19" fmla="*/ 2 w 9865635"/>
              <a:gd name="connsiteY19" fmla="*/ 8717782 h 13717587"/>
              <a:gd name="connsiteX20" fmla="*/ 2 w 9865635"/>
              <a:gd name="connsiteY20" fmla="*/ 5935003 h 13717587"/>
              <a:gd name="connsiteX21" fmla="*/ 2318396 w 9865635"/>
              <a:gd name="connsiteY21" fmla="*/ 3616611 h 13717587"/>
              <a:gd name="connsiteX22" fmla="*/ 5228843 w 9865635"/>
              <a:gd name="connsiteY22" fmla="*/ 0 h 13717587"/>
              <a:gd name="connsiteX23" fmla="*/ 9313267 w 9865635"/>
              <a:gd name="connsiteY23" fmla="*/ 0 h 13717587"/>
              <a:gd name="connsiteX24" fmla="*/ 9865635 w 9865635"/>
              <a:gd name="connsiteY24" fmla="*/ 0 h 13717587"/>
              <a:gd name="connsiteX25" fmla="*/ 9865635 w 9865635"/>
              <a:gd name="connsiteY25" fmla="*/ 802619 h 13717587"/>
              <a:gd name="connsiteX26" fmla="*/ 9865567 w 9865635"/>
              <a:gd name="connsiteY26" fmla="*/ 805363 h 13717587"/>
              <a:gd name="connsiteX27" fmla="*/ 9865635 w 9865635"/>
              <a:gd name="connsiteY27" fmla="*/ 805363 h 13717587"/>
              <a:gd name="connsiteX28" fmla="*/ 9865635 w 9865635"/>
              <a:gd name="connsiteY28" fmla="*/ 3189691 h 13717587"/>
              <a:gd name="connsiteX29" fmla="*/ 9865635 w 9865635"/>
              <a:gd name="connsiteY29" fmla="*/ 3588143 h 13717587"/>
              <a:gd name="connsiteX30" fmla="*/ 9865635 w 9865635"/>
              <a:gd name="connsiteY30" fmla="*/ 5972467 h 13717587"/>
              <a:gd name="connsiteX31" fmla="*/ 9865567 w 9865635"/>
              <a:gd name="connsiteY31" fmla="*/ 5972467 h 13717587"/>
              <a:gd name="connsiteX32" fmla="*/ 9865635 w 9865635"/>
              <a:gd name="connsiteY32" fmla="*/ 5975211 h 13717587"/>
              <a:gd name="connsiteX33" fmla="*/ 9865635 w 9865635"/>
              <a:gd name="connsiteY33" fmla="*/ 7659839 h 13717587"/>
              <a:gd name="connsiteX34" fmla="*/ 9865635 w 9865635"/>
              <a:gd name="connsiteY34" fmla="*/ 8545330 h 13717587"/>
              <a:gd name="connsiteX35" fmla="*/ 9865635 w 9865635"/>
              <a:gd name="connsiteY35" fmla="*/ 8757990 h 13717587"/>
              <a:gd name="connsiteX36" fmla="*/ 9865631 w 9865635"/>
              <a:gd name="connsiteY36" fmla="*/ 10442613 h 13717587"/>
              <a:gd name="connsiteX37" fmla="*/ 9865631 w 9865635"/>
              <a:gd name="connsiteY37" fmla="*/ 10445356 h 13717587"/>
              <a:gd name="connsiteX38" fmla="*/ 9865631 w 9865635"/>
              <a:gd name="connsiteY38" fmla="*/ 11328104 h 13717587"/>
              <a:gd name="connsiteX39" fmla="*/ 9865631 w 9865635"/>
              <a:gd name="connsiteY39" fmla="*/ 11330848 h 13717587"/>
              <a:gd name="connsiteX40" fmla="*/ 9865631 w 9865635"/>
              <a:gd name="connsiteY40" fmla="*/ 13015478 h 13717587"/>
              <a:gd name="connsiteX41" fmla="*/ 9865631 w 9865635"/>
              <a:gd name="connsiteY41" fmla="*/ 13228136 h 13717587"/>
              <a:gd name="connsiteX42" fmla="*/ 9865631 w 9865635"/>
              <a:gd name="connsiteY42" fmla="*/ 13717587 h 13717587"/>
              <a:gd name="connsiteX43" fmla="*/ 9313267 w 9865635"/>
              <a:gd name="connsiteY43" fmla="*/ 13717587 h 13717587"/>
              <a:gd name="connsiteX44" fmla="*/ 5228843 w 9865635"/>
              <a:gd name="connsiteY44" fmla="*/ 13717587 h 13717587"/>
              <a:gd name="connsiteX45" fmla="*/ 5228843 w 9865635"/>
              <a:gd name="connsiteY45" fmla="*/ 13015474 h 13717587"/>
              <a:gd name="connsiteX46" fmla="*/ 5228847 w 9865635"/>
              <a:gd name="connsiteY46" fmla="*/ 13015474 h 13717587"/>
              <a:gd name="connsiteX47" fmla="*/ 5228847 w 9865635"/>
              <a:gd name="connsiteY47" fmla="*/ 11330848 h 13717587"/>
              <a:gd name="connsiteX48" fmla="*/ 5228847 w 9865635"/>
              <a:gd name="connsiteY48" fmla="*/ 11330812 h 13717587"/>
              <a:gd name="connsiteX49" fmla="*/ 5228847 w 9865635"/>
              <a:gd name="connsiteY49" fmla="*/ 11328104 h 13717587"/>
              <a:gd name="connsiteX50" fmla="*/ 5228847 w 9865635"/>
              <a:gd name="connsiteY50" fmla="*/ 11328104 h 13717587"/>
              <a:gd name="connsiteX51" fmla="*/ 5228847 w 9865635"/>
              <a:gd name="connsiteY51" fmla="*/ 9536593 h 13717587"/>
              <a:gd name="connsiteX52" fmla="*/ 5228843 w 9865635"/>
              <a:gd name="connsiteY52" fmla="*/ 7659839 h 13717587"/>
              <a:gd name="connsiteX53" fmla="*/ 5228847 w 9865635"/>
              <a:gd name="connsiteY53" fmla="*/ 7659839 h 13717587"/>
              <a:gd name="connsiteX54" fmla="*/ 5228847 w 9865635"/>
              <a:gd name="connsiteY54" fmla="*/ 5975211 h 13717587"/>
              <a:gd name="connsiteX55" fmla="*/ 5228915 w 9865635"/>
              <a:gd name="connsiteY55" fmla="*/ 5972467 h 13717587"/>
              <a:gd name="connsiteX56" fmla="*/ 5228847 w 9865635"/>
              <a:gd name="connsiteY56" fmla="*/ 5972467 h 13717587"/>
              <a:gd name="connsiteX57" fmla="*/ 5228847 w 9865635"/>
              <a:gd name="connsiteY57" fmla="*/ 3588143 h 13717587"/>
              <a:gd name="connsiteX58" fmla="*/ 5228847 w 9865635"/>
              <a:gd name="connsiteY58" fmla="*/ 3189687 h 13717587"/>
              <a:gd name="connsiteX59" fmla="*/ 5228847 w 9865635"/>
              <a:gd name="connsiteY59" fmla="*/ 805363 h 13717587"/>
              <a:gd name="connsiteX60" fmla="*/ 5228915 w 9865635"/>
              <a:gd name="connsiteY60" fmla="*/ 805363 h 13717587"/>
              <a:gd name="connsiteX61" fmla="*/ 5228847 w 9865635"/>
              <a:gd name="connsiteY61" fmla="*/ 802619 h 13717587"/>
              <a:gd name="connsiteX62" fmla="*/ 1 w 9865635"/>
              <a:gd name="connsiteY62" fmla="*/ 0 h 13717587"/>
              <a:gd name="connsiteX63" fmla="*/ 4636791 w 9865635"/>
              <a:gd name="connsiteY63" fmla="*/ 0 h 13717587"/>
              <a:gd name="connsiteX64" fmla="*/ 4636791 w 9865635"/>
              <a:gd name="connsiteY64" fmla="*/ 977819 h 13717587"/>
              <a:gd name="connsiteX65" fmla="*/ 2318396 w 9865635"/>
              <a:gd name="connsiteY65" fmla="*/ 3296215 h 13717587"/>
              <a:gd name="connsiteX66" fmla="*/ 1 w 9865635"/>
              <a:gd name="connsiteY66" fmla="*/ 977819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865635" h="13717587">
                <a:moveTo>
                  <a:pt x="2318396" y="3616611"/>
                </a:moveTo>
                <a:cubicBezTo>
                  <a:pt x="3598810" y="3616611"/>
                  <a:pt x="4636791" y="4654591"/>
                  <a:pt x="4636791" y="5935007"/>
                </a:cubicBezTo>
                <a:lnTo>
                  <a:pt x="4636791" y="8717782"/>
                </a:lnTo>
                <a:lnTo>
                  <a:pt x="4636723" y="8717782"/>
                </a:lnTo>
                <a:lnTo>
                  <a:pt x="4636791" y="8720526"/>
                </a:lnTo>
                <a:lnTo>
                  <a:pt x="4636791" y="10405154"/>
                </a:lnTo>
                <a:lnTo>
                  <a:pt x="4636791" y="11503306"/>
                </a:lnTo>
                <a:lnTo>
                  <a:pt x="4636791" y="13187930"/>
                </a:lnTo>
                <a:lnTo>
                  <a:pt x="4636723" y="13190676"/>
                </a:lnTo>
                <a:lnTo>
                  <a:pt x="4636791" y="13190676"/>
                </a:lnTo>
                <a:lnTo>
                  <a:pt x="4636791" y="13717587"/>
                </a:lnTo>
                <a:lnTo>
                  <a:pt x="2" y="13717587"/>
                </a:lnTo>
                <a:lnTo>
                  <a:pt x="2" y="13190675"/>
                </a:lnTo>
                <a:lnTo>
                  <a:pt x="71" y="13190675"/>
                </a:lnTo>
                <a:lnTo>
                  <a:pt x="2" y="13187929"/>
                </a:lnTo>
                <a:lnTo>
                  <a:pt x="0" y="10405153"/>
                </a:lnTo>
                <a:lnTo>
                  <a:pt x="2" y="10405153"/>
                </a:lnTo>
                <a:lnTo>
                  <a:pt x="2" y="8720526"/>
                </a:lnTo>
                <a:lnTo>
                  <a:pt x="70" y="8717782"/>
                </a:lnTo>
                <a:lnTo>
                  <a:pt x="2" y="8717782"/>
                </a:lnTo>
                <a:lnTo>
                  <a:pt x="2" y="5935003"/>
                </a:lnTo>
                <a:cubicBezTo>
                  <a:pt x="2" y="4654591"/>
                  <a:pt x="1037982" y="3616611"/>
                  <a:pt x="2318396" y="3616611"/>
                </a:cubicBezTo>
                <a:close/>
                <a:moveTo>
                  <a:pt x="5228843" y="0"/>
                </a:moveTo>
                <a:lnTo>
                  <a:pt x="9313267" y="0"/>
                </a:lnTo>
                <a:lnTo>
                  <a:pt x="9865635" y="0"/>
                </a:lnTo>
                <a:lnTo>
                  <a:pt x="9865635" y="802619"/>
                </a:lnTo>
                <a:lnTo>
                  <a:pt x="9865567" y="805363"/>
                </a:lnTo>
                <a:lnTo>
                  <a:pt x="9865635" y="805363"/>
                </a:lnTo>
                <a:lnTo>
                  <a:pt x="9865635" y="3189691"/>
                </a:lnTo>
                <a:lnTo>
                  <a:pt x="9865635" y="3588143"/>
                </a:lnTo>
                <a:lnTo>
                  <a:pt x="9865635" y="5972467"/>
                </a:lnTo>
                <a:lnTo>
                  <a:pt x="9865567" y="5972467"/>
                </a:lnTo>
                <a:lnTo>
                  <a:pt x="9865635" y="5975211"/>
                </a:lnTo>
                <a:lnTo>
                  <a:pt x="9865635" y="7659839"/>
                </a:lnTo>
                <a:lnTo>
                  <a:pt x="9865635" y="8545330"/>
                </a:lnTo>
                <a:lnTo>
                  <a:pt x="9865635" y="8757990"/>
                </a:lnTo>
                <a:lnTo>
                  <a:pt x="9865631" y="10442613"/>
                </a:lnTo>
                <a:lnTo>
                  <a:pt x="9865631" y="10445356"/>
                </a:lnTo>
                <a:lnTo>
                  <a:pt x="9865631" y="11328104"/>
                </a:lnTo>
                <a:lnTo>
                  <a:pt x="9865631" y="11330848"/>
                </a:lnTo>
                <a:lnTo>
                  <a:pt x="9865631" y="13015478"/>
                </a:lnTo>
                <a:lnTo>
                  <a:pt x="9865631" y="13228136"/>
                </a:lnTo>
                <a:lnTo>
                  <a:pt x="9865631" y="13717587"/>
                </a:lnTo>
                <a:lnTo>
                  <a:pt x="9313267" y="13717587"/>
                </a:lnTo>
                <a:lnTo>
                  <a:pt x="5228843" y="13717587"/>
                </a:lnTo>
                <a:lnTo>
                  <a:pt x="5228843" y="13015474"/>
                </a:lnTo>
                <a:lnTo>
                  <a:pt x="5228847" y="13015474"/>
                </a:lnTo>
                <a:lnTo>
                  <a:pt x="5228847" y="11330848"/>
                </a:lnTo>
                <a:lnTo>
                  <a:pt x="5228847" y="11330812"/>
                </a:lnTo>
                <a:lnTo>
                  <a:pt x="5228847" y="11328104"/>
                </a:lnTo>
                <a:lnTo>
                  <a:pt x="5228847" y="11328104"/>
                </a:lnTo>
                <a:lnTo>
                  <a:pt x="5228847" y="9536593"/>
                </a:lnTo>
                <a:lnTo>
                  <a:pt x="5228843" y="7659839"/>
                </a:lnTo>
                <a:lnTo>
                  <a:pt x="5228847" y="7659839"/>
                </a:lnTo>
                <a:lnTo>
                  <a:pt x="5228847" y="5975211"/>
                </a:lnTo>
                <a:lnTo>
                  <a:pt x="5228915" y="5972467"/>
                </a:lnTo>
                <a:lnTo>
                  <a:pt x="5228847" y="5972467"/>
                </a:lnTo>
                <a:lnTo>
                  <a:pt x="5228847" y="3588143"/>
                </a:lnTo>
                <a:lnTo>
                  <a:pt x="5228847" y="3189687"/>
                </a:lnTo>
                <a:lnTo>
                  <a:pt x="5228847" y="805363"/>
                </a:lnTo>
                <a:lnTo>
                  <a:pt x="5228915" y="805363"/>
                </a:lnTo>
                <a:lnTo>
                  <a:pt x="5228847" y="802619"/>
                </a:lnTo>
                <a:close/>
                <a:moveTo>
                  <a:pt x="1" y="0"/>
                </a:moveTo>
                <a:lnTo>
                  <a:pt x="4636791" y="0"/>
                </a:lnTo>
                <a:lnTo>
                  <a:pt x="4636791" y="977819"/>
                </a:lnTo>
                <a:cubicBezTo>
                  <a:pt x="4636791" y="2258231"/>
                  <a:pt x="3598812" y="3296215"/>
                  <a:pt x="2318396" y="3296215"/>
                </a:cubicBezTo>
                <a:cubicBezTo>
                  <a:pt x="1037982" y="3296215"/>
                  <a:pt x="2" y="2258231"/>
                  <a:pt x="1" y="977819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C8FF7EC-3E3E-CB4E-B153-0F87BFF27E84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6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122255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27"/>
          </p:nvPr>
        </p:nvSpPr>
        <p:spPr>
          <a:xfrm>
            <a:off x="-1" y="2034259"/>
            <a:ext cx="10681421" cy="9709042"/>
          </a:xfrm>
          <a:custGeom>
            <a:avLst/>
            <a:gdLst>
              <a:gd name="connsiteX0" fmla="*/ 1 w 10681421"/>
              <a:gd name="connsiteY0" fmla="*/ 0 h 9709042"/>
              <a:gd name="connsiteX1" fmla="*/ 5826901 w 10681421"/>
              <a:gd name="connsiteY1" fmla="*/ 0 h 9709042"/>
              <a:gd name="connsiteX2" fmla="*/ 10681421 w 10681421"/>
              <a:gd name="connsiteY2" fmla="*/ 4854521 h 9709042"/>
              <a:gd name="connsiteX3" fmla="*/ 5826901 w 10681421"/>
              <a:gd name="connsiteY3" fmla="*/ 9709042 h 9709042"/>
              <a:gd name="connsiteX4" fmla="*/ 1 w 10681421"/>
              <a:gd name="connsiteY4" fmla="*/ 9709042 h 9709042"/>
              <a:gd name="connsiteX5" fmla="*/ 1 w 10681421"/>
              <a:gd name="connsiteY5" fmla="*/ 8712967 h 9709042"/>
              <a:gd name="connsiteX6" fmla="*/ 0 w 10681421"/>
              <a:gd name="connsiteY6" fmla="*/ 8712967 h 9709042"/>
              <a:gd name="connsiteX7" fmla="*/ 0 w 10681421"/>
              <a:gd name="connsiteY7" fmla="*/ 1944216 h 9709042"/>
              <a:gd name="connsiteX8" fmla="*/ 1 w 10681421"/>
              <a:gd name="connsiteY8" fmla="*/ 1944216 h 970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421" h="9709042">
                <a:moveTo>
                  <a:pt x="1" y="0"/>
                </a:moveTo>
                <a:lnTo>
                  <a:pt x="5826901" y="0"/>
                </a:lnTo>
                <a:cubicBezTo>
                  <a:pt x="8507979" y="0"/>
                  <a:pt x="10681421" y="2173443"/>
                  <a:pt x="10681421" y="4854521"/>
                </a:cubicBezTo>
                <a:cubicBezTo>
                  <a:pt x="10681421" y="7535598"/>
                  <a:pt x="8507979" y="9709042"/>
                  <a:pt x="5826901" y="9709042"/>
                </a:cubicBezTo>
                <a:lnTo>
                  <a:pt x="1" y="9709042"/>
                </a:lnTo>
                <a:lnTo>
                  <a:pt x="1" y="8712967"/>
                </a:lnTo>
                <a:lnTo>
                  <a:pt x="0" y="8712967"/>
                </a:lnTo>
                <a:lnTo>
                  <a:pt x="0" y="1944216"/>
                </a:lnTo>
                <a:lnTo>
                  <a:pt x="1" y="1944216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91351" y="1674219"/>
            <a:ext cx="8431428" cy="26642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4491351" y="5202610"/>
            <a:ext cx="8431428" cy="5904656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B4C602A-D860-8A4F-A605-5DE420D7FAFC}"/>
              </a:ext>
            </a:extLst>
          </p:cNvPr>
          <p:cNvSpPr txBox="1">
            <a:spLocks/>
          </p:cNvSpPr>
          <p:nvPr userDrawn="1"/>
        </p:nvSpPr>
        <p:spPr>
          <a:xfrm>
            <a:off x="13417723" y="12835458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r"/>
            <a:r>
              <a:rPr lang="en-US" sz="24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14670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4"/>
          </p:nvPr>
        </p:nvSpPr>
        <p:spPr>
          <a:xfrm>
            <a:off x="12209389" y="0"/>
            <a:ext cx="12177787" cy="12247304"/>
          </a:xfrm>
          <a:custGeom>
            <a:avLst/>
            <a:gdLst>
              <a:gd name="connsiteX0" fmla="*/ 4793769 w 12177787"/>
              <a:gd name="connsiteY0" fmla="*/ 0 h 12247304"/>
              <a:gd name="connsiteX1" fmla="*/ 9514323 w 12177787"/>
              <a:gd name="connsiteY1" fmla="*/ 0 h 12247304"/>
              <a:gd name="connsiteX2" fmla="*/ 4223600 w 12177787"/>
              <a:gd name="connsiteY2" fmla="*/ 5290724 h 12247304"/>
              <a:gd name="connsiteX3" fmla="*/ 4223599 w 12177787"/>
              <a:gd name="connsiteY3" fmla="*/ 8023704 h 12247304"/>
              <a:gd name="connsiteX4" fmla="*/ 6956581 w 12177787"/>
              <a:gd name="connsiteY4" fmla="*/ 8023704 h 12247304"/>
              <a:gd name="connsiteX5" fmla="*/ 12177787 w 12177787"/>
              <a:gd name="connsiteY5" fmla="*/ 2802497 h 12247304"/>
              <a:gd name="connsiteX6" fmla="*/ 12177787 w 12177787"/>
              <a:gd name="connsiteY6" fmla="*/ 7523053 h 12247304"/>
              <a:gd name="connsiteX7" fmla="*/ 8997213 w 12177787"/>
              <a:gd name="connsiteY7" fmla="*/ 10703627 h 12247304"/>
              <a:gd name="connsiteX8" fmla="*/ 1543677 w 12177787"/>
              <a:gd name="connsiteY8" fmla="*/ 10703627 h 12247304"/>
              <a:gd name="connsiteX9" fmla="*/ 1543677 w 12177787"/>
              <a:gd name="connsiteY9" fmla="*/ 3250092 h 1224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7787" h="12247304">
                <a:moveTo>
                  <a:pt x="4793769" y="0"/>
                </a:moveTo>
                <a:lnTo>
                  <a:pt x="9514323" y="0"/>
                </a:lnTo>
                <a:lnTo>
                  <a:pt x="4223600" y="5290724"/>
                </a:lnTo>
                <a:cubicBezTo>
                  <a:pt x="3468908" y="6045415"/>
                  <a:pt x="3468908" y="7269013"/>
                  <a:pt x="4223599" y="8023704"/>
                </a:cubicBezTo>
                <a:cubicBezTo>
                  <a:pt x="4978291" y="8778395"/>
                  <a:pt x="6201889" y="8778395"/>
                  <a:pt x="6956581" y="8023704"/>
                </a:cubicBezTo>
                <a:lnTo>
                  <a:pt x="12177787" y="2802497"/>
                </a:lnTo>
                <a:lnTo>
                  <a:pt x="12177787" y="7523053"/>
                </a:lnTo>
                <a:lnTo>
                  <a:pt x="8997213" y="10703627"/>
                </a:lnTo>
                <a:cubicBezTo>
                  <a:pt x="6938975" y="12761864"/>
                  <a:pt x="3601914" y="12761864"/>
                  <a:pt x="1543677" y="10703627"/>
                </a:cubicBezTo>
                <a:cubicBezTo>
                  <a:pt x="-514560" y="8645390"/>
                  <a:pt x="-514560" y="5308329"/>
                  <a:pt x="1543677" y="3250092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7E90288-D3A4-2B4B-9782-7975E5B27723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6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4825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91351" y="1674219"/>
            <a:ext cx="8431428" cy="26642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4491351" y="5202610"/>
            <a:ext cx="8431428" cy="5904656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25"/>
          </p:nvPr>
        </p:nvSpPr>
        <p:spPr>
          <a:xfrm>
            <a:off x="3" y="1002936"/>
            <a:ext cx="11666483" cy="12714652"/>
          </a:xfrm>
          <a:custGeom>
            <a:avLst/>
            <a:gdLst>
              <a:gd name="connsiteX0" fmla="*/ 7619676 w 11666483"/>
              <a:gd name="connsiteY0" fmla="*/ 9817271 h 12714652"/>
              <a:gd name="connsiteX1" fmla="*/ 8214443 w 11666483"/>
              <a:gd name="connsiteY1" fmla="*/ 10063629 h 12714652"/>
              <a:gd name="connsiteX2" fmla="*/ 8214443 w 11666483"/>
              <a:gd name="connsiteY2" fmla="*/ 11253165 h 12714652"/>
              <a:gd name="connsiteX3" fmla="*/ 6752957 w 11666483"/>
              <a:gd name="connsiteY3" fmla="*/ 12714652 h 12714652"/>
              <a:gd name="connsiteX4" fmla="*/ 4373888 w 11666483"/>
              <a:gd name="connsiteY4" fmla="*/ 12714652 h 12714652"/>
              <a:gd name="connsiteX5" fmla="*/ 7024909 w 11666483"/>
              <a:gd name="connsiteY5" fmla="*/ 10063630 h 12714652"/>
              <a:gd name="connsiteX6" fmla="*/ 7619676 w 11666483"/>
              <a:gd name="connsiteY6" fmla="*/ 9817271 h 12714652"/>
              <a:gd name="connsiteX7" fmla="*/ 11318463 w 11666483"/>
              <a:gd name="connsiteY7" fmla="*/ 9485708 h 12714652"/>
              <a:gd name="connsiteX8" fmla="*/ 11562238 w 11666483"/>
              <a:gd name="connsiteY8" fmla="*/ 9586681 h 12714652"/>
              <a:gd name="connsiteX9" fmla="*/ 11562237 w 11666483"/>
              <a:gd name="connsiteY9" fmla="*/ 10074234 h 12714652"/>
              <a:gd name="connsiteX10" fmla="*/ 9549128 w 11666483"/>
              <a:gd name="connsiteY10" fmla="*/ 12087342 h 12714652"/>
              <a:gd name="connsiteX11" fmla="*/ 9061577 w 11666483"/>
              <a:gd name="connsiteY11" fmla="*/ 12087342 h 12714652"/>
              <a:gd name="connsiteX12" fmla="*/ 9061577 w 11666483"/>
              <a:gd name="connsiteY12" fmla="*/ 11599792 h 12714652"/>
              <a:gd name="connsiteX13" fmla="*/ 11074688 w 11666483"/>
              <a:gd name="connsiteY13" fmla="*/ 9586681 h 12714652"/>
              <a:gd name="connsiteX14" fmla="*/ 11318463 w 11666483"/>
              <a:gd name="connsiteY14" fmla="*/ 9485708 h 12714652"/>
              <a:gd name="connsiteX15" fmla="*/ 5310471 w 11666483"/>
              <a:gd name="connsiteY15" fmla="*/ 8679699 h 12714652"/>
              <a:gd name="connsiteX16" fmla="*/ 5066697 w 11666483"/>
              <a:gd name="connsiteY16" fmla="*/ 8780672 h 12714652"/>
              <a:gd name="connsiteX17" fmla="*/ 3053586 w 11666483"/>
              <a:gd name="connsiteY17" fmla="*/ 10793781 h 12714652"/>
              <a:gd name="connsiteX18" fmla="*/ 3053586 w 11666483"/>
              <a:gd name="connsiteY18" fmla="*/ 11281331 h 12714652"/>
              <a:gd name="connsiteX19" fmla="*/ 3297362 w 11666483"/>
              <a:gd name="connsiteY19" fmla="*/ 11382306 h 12714652"/>
              <a:gd name="connsiteX20" fmla="*/ 3541136 w 11666483"/>
              <a:gd name="connsiteY20" fmla="*/ 11281331 h 12714652"/>
              <a:gd name="connsiteX21" fmla="*/ 5554245 w 11666483"/>
              <a:gd name="connsiteY21" fmla="*/ 9268223 h 12714652"/>
              <a:gd name="connsiteX22" fmla="*/ 5554245 w 11666483"/>
              <a:gd name="connsiteY22" fmla="*/ 8780673 h 12714652"/>
              <a:gd name="connsiteX23" fmla="*/ 5310471 w 11666483"/>
              <a:gd name="connsiteY23" fmla="*/ 8679699 h 12714652"/>
              <a:gd name="connsiteX24" fmla="*/ 2622261 w 11666483"/>
              <a:gd name="connsiteY24" fmla="*/ 1002186 h 12714652"/>
              <a:gd name="connsiteX25" fmla="*/ 3411480 w 11666483"/>
              <a:gd name="connsiteY25" fmla="*/ 1329090 h 12714652"/>
              <a:gd name="connsiteX26" fmla="*/ 3411479 w 11666483"/>
              <a:gd name="connsiteY26" fmla="*/ 2907528 h 12714652"/>
              <a:gd name="connsiteX27" fmla="*/ 0 w 11666483"/>
              <a:gd name="connsiteY27" fmla="*/ 6319008 h 12714652"/>
              <a:gd name="connsiteX28" fmla="*/ 0 w 11666483"/>
              <a:gd name="connsiteY28" fmla="*/ 3162133 h 12714652"/>
              <a:gd name="connsiteX29" fmla="*/ 1833043 w 11666483"/>
              <a:gd name="connsiteY29" fmla="*/ 1329090 h 12714652"/>
              <a:gd name="connsiteX30" fmla="*/ 2622261 w 11666483"/>
              <a:gd name="connsiteY30" fmla="*/ 1002186 h 12714652"/>
              <a:gd name="connsiteX31" fmla="*/ 8449940 w 11666483"/>
              <a:gd name="connsiteY31" fmla="*/ 0 h 12714652"/>
              <a:gd name="connsiteX32" fmla="*/ 10724379 w 11666483"/>
              <a:gd name="connsiteY32" fmla="*/ 942104 h 12714652"/>
              <a:gd name="connsiteX33" fmla="*/ 10724379 w 11666483"/>
              <a:gd name="connsiteY33" fmla="*/ 5490985 h 12714652"/>
              <a:gd name="connsiteX34" fmla="*/ 3500713 w 11666483"/>
              <a:gd name="connsiteY34" fmla="*/ 12714652 h 12714652"/>
              <a:gd name="connsiteX35" fmla="*/ 0 w 11666483"/>
              <a:gd name="connsiteY35" fmla="*/ 12714652 h 12714652"/>
              <a:gd name="connsiteX36" fmla="*/ 0 w 11666483"/>
              <a:gd name="connsiteY36" fmla="*/ 7117604 h 12714652"/>
              <a:gd name="connsiteX37" fmla="*/ 6175500 w 11666483"/>
              <a:gd name="connsiteY37" fmla="*/ 942104 h 12714652"/>
              <a:gd name="connsiteX38" fmla="*/ 8449940 w 11666483"/>
              <a:gd name="connsiteY38" fmla="*/ 0 h 1271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666483" h="12714652">
                <a:moveTo>
                  <a:pt x="7619676" y="9817271"/>
                </a:moveTo>
                <a:cubicBezTo>
                  <a:pt x="7834939" y="9817271"/>
                  <a:pt x="8050202" y="9899390"/>
                  <a:pt x="8214443" y="10063629"/>
                </a:cubicBezTo>
                <a:cubicBezTo>
                  <a:pt x="8542924" y="10392111"/>
                  <a:pt x="8542924" y="10924685"/>
                  <a:pt x="8214443" y="11253165"/>
                </a:cubicBezTo>
                <a:lnTo>
                  <a:pt x="6752957" y="12714652"/>
                </a:lnTo>
                <a:lnTo>
                  <a:pt x="4373888" y="12714652"/>
                </a:lnTo>
                <a:lnTo>
                  <a:pt x="7024909" y="10063630"/>
                </a:lnTo>
                <a:cubicBezTo>
                  <a:pt x="7189149" y="9899390"/>
                  <a:pt x="7404412" y="9817270"/>
                  <a:pt x="7619676" y="9817271"/>
                </a:cubicBezTo>
                <a:close/>
                <a:moveTo>
                  <a:pt x="11318463" y="9485708"/>
                </a:moveTo>
                <a:cubicBezTo>
                  <a:pt x="11406691" y="9485708"/>
                  <a:pt x="11494921" y="9519367"/>
                  <a:pt x="11562238" y="9586681"/>
                </a:cubicBezTo>
                <a:cubicBezTo>
                  <a:pt x="11696871" y="9721318"/>
                  <a:pt x="11696871" y="9939599"/>
                  <a:pt x="11562237" y="10074234"/>
                </a:cubicBezTo>
                <a:lnTo>
                  <a:pt x="9549128" y="12087342"/>
                </a:lnTo>
                <a:cubicBezTo>
                  <a:pt x="9414496" y="12221974"/>
                  <a:pt x="9196212" y="12221975"/>
                  <a:pt x="9061577" y="12087342"/>
                </a:cubicBezTo>
                <a:cubicBezTo>
                  <a:pt x="8926944" y="11952707"/>
                  <a:pt x="8926945" y="11734426"/>
                  <a:pt x="9061577" y="11599792"/>
                </a:cubicBezTo>
                <a:lnTo>
                  <a:pt x="11074688" y="9586681"/>
                </a:lnTo>
                <a:cubicBezTo>
                  <a:pt x="11142004" y="9519368"/>
                  <a:pt x="11230233" y="9485708"/>
                  <a:pt x="11318463" y="9485708"/>
                </a:cubicBezTo>
                <a:close/>
                <a:moveTo>
                  <a:pt x="5310471" y="8679699"/>
                </a:moveTo>
                <a:cubicBezTo>
                  <a:pt x="5222241" y="8679699"/>
                  <a:pt x="5134013" y="8713357"/>
                  <a:pt x="5066697" y="8780672"/>
                </a:cubicBezTo>
                <a:lnTo>
                  <a:pt x="3053586" y="10793781"/>
                </a:lnTo>
                <a:cubicBezTo>
                  <a:pt x="2918954" y="10928415"/>
                  <a:pt x="2918953" y="11146699"/>
                  <a:pt x="3053586" y="11281331"/>
                </a:cubicBezTo>
                <a:cubicBezTo>
                  <a:pt x="3120901" y="11348649"/>
                  <a:pt x="3209132" y="11382306"/>
                  <a:pt x="3297362" y="11382306"/>
                </a:cubicBezTo>
                <a:cubicBezTo>
                  <a:pt x="3385589" y="11382306"/>
                  <a:pt x="3473821" y="11348649"/>
                  <a:pt x="3541136" y="11281331"/>
                </a:cubicBezTo>
                <a:lnTo>
                  <a:pt x="5554245" y="9268223"/>
                </a:lnTo>
                <a:cubicBezTo>
                  <a:pt x="5688878" y="9133589"/>
                  <a:pt x="5688877" y="8915307"/>
                  <a:pt x="5554245" y="8780673"/>
                </a:cubicBezTo>
                <a:cubicBezTo>
                  <a:pt x="5486929" y="8713357"/>
                  <a:pt x="5398699" y="8679699"/>
                  <a:pt x="5310471" y="8679699"/>
                </a:cubicBezTo>
                <a:close/>
                <a:moveTo>
                  <a:pt x="2622261" y="1002186"/>
                </a:moveTo>
                <a:cubicBezTo>
                  <a:pt x="2907902" y="1002185"/>
                  <a:pt x="3193543" y="1111153"/>
                  <a:pt x="3411480" y="1329090"/>
                </a:cubicBezTo>
                <a:cubicBezTo>
                  <a:pt x="3847353" y="1764963"/>
                  <a:pt x="3847353" y="2471655"/>
                  <a:pt x="3411479" y="2907528"/>
                </a:cubicBezTo>
                <a:lnTo>
                  <a:pt x="0" y="6319008"/>
                </a:lnTo>
                <a:lnTo>
                  <a:pt x="0" y="3162133"/>
                </a:lnTo>
                <a:lnTo>
                  <a:pt x="1833043" y="1329090"/>
                </a:lnTo>
                <a:cubicBezTo>
                  <a:pt x="2050979" y="1111153"/>
                  <a:pt x="2336620" y="1002185"/>
                  <a:pt x="2622261" y="1002186"/>
                </a:cubicBezTo>
                <a:close/>
                <a:moveTo>
                  <a:pt x="8449940" y="0"/>
                </a:moveTo>
                <a:cubicBezTo>
                  <a:pt x="9273125" y="0"/>
                  <a:pt x="10096310" y="314035"/>
                  <a:pt x="10724379" y="942104"/>
                </a:cubicBezTo>
                <a:cubicBezTo>
                  <a:pt x="11980518" y="2198242"/>
                  <a:pt x="11980518" y="4234847"/>
                  <a:pt x="10724379" y="5490985"/>
                </a:cubicBezTo>
                <a:lnTo>
                  <a:pt x="3500713" y="12714652"/>
                </a:lnTo>
                <a:lnTo>
                  <a:pt x="0" y="12714652"/>
                </a:lnTo>
                <a:lnTo>
                  <a:pt x="0" y="7117604"/>
                </a:lnTo>
                <a:lnTo>
                  <a:pt x="6175500" y="942104"/>
                </a:lnTo>
                <a:cubicBezTo>
                  <a:pt x="6803569" y="314035"/>
                  <a:pt x="7626754" y="0"/>
                  <a:pt x="8449940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4ACC99C-2B0A-1F44-B1C7-382E151E27ED}"/>
              </a:ext>
            </a:extLst>
          </p:cNvPr>
          <p:cNvSpPr txBox="1">
            <a:spLocks/>
          </p:cNvSpPr>
          <p:nvPr userDrawn="1"/>
        </p:nvSpPr>
        <p:spPr>
          <a:xfrm>
            <a:off x="13417723" y="12835458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r"/>
            <a:r>
              <a:rPr lang="en-US" sz="24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15834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" y="0"/>
            <a:ext cx="24387174" cy="1371758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  <p:grpSp>
        <p:nvGrpSpPr>
          <p:cNvPr id="41" name="Группа 40"/>
          <p:cNvGrpSpPr/>
          <p:nvPr userDrawn="1"/>
        </p:nvGrpSpPr>
        <p:grpSpPr>
          <a:xfrm rot="10800000">
            <a:off x="456283" y="-5166542"/>
            <a:ext cx="17170054" cy="18614005"/>
            <a:chOff x="6860388" y="270349"/>
            <a:chExt cx="17170054" cy="18614005"/>
          </a:xfrm>
        </p:grpSpPr>
        <p:sp>
          <p:nvSpPr>
            <p:cNvPr id="42" name="Полилиния 41"/>
            <p:cNvSpPr/>
            <p:nvPr userDrawn="1"/>
          </p:nvSpPr>
          <p:spPr>
            <a:xfrm rot="18900000">
              <a:off x="6860388" y="270349"/>
              <a:ext cx="17170054" cy="18614005"/>
            </a:xfrm>
            <a:custGeom>
              <a:avLst/>
              <a:gdLst>
                <a:gd name="connsiteX0" fmla="*/ 14617626 w 17170054"/>
                <a:gd name="connsiteY0" fmla="*/ 2552429 h 18614005"/>
                <a:gd name="connsiteX1" fmla="*/ 17170054 w 17170054"/>
                <a:gd name="connsiteY1" fmla="*/ 8714541 h 18614005"/>
                <a:gd name="connsiteX2" fmla="*/ 17170054 w 17170054"/>
                <a:gd name="connsiteY2" fmla="*/ 13454875 h 18614005"/>
                <a:gd name="connsiteX3" fmla="*/ 12010925 w 17170054"/>
                <a:gd name="connsiteY3" fmla="*/ 18614005 h 18614005"/>
                <a:gd name="connsiteX4" fmla="*/ 0 w 17170054"/>
                <a:gd name="connsiteY4" fmla="*/ 6603081 h 18614005"/>
                <a:gd name="connsiteX5" fmla="*/ 15334 w 17170054"/>
                <a:gd name="connsiteY5" fmla="*/ 6536639 h 18614005"/>
                <a:gd name="connsiteX6" fmla="*/ 8455515 w 17170054"/>
                <a:gd name="connsiteY6" fmla="*/ 1 h 18614005"/>
                <a:gd name="connsiteX7" fmla="*/ 14617626 w 17170054"/>
                <a:gd name="connsiteY7" fmla="*/ 2552429 h 1861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70054" h="18614005">
                  <a:moveTo>
                    <a:pt x="14617626" y="2552429"/>
                  </a:moveTo>
                  <a:cubicBezTo>
                    <a:pt x="16194646" y="4129449"/>
                    <a:pt x="17170054" y="6308085"/>
                    <a:pt x="17170054" y="8714541"/>
                  </a:cubicBezTo>
                  <a:lnTo>
                    <a:pt x="17170054" y="13454875"/>
                  </a:lnTo>
                  <a:lnTo>
                    <a:pt x="12010925" y="18614005"/>
                  </a:lnTo>
                  <a:lnTo>
                    <a:pt x="0" y="6603081"/>
                  </a:lnTo>
                  <a:lnTo>
                    <a:pt x="15334" y="6536639"/>
                  </a:lnTo>
                  <a:cubicBezTo>
                    <a:pt x="982486" y="2777627"/>
                    <a:pt x="4394627" y="-1"/>
                    <a:pt x="8455515" y="1"/>
                  </a:cubicBezTo>
                  <a:cubicBezTo>
                    <a:pt x="10861969" y="1"/>
                    <a:pt x="13040604" y="975408"/>
                    <a:pt x="14617626" y="2552429"/>
                  </a:cubicBezTo>
                  <a:close/>
                </a:path>
              </a:pathLst>
            </a:cu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43" name="Полилиния 42"/>
            <p:cNvSpPr/>
            <p:nvPr userDrawn="1"/>
          </p:nvSpPr>
          <p:spPr>
            <a:xfrm rot="18900000">
              <a:off x="10726271" y="3227293"/>
              <a:ext cx="11593868" cy="15273735"/>
            </a:xfrm>
            <a:custGeom>
              <a:avLst/>
              <a:gdLst>
                <a:gd name="connsiteX0" fmla="*/ 9895986 w 11593868"/>
                <a:gd name="connsiteY0" fmla="*/ 1697883 h 15273735"/>
                <a:gd name="connsiteX1" fmla="*/ 11593868 w 11593868"/>
                <a:gd name="connsiteY1" fmla="*/ 5796933 h 15273735"/>
                <a:gd name="connsiteX2" fmla="*/ 11593868 w 11593868"/>
                <a:gd name="connsiteY2" fmla="*/ 13093143 h 15273735"/>
                <a:gd name="connsiteX3" fmla="*/ 9413278 w 11593868"/>
                <a:gd name="connsiteY3" fmla="*/ 15273735 h 15273735"/>
                <a:gd name="connsiteX4" fmla="*/ 1 w 11593868"/>
                <a:gd name="connsiteY4" fmla="*/ 5860457 h 15273735"/>
                <a:gd name="connsiteX5" fmla="*/ 0 w 11593868"/>
                <a:gd name="connsiteY5" fmla="*/ 5796933 h 15273735"/>
                <a:gd name="connsiteX6" fmla="*/ 5796936 w 11593868"/>
                <a:gd name="connsiteY6" fmla="*/ 0 h 15273735"/>
                <a:gd name="connsiteX7" fmla="*/ 9895986 w 11593868"/>
                <a:gd name="connsiteY7" fmla="*/ 1697883 h 152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93868" h="15273735">
                  <a:moveTo>
                    <a:pt x="9895986" y="1697883"/>
                  </a:moveTo>
                  <a:cubicBezTo>
                    <a:pt x="10945024" y="2746921"/>
                    <a:pt x="11593868" y="4196155"/>
                    <a:pt x="11593868" y="5796933"/>
                  </a:cubicBezTo>
                  <a:lnTo>
                    <a:pt x="11593868" y="13093143"/>
                  </a:lnTo>
                  <a:lnTo>
                    <a:pt x="9413278" y="15273735"/>
                  </a:lnTo>
                  <a:lnTo>
                    <a:pt x="1" y="5860457"/>
                  </a:lnTo>
                  <a:lnTo>
                    <a:pt x="0" y="5796933"/>
                  </a:lnTo>
                  <a:cubicBezTo>
                    <a:pt x="0" y="2595375"/>
                    <a:pt x="2595375" y="0"/>
                    <a:pt x="5796936" y="0"/>
                  </a:cubicBezTo>
                  <a:cubicBezTo>
                    <a:pt x="7397714" y="0"/>
                    <a:pt x="8846947" y="648843"/>
                    <a:pt x="9895986" y="1697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69043" y="2831834"/>
            <a:ext cx="6344534" cy="386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58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3096" y="4554540"/>
            <a:ext cx="19657153" cy="4595652"/>
          </a:xfrm>
          <a:prstGeom prst="rect">
            <a:avLst/>
          </a:prstGeom>
        </p:spPr>
        <p:txBody>
          <a:bodyPr numCol="2" spcCol="1080000"/>
          <a:lstStyle>
            <a:lvl1pPr>
              <a:defRPr lang="en-US" sz="26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DF17AB6-9892-FD4D-870C-D5C5B1343FFF}"/>
              </a:ext>
            </a:extLst>
          </p:cNvPr>
          <p:cNvSpPr txBox="1">
            <a:spLocks/>
          </p:cNvSpPr>
          <p:nvPr userDrawn="1"/>
        </p:nvSpPr>
        <p:spPr>
          <a:xfrm>
            <a:off x="2328491" y="12835458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23872658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471379" y="10277292"/>
            <a:ext cx="3694300" cy="2054110"/>
          </a:xfrm>
          <a:prstGeom prst="rect">
            <a:avLst/>
          </a:prstGeom>
        </p:spPr>
        <p:txBody>
          <a:bodyPr/>
          <a:lstStyle>
            <a:lvl1pPr algn="ctr">
              <a:defRPr lang="en-US" sz="26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0" y="4266506"/>
            <a:ext cx="6104996" cy="518457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04996" y="4266506"/>
            <a:ext cx="6072188" cy="518457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209992" y="4266506"/>
            <a:ext cx="6072188" cy="518457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8314988" y="4266506"/>
            <a:ext cx="6072188" cy="518457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1633572" y="10277292"/>
            <a:ext cx="3694300" cy="2054110"/>
          </a:xfrm>
          <a:prstGeom prst="rect">
            <a:avLst/>
          </a:prstGeom>
        </p:spPr>
        <p:txBody>
          <a:bodyPr/>
          <a:lstStyle>
            <a:lvl1pPr algn="ctr">
              <a:defRPr lang="en-US" sz="26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0" hasCustomPrompt="1"/>
          </p:nvPr>
        </p:nvSpPr>
        <p:spPr>
          <a:xfrm>
            <a:off x="19146994" y="10277292"/>
            <a:ext cx="3694300" cy="2054110"/>
          </a:xfrm>
          <a:prstGeom prst="rect">
            <a:avLst/>
          </a:prstGeom>
        </p:spPr>
        <p:txBody>
          <a:bodyPr/>
          <a:lstStyle>
            <a:lvl1pPr algn="ctr">
              <a:defRPr lang="en-US" sz="26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1" hasCustomPrompt="1"/>
          </p:nvPr>
        </p:nvSpPr>
        <p:spPr>
          <a:xfrm>
            <a:off x="13309186" y="10277292"/>
            <a:ext cx="3694300" cy="2054110"/>
          </a:xfrm>
          <a:prstGeom prst="rect">
            <a:avLst/>
          </a:prstGeom>
        </p:spPr>
        <p:txBody>
          <a:bodyPr/>
          <a:lstStyle>
            <a:lvl1pPr algn="ctr">
              <a:defRPr lang="en-US" sz="26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1674219"/>
            <a:ext cx="16713068" cy="136815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</a:t>
            </a:r>
            <a:r>
              <a:rPr lang="en-US"/>
              <a:t>OF YOUR TOP SLIDE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CD3B4C4-C4AC-8D48-BB36-D29A8B00FD84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6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1904194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1674220"/>
            <a:ext cx="7135282" cy="252027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</a:t>
            </a:r>
            <a:endParaRPr lang="ru-RU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1974616" y="-4292"/>
            <a:ext cx="6216924" cy="678678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59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601919" y="5058594"/>
            <a:ext cx="7135283" cy="3528392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8161099" y="0"/>
            <a:ext cx="6226076" cy="678678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1974616" y="6782494"/>
            <a:ext cx="6226076" cy="6935093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8170251" y="6782494"/>
            <a:ext cx="6226076" cy="6935093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CD40F77-C0AD-8548-9172-0A115F41D85C}"/>
              </a:ext>
            </a:extLst>
          </p:cNvPr>
          <p:cNvSpPr txBox="1">
            <a:spLocks/>
          </p:cNvSpPr>
          <p:nvPr userDrawn="1"/>
        </p:nvSpPr>
        <p:spPr>
          <a:xfrm>
            <a:off x="1536403" y="12907466"/>
            <a:ext cx="9577063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16600" b="1" i="0" kern="1200" spc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24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presentation PowerPoint - SLIDESELLER.COM</a:t>
            </a:r>
          </a:p>
        </p:txBody>
      </p:sp>
    </p:spTree>
    <p:extLst>
      <p:ext uri="{BB962C8B-B14F-4D97-AF65-F5344CB8AC3E}">
        <p14:creationId xmlns:p14="http://schemas.microsoft.com/office/powerpoint/2010/main" val="1341939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406602145,&quot;Placement&quot;:&quot;Footer&quot;}"/>
          <p:cNvSpPr txBox="1"/>
          <p:nvPr userDrawn="1"/>
        </p:nvSpPr>
        <p:spPr>
          <a:xfrm>
            <a:off x="11620216" y="13484166"/>
            <a:ext cx="1146743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8000"/>
                </a:solidFill>
                <a:latin typeface="arial" panose="020B0604020202020204" pitchFamily="34" charset="0"/>
              </a:rPr>
              <a:t> C1 - Internal use </a:t>
            </a:r>
            <a:endParaRPr lang="ru-RU" sz="9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5262" r:id="rId2"/>
    <p:sldLayoutId id="2147485248" r:id="rId3"/>
    <p:sldLayoutId id="2147485246" r:id="rId4"/>
    <p:sldLayoutId id="2147485254" r:id="rId5"/>
    <p:sldLayoutId id="2147485252" r:id="rId6"/>
    <p:sldLayoutId id="2147485232" r:id="rId7"/>
    <p:sldLayoutId id="2147485219" r:id="rId8"/>
    <p:sldLayoutId id="2147485267" r:id="rId9"/>
    <p:sldLayoutId id="2147485148" r:id="rId10"/>
    <p:sldLayoutId id="2147485176" r:id="rId11"/>
    <p:sldLayoutId id="2147485163" r:id="rId12"/>
    <p:sldLayoutId id="2147485178" r:id="rId13"/>
    <p:sldLayoutId id="2147485268" r:id="rId14"/>
    <p:sldLayoutId id="2147485269" r:id="rId15"/>
    <p:sldLayoutId id="2147485270" r:id="rId16"/>
    <p:sldLayoutId id="2147485271" r:id="rId17"/>
    <p:sldLayoutId id="2147485272" r:id="rId18"/>
  </p:sldLayoutIdLst>
  <p:hf hdr="0"/>
  <p:txStyles>
    <p:titleStyle>
      <a:lvl1pPr algn="ctr" defTabSz="2438645" rtl="0" eaLnBrk="1" latinLnBrk="0" hangingPunct="1">
        <a:spcBef>
          <a:spcPct val="0"/>
        </a:spcBef>
        <a:buNone/>
        <a:defRPr sz="11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92" indent="-914492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1" kern="1200">
          <a:solidFill>
            <a:schemeClr val="tx1"/>
          </a:solidFill>
          <a:latin typeface="+mn-lt"/>
          <a:ea typeface="+mn-ea"/>
          <a:cs typeface="+mn-cs"/>
        </a:defRPr>
      </a:lvl1pPr>
      <a:lvl2pPr marL="1981398" indent="-762077" algn="l" defTabSz="2438645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1" kern="1200">
          <a:solidFill>
            <a:schemeClr val="tx1"/>
          </a:solidFill>
          <a:latin typeface="+mn-lt"/>
          <a:ea typeface="+mn-ea"/>
          <a:cs typeface="+mn-cs"/>
        </a:defRPr>
      </a:lvl2pPr>
      <a:lvl3pPr marL="3048305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7626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1" kern="1200">
          <a:solidFill>
            <a:schemeClr val="tx1"/>
          </a:solidFill>
          <a:latin typeface="+mn-lt"/>
          <a:ea typeface="+mn-ea"/>
          <a:cs typeface="+mn-cs"/>
        </a:defRPr>
      </a:lvl4pPr>
      <a:lvl5pPr marL="5486948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»"/>
        <a:defRPr sz="5301" kern="1200">
          <a:solidFill>
            <a:schemeClr val="tx1"/>
          </a:solidFill>
          <a:latin typeface="+mn-lt"/>
          <a:ea typeface="+mn-ea"/>
          <a:cs typeface="+mn-cs"/>
        </a:defRPr>
      </a:lvl5pPr>
      <a:lvl6pPr marL="6706271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6pPr>
      <a:lvl7pPr marL="7925593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7pPr>
      <a:lvl8pPr marL="9144913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8pPr>
      <a:lvl9pPr marL="10364236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322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645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966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288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610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932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5253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574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ankf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2f3f9460e7408e3c50bfa1defed430d.jpg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2" b="21172"/>
          <a:stretch>
            <a:fillRect/>
          </a:stretch>
        </p:blipFill>
        <p:spPr>
          <a:xfrm flipH="1" flipV="1">
            <a:off x="21482542" y="16003810"/>
            <a:ext cx="319955" cy="179972"/>
          </a:xfrm>
        </p:spPr>
      </p:pic>
      <p:sp>
        <p:nvSpPr>
          <p:cNvPr id="32" name="Заголовок 14"/>
          <p:cNvSpPr txBox="1">
            <a:spLocks/>
          </p:cNvSpPr>
          <p:nvPr/>
        </p:nvSpPr>
        <p:spPr>
          <a:xfrm>
            <a:off x="2688531" y="954138"/>
            <a:ext cx="20266094" cy="155476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sz="13001" b="1" i="0" kern="12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ctr"/>
            <a:r>
              <a:rPr lang="ru-RU" sz="9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ЦИФРОВОГО КОНТРОЛЯ</a:t>
            </a:r>
            <a:r>
              <a:rPr lang="ru-RU" sz="9600" dirty="0">
                <a:solidFill>
                  <a:srgbClr val="E538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«АНТИКОНТРАФАКТ»</a:t>
            </a:r>
            <a:endParaRPr lang="ru-RU" sz="14000" dirty="0">
              <a:solidFill>
                <a:srgbClr val="E538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" y="0"/>
            <a:ext cx="312266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4074907" y="9811122"/>
            <a:ext cx="348272" cy="3906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02499" y="9737486"/>
            <a:ext cx="3382491" cy="3404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81763" y="12876613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400" y="9307066"/>
            <a:ext cx="21386376" cy="2029316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РЕШЕНИЕ ДЛЯ ПОСТАВЩИКА</a:t>
            </a:r>
            <a:br>
              <a:rPr lang="ru-RU" sz="6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ПОТРЕБИТЕЛЯ</a:t>
            </a:r>
            <a:endParaRPr lang="ru-RU" sz="8000" dirty="0"/>
          </a:p>
        </p:txBody>
      </p:sp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360" y="4890242"/>
            <a:ext cx="4104456" cy="3935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3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87" t="632" r="11765" b="-992"/>
          <a:stretch/>
        </p:blipFill>
        <p:spPr>
          <a:xfrm>
            <a:off x="0" y="2466306"/>
            <a:ext cx="11473507" cy="11431684"/>
          </a:xfrm>
        </p:spPr>
      </p:pic>
      <p:sp>
        <p:nvSpPr>
          <p:cNvPr id="2" name="Прямоугольник 1"/>
          <p:cNvSpPr/>
          <p:nvPr/>
        </p:nvSpPr>
        <p:spPr>
          <a:xfrm>
            <a:off x="11041459" y="306066"/>
            <a:ext cx="13060433" cy="3786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1" b="1" dirty="0">
                <a:solidFill>
                  <a:srgbClr val="E53800"/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rPr>
              <a:t>ФЕДЕРАЛЬНАЯ СЛУЖБА </a:t>
            </a:r>
            <a:r>
              <a:rPr lang="ru-RU" sz="8001" b="1" dirty="0"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rPr>
              <a:t>ПО ИНТЕЛЛЕКТУАЛЬНОЙ СОБСТВЕННОСТИ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89531" y="4770562"/>
            <a:ext cx="1269764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ПРОГРАММА, ОБЕСПЕЧИВАЮЩАЯ ФУНКЦИОНИРОВАНИЕ СИСТЕМЫ ЦИФРОВОГО КОНТРОЛЯ </a:t>
            </a:r>
            <a:r>
              <a:rPr lang="ru-RU" sz="3600" dirty="0">
                <a:solidFill>
                  <a:srgbClr val="E53800"/>
                </a:solidFill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«АНТИКОНТРАФАКТ»</a:t>
            </a:r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,</a:t>
            </a:r>
            <a:r>
              <a:rPr lang="ru-RU" sz="3600" dirty="0">
                <a:solidFill>
                  <a:srgbClr val="E53800"/>
                </a:solidFill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 </a:t>
            </a:r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ЗАРЕГИСТРИРОВАНА В ФЕДЕРАЛЬНОЙ СЛУЖБЕ ПО ИНТЕЛЛЕКТУАЛЬНОЙ СОБСТВЕННОСТИ ПОД НОМЕРАМИ </a:t>
            </a:r>
            <a:r>
              <a:rPr lang="ru-RU" sz="3600" dirty="0">
                <a:solidFill>
                  <a:srgbClr val="E53800"/>
                </a:solidFill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2014661984</a:t>
            </a:r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 И </a:t>
            </a:r>
            <a:r>
              <a:rPr lang="ru-RU" sz="3600" dirty="0">
                <a:solidFill>
                  <a:srgbClr val="E53800"/>
                </a:solidFill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2014662131</a:t>
            </a:r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 ОТ 17.08.2019 г.</a:t>
            </a:r>
          </a:p>
          <a:p>
            <a:endParaRPr lang="ru-RU" sz="3600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  <a:p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БАЗА ДАННЫХ СИСТЕМЫ ЦИФРОВОГО КОНТРОЛЯ </a:t>
            </a:r>
            <a:r>
              <a:rPr lang="ru-RU" sz="3600" dirty="0">
                <a:solidFill>
                  <a:srgbClr val="E53800"/>
                </a:solidFill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«АНТИКОНТРАФАКТ»</a:t>
            </a:r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 МОЖЕТ БЫТЬ РАЗМЕЩЕНА  НА СЕРВЕРЕ ЗАКАЗЧИКА ПО СОГЛАСОВАНИЮ </a:t>
            </a:r>
          </a:p>
          <a:p>
            <a:endParaRPr lang="ru-RU" sz="3600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  <a:p>
            <a:endParaRPr lang="ru-RU" sz="3600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  <a:p>
            <a:endParaRPr lang="ru-RU" sz="3600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  <a:p>
            <a:endParaRPr lang="ru-RU" sz="3600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10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316" t="11777" r="11263"/>
          <a:stretch/>
        </p:blipFill>
        <p:spPr>
          <a:xfrm>
            <a:off x="0" y="9962"/>
            <a:ext cx="24387175" cy="137175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22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Заголовок 2"/>
          <p:cNvSpPr>
            <a:spLocks noGrp="1"/>
          </p:cNvSpPr>
          <p:nvPr>
            <p:ph type="title"/>
          </p:nvPr>
        </p:nvSpPr>
        <p:spPr>
          <a:xfrm>
            <a:off x="602000" y="306066"/>
            <a:ext cx="23138501" cy="127321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>
                <a:solidFill>
                  <a:srgbClr val="E538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ПОТРЕБИТЕЛЯМИ 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ПРОИЗВОДИТЕЛЯМИ</a:t>
            </a:r>
          </a:p>
        </p:txBody>
      </p:sp>
      <p:sp>
        <p:nvSpPr>
          <p:cNvPr id="42" name="Текст 2"/>
          <p:cNvSpPr txBox="1">
            <a:spLocks/>
          </p:cNvSpPr>
          <p:nvPr/>
        </p:nvSpPr>
        <p:spPr>
          <a:xfrm>
            <a:off x="15543756" y="3690442"/>
            <a:ext cx="8603160" cy="8455840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438645">
              <a:lnSpc>
                <a:spcPct val="15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ПОТРЕБИТЕЛЯ (ЗАКАЗЧИК)</a:t>
            </a:r>
          </a:p>
          <a:p>
            <a:pPr marL="0" indent="0" defTabSz="2438645">
              <a:lnSpc>
                <a:spcPct val="150000"/>
              </a:lnSpc>
              <a:buNone/>
            </a:pPr>
            <a:endParaRPr lang="ru-RU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Подтверждать подлинность продукции, организовать оперативный контроль за вовлечением продукции в производство и за работой специалистов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Сократить время на приёмку продукции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Оперативно получать документы о качестве в электронном виде, информацию об условиях и сроках гарантийного хранения, правилах  применения, выписок из технических документов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Автоматизировать оформление документов (например, акт входного контроля)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Осуществлять мониторинг и оптимизацию задач логистики</a:t>
            </a:r>
          </a:p>
          <a:p>
            <a:pPr marL="0" indent="0" defTabSz="2438645"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Текст 2"/>
          <p:cNvSpPr txBox="1">
            <a:spLocks/>
          </p:cNvSpPr>
          <p:nvPr/>
        </p:nvSpPr>
        <p:spPr>
          <a:xfrm>
            <a:off x="243193" y="3690442"/>
            <a:ext cx="8451272" cy="8167808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438645">
              <a:lnSpc>
                <a:spcPct val="15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ПРОИЗВОДИТЕЛЯ</a:t>
            </a:r>
          </a:p>
          <a:p>
            <a:pPr marL="0" indent="0" defTabSz="2438645">
              <a:lnSpc>
                <a:spcPct val="150000"/>
              </a:lnSpc>
              <a:buNone/>
            </a:pPr>
            <a:endParaRPr lang="ru-RU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Защитить деловую репутацию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Увеличить объем поставок за счёт исключения применения контрафактной и несоответствующей продукции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Предоставить заказчику информацию об условиях и сроках гарантийного хранения, правилах  применения, выписок из технических документов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Передавать в электронном виде документы о качестве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Осуществлять оптимизацию складского учёта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Использовать ресурсы и возможности Системы для продвижения продукции</a:t>
            </a:r>
          </a:p>
          <a:p>
            <a:pPr marL="0" indent="0" defTabSz="2438645">
              <a:lnSpc>
                <a:spcPct val="150000"/>
              </a:lnSpc>
              <a:buNone/>
            </a:pPr>
            <a:endParaRPr lang="en-US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338867" y="5418634"/>
            <a:ext cx="5709442" cy="5709442"/>
            <a:chOff x="14908177" y="4036433"/>
            <a:chExt cx="5190402" cy="519040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4908177" y="4036433"/>
              <a:ext cx="5190402" cy="5190402"/>
            </a:xfrm>
            <a:prstGeom prst="roundRect">
              <a:avLst>
                <a:gd name="adj" fmla="val 3261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5358583" y="5171094"/>
              <a:ext cx="4289588" cy="292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СЕГМЕНТАЦИЯ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Мы фокусируемся на двух основных участниках рынка </a:t>
              </a:r>
              <a:r>
                <a:rPr lang="mr-IN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ПРОИЗВОДИТЕЛЬ И ПОТРЕБИТЕЛЬ (ЗАКАЗЧИК)</a:t>
              </a:r>
              <a:endPara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96443" y="1486125"/>
            <a:ext cx="21818424" cy="136815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ДОСТУПНЫЕ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МЕТОДЫ </a:t>
            </a:r>
            <a:r>
              <a:rPr lang="ru-RU" dirty="0">
                <a:solidFill>
                  <a:srgbClr val="E538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519"/>
          <a:stretch/>
        </p:blipFill>
        <p:spPr>
          <a:xfrm>
            <a:off x="14079715" y="4561187"/>
            <a:ext cx="6121421" cy="4121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791" y="5170931"/>
            <a:ext cx="4153724" cy="4133850"/>
          </a:xfrm>
          <a:prstGeom prst="rect">
            <a:avLst/>
          </a:prstGeom>
        </p:spPr>
      </p:pic>
      <p:sp>
        <p:nvSpPr>
          <p:cNvPr id="14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736948" y="8695038"/>
            <a:ext cx="4751897" cy="172220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ЗАЩИТНАЯ ЭТИКЕТКА</a:t>
            </a:r>
            <a:endParaRPr lang="en-US" sz="2800" b="1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14429623" y="8682478"/>
            <a:ext cx="5421603" cy="172220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МАРКЕР С </a:t>
            </a:r>
            <a:r>
              <a:rPr lang="en-US" sz="2800" b="1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RFID </a:t>
            </a:r>
            <a:r>
              <a:rPr lang="ru-RU" sz="2800" b="1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МЕТКОЙ</a:t>
            </a:r>
            <a:endParaRPr lang="en-US" sz="2800" b="1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20372873" y="4465369"/>
            <a:ext cx="5421603" cy="172220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ЛАЗЕРНАЯ ГРАВИРОВКА</a:t>
            </a:r>
            <a:endParaRPr lang="en-US" sz="2400" b="1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5356794" y="4508512"/>
            <a:ext cx="9673308" cy="172220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МАРКИРОВКА СЛОЖНЫХ ПОВЕРХНОСТЕЙ</a:t>
            </a:r>
            <a:endParaRPr lang="en-US" sz="2800" b="1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" y="4626546"/>
            <a:ext cx="6129615" cy="40684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88" y="5236289"/>
            <a:ext cx="7686300" cy="4068492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7150" y="4626544"/>
            <a:ext cx="24812" cy="4062365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022664" y="5236289"/>
            <a:ext cx="10293" cy="4068492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43995" y="4561187"/>
            <a:ext cx="0" cy="4847281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387175" y="5170931"/>
            <a:ext cx="0" cy="4119505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0201136" y="4561185"/>
            <a:ext cx="0" cy="4749245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141" y="4612495"/>
            <a:ext cx="6259076" cy="6939"/>
          </a:xfrm>
          <a:prstGeom prst="line">
            <a:avLst/>
          </a:prstGeom>
          <a:ln w="1047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3990101" y="4561185"/>
            <a:ext cx="6268231" cy="32302"/>
          </a:xfrm>
          <a:prstGeom prst="line">
            <a:avLst/>
          </a:prstGeom>
          <a:ln w="1047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0201033" y="9262403"/>
            <a:ext cx="4153724" cy="0"/>
          </a:xfrm>
          <a:prstGeom prst="line">
            <a:avLst/>
          </a:prstGeom>
          <a:ln w="1047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206243" y="9304781"/>
            <a:ext cx="7826714" cy="0"/>
          </a:xfrm>
          <a:prstGeom prst="line">
            <a:avLst/>
          </a:prstGeom>
          <a:ln w="1047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1879" y="8688909"/>
            <a:ext cx="6228338" cy="58928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0233451" y="5156586"/>
            <a:ext cx="4153724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4012739" y="8703497"/>
            <a:ext cx="6178617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237992" y="5236289"/>
            <a:ext cx="7841723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4012739" y="4561184"/>
            <a:ext cx="26363" cy="905084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0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387175" cy="1586157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729091" y="3114378"/>
            <a:ext cx="16240145" cy="17605893"/>
            <a:chOff x="6860388" y="270349"/>
            <a:chExt cx="17170054" cy="18614005"/>
          </a:xfrm>
        </p:grpSpPr>
        <p:sp>
          <p:nvSpPr>
            <p:cNvPr id="8" name="Полилиния 7"/>
            <p:cNvSpPr/>
            <p:nvPr userDrawn="1"/>
          </p:nvSpPr>
          <p:spPr>
            <a:xfrm rot="18900000">
              <a:off x="6860388" y="270349"/>
              <a:ext cx="17170054" cy="18614005"/>
            </a:xfrm>
            <a:custGeom>
              <a:avLst/>
              <a:gdLst>
                <a:gd name="connsiteX0" fmla="*/ 14617626 w 17170054"/>
                <a:gd name="connsiteY0" fmla="*/ 2552429 h 18614005"/>
                <a:gd name="connsiteX1" fmla="*/ 17170054 w 17170054"/>
                <a:gd name="connsiteY1" fmla="*/ 8714541 h 18614005"/>
                <a:gd name="connsiteX2" fmla="*/ 17170054 w 17170054"/>
                <a:gd name="connsiteY2" fmla="*/ 13454875 h 18614005"/>
                <a:gd name="connsiteX3" fmla="*/ 12010925 w 17170054"/>
                <a:gd name="connsiteY3" fmla="*/ 18614005 h 18614005"/>
                <a:gd name="connsiteX4" fmla="*/ 0 w 17170054"/>
                <a:gd name="connsiteY4" fmla="*/ 6603081 h 18614005"/>
                <a:gd name="connsiteX5" fmla="*/ 15334 w 17170054"/>
                <a:gd name="connsiteY5" fmla="*/ 6536639 h 18614005"/>
                <a:gd name="connsiteX6" fmla="*/ 8455515 w 17170054"/>
                <a:gd name="connsiteY6" fmla="*/ 1 h 18614005"/>
                <a:gd name="connsiteX7" fmla="*/ 14617626 w 17170054"/>
                <a:gd name="connsiteY7" fmla="*/ 2552429 h 1861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70054" h="18614005">
                  <a:moveTo>
                    <a:pt x="14617626" y="2552429"/>
                  </a:moveTo>
                  <a:cubicBezTo>
                    <a:pt x="16194646" y="4129449"/>
                    <a:pt x="17170054" y="6308085"/>
                    <a:pt x="17170054" y="8714541"/>
                  </a:cubicBezTo>
                  <a:lnTo>
                    <a:pt x="17170054" y="13454875"/>
                  </a:lnTo>
                  <a:lnTo>
                    <a:pt x="12010925" y="18614005"/>
                  </a:lnTo>
                  <a:lnTo>
                    <a:pt x="0" y="6603081"/>
                  </a:lnTo>
                  <a:lnTo>
                    <a:pt x="15334" y="6536639"/>
                  </a:lnTo>
                  <a:cubicBezTo>
                    <a:pt x="982486" y="2777627"/>
                    <a:pt x="4394627" y="-1"/>
                    <a:pt x="8455515" y="1"/>
                  </a:cubicBezTo>
                  <a:cubicBezTo>
                    <a:pt x="10861969" y="1"/>
                    <a:pt x="13040604" y="975408"/>
                    <a:pt x="14617626" y="2552429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9" name="Полилиния 8"/>
            <p:cNvSpPr/>
            <p:nvPr userDrawn="1"/>
          </p:nvSpPr>
          <p:spPr>
            <a:xfrm rot="18900000">
              <a:off x="10726271" y="3227292"/>
              <a:ext cx="11593868" cy="15273735"/>
            </a:xfrm>
            <a:custGeom>
              <a:avLst/>
              <a:gdLst>
                <a:gd name="connsiteX0" fmla="*/ 9895986 w 11593868"/>
                <a:gd name="connsiteY0" fmla="*/ 1697883 h 15273735"/>
                <a:gd name="connsiteX1" fmla="*/ 11593868 w 11593868"/>
                <a:gd name="connsiteY1" fmla="*/ 5796933 h 15273735"/>
                <a:gd name="connsiteX2" fmla="*/ 11593868 w 11593868"/>
                <a:gd name="connsiteY2" fmla="*/ 13093143 h 15273735"/>
                <a:gd name="connsiteX3" fmla="*/ 9413278 w 11593868"/>
                <a:gd name="connsiteY3" fmla="*/ 15273735 h 15273735"/>
                <a:gd name="connsiteX4" fmla="*/ 1 w 11593868"/>
                <a:gd name="connsiteY4" fmla="*/ 5860457 h 15273735"/>
                <a:gd name="connsiteX5" fmla="*/ 0 w 11593868"/>
                <a:gd name="connsiteY5" fmla="*/ 5796933 h 15273735"/>
                <a:gd name="connsiteX6" fmla="*/ 5796936 w 11593868"/>
                <a:gd name="connsiteY6" fmla="*/ 0 h 15273735"/>
                <a:gd name="connsiteX7" fmla="*/ 9895986 w 11593868"/>
                <a:gd name="connsiteY7" fmla="*/ 1697883 h 152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93868" h="15273735">
                  <a:moveTo>
                    <a:pt x="9895986" y="1697883"/>
                  </a:moveTo>
                  <a:cubicBezTo>
                    <a:pt x="10945024" y="2746921"/>
                    <a:pt x="11593868" y="4196155"/>
                    <a:pt x="11593868" y="5796933"/>
                  </a:cubicBezTo>
                  <a:lnTo>
                    <a:pt x="11593868" y="13093143"/>
                  </a:lnTo>
                  <a:lnTo>
                    <a:pt x="9413278" y="15273735"/>
                  </a:lnTo>
                  <a:lnTo>
                    <a:pt x="1" y="5860457"/>
                  </a:lnTo>
                  <a:lnTo>
                    <a:pt x="0" y="5796933"/>
                  </a:lnTo>
                  <a:cubicBezTo>
                    <a:pt x="0" y="2595375"/>
                    <a:pt x="2595375" y="0"/>
                    <a:pt x="5796936" y="0"/>
                  </a:cubicBezTo>
                  <a:cubicBezTo>
                    <a:pt x="7397714" y="0"/>
                    <a:pt x="8846947" y="648843"/>
                    <a:pt x="9895986" y="1697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8737203" y="11917324"/>
            <a:ext cx="13681520" cy="1681068"/>
          </a:xfrm>
        </p:spPr>
        <p:txBody>
          <a:bodyPr/>
          <a:lstStyle/>
          <a:p>
            <a:pPr algn="r"/>
            <a:r>
              <a:rPr lang="ru-RU" sz="8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ОПЫТ ПРИМЕНЕНИЯ</a:t>
            </a:r>
            <a:endParaRPr lang="en-US" sz="8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2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28816" y="1500402"/>
            <a:ext cx="20072342" cy="11314467"/>
            <a:chOff x="3047778" y="1625139"/>
            <a:chExt cx="18626467" cy="1049945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047778" y="1625139"/>
              <a:ext cx="18626467" cy="10499450"/>
              <a:chOff x="11900075" y="4891650"/>
              <a:chExt cx="11142322" cy="6280754"/>
            </a:xfrm>
            <a:solidFill>
              <a:schemeClr val="bg2">
                <a:lumMod val="85000"/>
              </a:schemeClr>
            </a:solidFill>
          </p:grpSpPr>
          <p:grpSp>
            <p:nvGrpSpPr>
              <p:cNvPr id="5" name="Группа 4"/>
              <p:cNvGrpSpPr/>
              <p:nvPr/>
            </p:nvGrpSpPr>
            <p:grpSpPr>
              <a:xfrm>
                <a:off x="14631638" y="7348216"/>
                <a:ext cx="2519176" cy="2824866"/>
                <a:chOff x="6557528" y="6089395"/>
                <a:chExt cx="3772569" cy="4230351"/>
              </a:xfrm>
              <a:grpFill/>
            </p:grpSpPr>
            <p:sp>
              <p:nvSpPr>
                <p:cNvPr id="169" name="Freeform 161"/>
                <p:cNvSpPr>
                  <a:spLocks/>
                </p:cNvSpPr>
                <p:nvPr/>
              </p:nvSpPr>
              <p:spPr bwMode="auto">
                <a:xfrm>
                  <a:off x="9944015" y="6324720"/>
                  <a:ext cx="66185" cy="84570"/>
                </a:xfrm>
                <a:custGeom>
                  <a:avLst/>
                  <a:gdLst>
                    <a:gd name="T0" fmla="*/ 7 w 18"/>
                    <a:gd name="T1" fmla="*/ 22 h 23"/>
                    <a:gd name="T2" fmla="*/ 14 w 18"/>
                    <a:gd name="T3" fmla="*/ 15 h 23"/>
                    <a:gd name="T4" fmla="*/ 17 w 18"/>
                    <a:gd name="T5" fmla="*/ 7 h 23"/>
                    <a:gd name="T6" fmla="*/ 12 w 18"/>
                    <a:gd name="T7" fmla="*/ 2 h 23"/>
                    <a:gd name="T8" fmla="*/ 2 w 18"/>
                    <a:gd name="T9" fmla="*/ 10 h 23"/>
                    <a:gd name="T10" fmla="*/ 7 w 18"/>
                    <a:gd name="T11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23">
                      <a:moveTo>
                        <a:pt x="7" y="22"/>
                      </a:moveTo>
                      <a:cubicBezTo>
                        <a:pt x="10" y="21"/>
                        <a:pt x="12" y="19"/>
                        <a:pt x="14" y="15"/>
                      </a:cubicBezTo>
                      <a:cubicBezTo>
                        <a:pt x="15" y="12"/>
                        <a:pt x="18" y="9"/>
                        <a:pt x="17" y="7"/>
                      </a:cubicBezTo>
                      <a:cubicBezTo>
                        <a:pt x="15" y="4"/>
                        <a:pt x="15" y="0"/>
                        <a:pt x="12" y="2"/>
                      </a:cubicBezTo>
                      <a:cubicBezTo>
                        <a:pt x="9" y="4"/>
                        <a:pt x="0" y="7"/>
                        <a:pt x="2" y="10"/>
                      </a:cubicBezTo>
                      <a:cubicBezTo>
                        <a:pt x="3" y="14"/>
                        <a:pt x="4" y="23"/>
                        <a:pt x="7" y="2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70" name="Freeform 162"/>
                <p:cNvSpPr>
                  <a:spLocks/>
                </p:cNvSpPr>
                <p:nvPr/>
              </p:nvSpPr>
              <p:spPr bwMode="auto">
                <a:xfrm>
                  <a:off x="9353861" y="6089395"/>
                  <a:ext cx="125017" cy="113986"/>
                </a:xfrm>
                <a:custGeom>
                  <a:avLst/>
                  <a:gdLst>
                    <a:gd name="T0" fmla="*/ 3 w 34"/>
                    <a:gd name="T1" fmla="*/ 24 h 31"/>
                    <a:gd name="T2" fmla="*/ 14 w 34"/>
                    <a:gd name="T3" fmla="*/ 28 h 31"/>
                    <a:gd name="T4" fmla="*/ 21 w 34"/>
                    <a:gd name="T5" fmla="*/ 24 h 31"/>
                    <a:gd name="T6" fmla="*/ 30 w 34"/>
                    <a:gd name="T7" fmla="*/ 23 h 31"/>
                    <a:gd name="T8" fmla="*/ 30 w 34"/>
                    <a:gd name="T9" fmla="*/ 17 h 31"/>
                    <a:gd name="T10" fmla="*/ 23 w 34"/>
                    <a:gd name="T11" fmla="*/ 11 h 31"/>
                    <a:gd name="T12" fmla="*/ 26 w 34"/>
                    <a:gd name="T13" fmla="*/ 5 h 31"/>
                    <a:gd name="T14" fmla="*/ 20 w 34"/>
                    <a:gd name="T15" fmla="*/ 1 h 31"/>
                    <a:gd name="T16" fmla="*/ 12 w 34"/>
                    <a:gd name="T17" fmla="*/ 3 h 31"/>
                    <a:gd name="T18" fmla="*/ 5 w 34"/>
                    <a:gd name="T19" fmla="*/ 7 h 31"/>
                    <a:gd name="T20" fmla="*/ 5 w 34"/>
                    <a:gd name="T21" fmla="*/ 15 h 31"/>
                    <a:gd name="T22" fmla="*/ 3 w 34"/>
                    <a:gd name="T23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1">
                      <a:moveTo>
                        <a:pt x="3" y="24"/>
                      </a:moveTo>
                      <a:cubicBezTo>
                        <a:pt x="6" y="26"/>
                        <a:pt x="10" y="31"/>
                        <a:pt x="14" y="28"/>
                      </a:cubicBezTo>
                      <a:cubicBezTo>
                        <a:pt x="17" y="25"/>
                        <a:pt x="19" y="24"/>
                        <a:pt x="21" y="24"/>
                      </a:cubicBezTo>
                      <a:cubicBezTo>
                        <a:pt x="23" y="24"/>
                        <a:pt x="29" y="26"/>
                        <a:pt x="30" y="23"/>
                      </a:cubicBezTo>
                      <a:cubicBezTo>
                        <a:pt x="32" y="19"/>
                        <a:pt x="34" y="19"/>
                        <a:pt x="30" y="17"/>
                      </a:cubicBezTo>
                      <a:cubicBezTo>
                        <a:pt x="26" y="16"/>
                        <a:pt x="21" y="14"/>
                        <a:pt x="23" y="11"/>
                      </a:cubicBezTo>
                      <a:cubicBezTo>
                        <a:pt x="26" y="8"/>
                        <a:pt x="28" y="7"/>
                        <a:pt x="26" y="5"/>
                      </a:cubicBezTo>
                      <a:cubicBezTo>
                        <a:pt x="24" y="2"/>
                        <a:pt x="22" y="0"/>
                        <a:pt x="20" y="1"/>
                      </a:cubicBezTo>
                      <a:cubicBezTo>
                        <a:pt x="18" y="3"/>
                        <a:pt x="16" y="3"/>
                        <a:pt x="12" y="3"/>
                      </a:cubicBezTo>
                      <a:cubicBezTo>
                        <a:pt x="8" y="3"/>
                        <a:pt x="5" y="3"/>
                        <a:pt x="5" y="7"/>
                      </a:cubicBezTo>
                      <a:cubicBezTo>
                        <a:pt x="5" y="11"/>
                        <a:pt x="7" y="11"/>
                        <a:pt x="5" y="15"/>
                      </a:cubicBezTo>
                      <a:cubicBezTo>
                        <a:pt x="3" y="18"/>
                        <a:pt x="0" y="21"/>
                        <a:pt x="3" y="2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71" name="Freeform 163"/>
                <p:cNvSpPr>
                  <a:spLocks/>
                </p:cNvSpPr>
                <p:nvPr/>
              </p:nvSpPr>
              <p:spPr bwMode="auto">
                <a:xfrm>
                  <a:off x="9635150" y="6254858"/>
                  <a:ext cx="44124" cy="44124"/>
                </a:xfrm>
                <a:custGeom>
                  <a:avLst/>
                  <a:gdLst>
                    <a:gd name="T0" fmla="*/ 8 w 12"/>
                    <a:gd name="T1" fmla="*/ 1 h 12"/>
                    <a:gd name="T2" fmla="*/ 0 w 12"/>
                    <a:gd name="T3" fmla="*/ 4 h 12"/>
                    <a:gd name="T4" fmla="*/ 4 w 12"/>
                    <a:gd name="T5" fmla="*/ 12 h 12"/>
                    <a:gd name="T6" fmla="*/ 12 w 12"/>
                    <a:gd name="T7" fmla="*/ 6 h 12"/>
                    <a:gd name="T8" fmla="*/ 8 w 12"/>
                    <a:gd name="T9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8" y="1"/>
                      </a:moveTo>
                      <a:cubicBezTo>
                        <a:pt x="5" y="0"/>
                        <a:pt x="1" y="1"/>
                        <a:pt x="0" y="4"/>
                      </a:cubicBezTo>
                      <a:cubicBezTo>
                        <a:pt x="0" y="8"/>
                        <a:pt x="0" y="12"/>
                        <a:pt x="4" y="12"/>
                      </a:cubicBezTo>
                      <a:cubicBezTo>
                        <a:pt x="7" y="11"/>
                        <a:pt x="12" y="9"/>
                        <a:pt x="12" y="6"/>
                      </a:cubicBezTo>
                      <a:cubicBezTo>
                        <a:pt x="12" y="2"/>
                        <a:pt x="8" y="1"/>
                        <a:pt x="8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72" name="Freeform 164"/>
                <p:cNvSpPr>
                  <a:spLocks/>
                </p:cNvSpPr>
                <p:nvPr/>
              </p:nvSpPr>
              <p:spPr bwMode="auto">
                <a:xfrm>
                  <a:off x="9734428" y="6155580"/>
                  <a:ext cx="80893" cy="55155"/>
                </a:xfrm>
                <a:custGeom>
                  <a:avLst/>
                  <a:gdLst>
                    <a:gd name="T0" fmla="*/ 2 w 22"/>
                    <a:gd name="T1" fmla="*/ 9 h 15"/>
                    <a:gd name="T2" fmla="*/ 11 w 22"/>
                    <a:gd name="T3" fmla="*/ 10 h 15"/>
                    <a:gd name="T4" fmla="*/ 21 w 22"/>
                    <a:gd name="T5" fmla="*/ 10 h 15"/>
                    <a:gd name="T6" fmla="*/ 16 w 22"/>
                    <a:gd name="T7" fmla="*/ 2 h 15"/>
                    <a:gd name="T8" fmla="*/ 7 w 22"/>
                    <a:gd name="T9" fmla="*/ 2 h 15"/>
                    <a:gd name="T10" fmla="*/ 2 w 22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5">
                      <a:moveTo>
                        <a:pt x="2" y="9"/>
                      </a:moveTo>
                      <a:cubicBezTo>
                        <a:pt x="5" y="12"/>
                        <a:pt x="1" y="10"/>
                        <a:pt x="11" y="10"/>
                      </a:cubicBezTo>
                      <a:cubicBezTo>
                        <a:pt x="21" y="10"/>
                        <a:pt x="21" y="15"/>
                        <a:pt x="21" y="10"/>
                      </a:cubicBezTo>
                      <a:cubicBezTo>
                        <a:pt x="22" y="6"/>
                        <a:pt x="16" y="2"/>
                        <a:pt x="16" y="2"/>
                      </a:cubicBezTo>
                      <a:cubicBezTo>
                        <a:pt x="13" y="1"/>
                        <a:pt x="10" y="0"/>
                        <a:pt x="7" y="2"/>
                      </a:cubicBezTo>
                      <a:cubicBezTo>
                        <a:pt x="4" y="3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73" name="Freeform 165"/>
                <p:cNvSpPr>
                  <a:spLocks/>
                </p:cNvSpPr>
                <p:nvPr/>
              </p:nvSpPr>
              <p:spPr bwMode="auto">
                <a:xfrm>
                  <a:off x="9800613" y="6409291"/>
                  <a:ext cx="110309" cy="80893"/>
                </a:xfrm>
                <a:custGeom>
                  <a:avLst/>
                  <a:gdLst>
                    <a:gd name="T0" fmla="*/ 3 w 30"/>
                    <a:gd name="T1" fmla="*/ 20 h 22"/>
                    <a:gd name="T2" fmla="*/ 9 w 30"/>
                    <a:gd name="T3" fmla="*/ 16 h 22"/>
                    <a:gd name="T4" fmla="*/ 20 w 30"/>
                    <a:gd name="T5" fmla="*/ 15 h 22"/>
                    <a:gd name="T6" fmla="*/ 28 w 30"/>
                    <a:gd name="T7" fmla="*/ 7 h 22"/>
                    <a:gd name="T8" fmla="*/ 18 w 30"/>
                    <a:gd name="T9" fmla="*/ 1 h 22"/>
                    <a:gd name="T10" fmla="*/ 7 w 30"/>
                    <a:gd name="T11" fmla="*/ 5 h 22"/>
                    <a:gd name="T12" fmla="*/ 0 w 30"/>
                    <a:gd name="T13" fmla="*/ 15 h 22"/>
                    <a:gd name="T14" fmla="*/ 3 w 30"/>
                    <a:gd name="T15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22">
                      <a:moveTo>
                        <a:pt x="3" y="20"/>
                      </a:moveTo>
                      <a:cubicBezTo>
                        <a:pt x="5" y="17"/>
                        <a:pt x="6" y="15"/>
                        <a:pt x="9" y="16"/>
                      </a:cubicBezTo>
                      <a:cubicBezTo>
                        <a:pt x="11" y="17"/>
                        <a:pt x="18" y="16"/>
                        <a:pt x="20" y="15"/>
                      </a:cubicBezTo>
                      <a:cubicBezTo>
                        <a:pt x="22" y="14"/>
                        <a:pt x="30" y="10"/>
                        <a:pt x="28" y="7"/>
                      </a:cubicBezTo>
                      <a:cubicBezTo>
                        <a:pt x="26" y="5"/>
                        <a:pt x="21" y="0"/>
                        <a:pt x="18" y="1"/>
                      </a:cubicBezTo>
                      <a:cubicBezTo>
                        <a:pt x="16" y="2"/>
                        <a:pt x="12" y="3"/>
                        <a:pt x="7" y="5"/>
                      </a:cubicBezTo>
                      <a:cubicBezTo>
                        <a:pt x="3" y="7"/>
                        <a:pt x="0" y="12"/>
                        <a:pt x="0" y="15"/>
                      </a:cubicBezTo>
                      <a:cubicBezTo>
                        <a:pt x="0" y="17"/>
                        <a:pt x="0" y="22"/>
                        <a:pt x="3" y="2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74" name="Freeform 220"/>
                <p:cNvSpPr>
                  <a:spLocks/>
                </p:cNvSpPr>
                <p:nvPr/>
              </p:nvSpPr>
              <p:spPr bwMode="auto">
                <a:xfrm>
                  <a:off x="8133108" y="6188673"/>
                  <a:ext cx="2196989" cy="2663964"/>
                </a:xfrm>
                <a:custGeom>
                  <a:avLst/>
                  <a:gdLst>
                    <a:gd name="T0" fmla="*/ 138 w 597"/>
                    <a:gd name="T1" fmla="*/ 270 h 723"/>
                    <a:gd name="T2" fmla="*/ 145 w 597"/>
                    <a:gd name="T3" fmla="*/ 297 h 723"/>
                    <a:gd name="T4" fmla="*/ 112 w 597"/>
                    <a:gd name="T5" fmla="*/ 328 h 723"/>
                    <a:gd name="T6" fmla="*/ 50 w 597"/>
                    <a:gd name="T7" fmla="*/ 352 h 723"/>
                    <a:gd name="T8" fmla="*/ 15 w 597"/>
                    <a:gd name="T9" fmla="*/ 376 h 723"/>
                    <a:gd name="T10" fmla="*/ 1 w 597"/>
                    <a:gd name="T11" fmla="*/ 448 h 723"/>
                    <a:gd name="T12" fmla="*/ 68 w 597"/>
                    <a:gd name="T13" fmla="*/ 478 h 723"/>
                    <a:gd name="T14" fmla="*/ 100 w 597"/>
                    <a:gd name="T15" fmla="*/ 511 h 723"/>
                    <a:gd name="T16" fmla="*/ 147 w 597"/>
                    <a:gd name="T17" fmla="*/ 524 h 723"/>
                    <a:gd name="T18" fmla="*/ 193 w 597"/>
                    <a:gd name="T19" fmla="*/ 537 h 723"/>
                    <a:gd name="T20" fmla="*/ 208 w 597"/>
                    <a:gd name="T21" fmla="*/ 596 h 723"/>
                    <a:gd name="T22" fmla="*/ 253 w 597"/>
                    <a:gd name="T23" fmla="*/ 612 h 723"/>
                    <a:gd name="T24" fmla="*/ 289 w 597"/>
                    <a:gd name="T25" fmla="*/ 637 h 723"/>
                    <a:gd name="T26" fmla="*/ 326 w 597"/>
                    <a:gd name="T27" fmla="*/ 649 h 723"/>
                    <a:gd name="T28" fmla="*/ 365 w 597"/>
                    <a:gd name="T29" fmla="*/ 676 h 723"/>
                    <a:gd name="T30" fmla="*/ 457 w 597"/>
                    <a:gd name="T31" fmla="*/ 658 h 723"/>
                    <a:gd name="T32" fmla="*/ 488 w 597"/>
                    <a:gd name="T33" fmla="*/ 685 h 723"/>
                    <a:gd name="T34" fmla="*/ 527 w 597"/>
                    <a:gd name="T35" fmla="*/ 705 h 723"/>
                    <a:gd name="T36" fmla="*/ 581 w 597"/>
                    <a:gd name="T37" fmla="*/ 678 h 723"/>
                    <a:gd name="T38" fmla="*/ 589 w 597"/>
                    <a:gd name="T39" fmla="*/ 616 h 723"/>
                    <a:gd name="T40" fmla="*/ 591 w 597"/>
                    <a:gd name="T41" fmla="*/ 572 h 723"/>
                    <a:gd name="T42" fmla="*/ 558 w 597"/>
                    <a:gd name="T43" fmla="*/ 547 h 723"/>
                    <a:gd name="T44" fmla="*/ 534 w 597"/>
                    <a:gd name="T45" fmla="*/ 495 h 723"/>
                    <a:gd name="T46" fmla="*/ 534 w 597"/>
                    <a:gd name="T47" fmla="*/ 465 h 723"/>
                    <a:gd name="T48" fmla="*/ 531 w 597"/>
                    <a:gd name="T49" fmla="*/ 432 h 723"/>
                    <a:gd name="T50" fmla="*/ 515 w 597"/>
                    <a:gd name="T51" fmla="*/ 407 h 723"/>
                    <a:gd name="T52" fmla="*/ 512 w 597"/>
                    <a:gd name="T53" fmla="*/ 370 h 723"/>
                    <a:gd name="T54" fmla="*/ 525 w 597"/>
                    <a:gd name="T55" fmla="*/ 359 h 723"/>
                    <a:gd name="T56" fmla="*/ 532 w 597"/>
                    <a:gd name="T57" fmla="*/ 331 h 723"/>
                    <a:gd name="T58" fmla="*/ 534 w 597"/>
                    <a:gd name="T59" fmla="*/ 297 h 723"/>
                    <a:gd name="T60" fmla="*/ 521 w 597"/>
                    <a:gd name="T61" fmla="*/ 282 h 723"/>
                    <a:gd name="T62" fmla="*/ 507 w 597"/>
                    <a:gd name="T63" fmla="*/ 286 h 723"/>
                    <a:gd name="T64" fmla="*/ 475 w 597"/>
                    <a:gd name="T65" fmla="*/ 265 h 723"/>
                    <a:gd name="T66" fmla="*/ 474 w 597"/>
                    <a:gd name="T67" fmla="*/ 226 h 723"/>
                    <a:gd name="T68" fmla="*/ 507 w 597"/>
                    <a:gd name="T69" fmla="*/ 194 h 723"/>
                    <a:gd name="T70" fmla="*/ 485 w 597"/>
                    <a:gd name="T71" fmla="*/ 153 h 723"/>
                    <a:gd name="T72" fmla="*/ 506 w 597"/>
                    <a:gd name="T73" fmla="*/ 118 h 723"/>
                    <a:gd name="T74" fmla="*/ 481 w 597"/>
                    <a:gd name="T75" fmla="*/ 91 h 723"/>
                    <a:gd name="T76" fmla="*/ 461 w 597"/>
                    <a:gd name="T77" fmla="*/ 109 h 723"/>
                    <a:gd name="T78" fmla="*/ 464 w 597"/>
                    <a:gd name="T79" fmla="*/ 147 h 723"/>
                    <a:gd name="T80" fmla="*/ 411 w 597"/>
                    <a:gd name="T81" fmla="*/ 128 h 723"/>
                    <a:gd name="T82" fmla="*/ 427 w 597"/>
                    <a:gd name="T83" fmla="*/ 38 h 723"/>
                    <a:gd name="T84" fmla="*/ 389 w 597"/>
                    <a:gd name="T85" fmla="*/ 92 h 723"/>
                    <a:gd name="T86" fmla="*/ 360 w 597"/>
                    <a:gd name="T87" fmla="*/ 202 h 723"/>
                    <a:gd name="T88" fmla="*/ 365 w 597"/>
                    <a:gd name="T89" fmla="*/ 271 h 723"/>
                    <a:gd name="T90" fmla="*/ 431 w 597"/>
                    <a:gd name="T91" fmla="*/ 305 h 723"/>
                    <a:gd name="T92" fmla="*/ 425 w 597"/>
                    <a:gd name="T93" fmla="*/ 367 h 723"/>
                    <a:gd name="T94" fmla="*/ 410 w 597"/>
                    <a:gd name="T95" fmla="*/ 334 h 723"/>
                    <a:gd name="T96" fmla="*/ 366 w 597"/>
                    <a:gd name="T97" fmla="*/ 286 h 723"/>
                    <a:gd name="T98" fmla="*/ 300 w 597"/>
                    <a:gd name="T99" fmla="*/ 401 h 723"/>
                    <a:gd name="T100" fmla="*/ 245 w 597"/>
                    <a:gd name="T101" fmla="*/ 415 h 723"/>
                    <a:gd name="T102" fmla="*/ 224 w 597"/>
                    <a:gd name="T103" fmla="*/ 386 h 723"/>
                    <a:gd name="T104" fmla="*/ 307 w 597"/>
                    <a:gd name="T105" fmla="*/ 344 h 723"/>
                    <a:gd name="T106" fmla="*/ 321 w 597"/>
                    <a:gd name="T107" fmla="*/ 246 h 723"/>
                    <a:gd name="T108" fmla="*/ 348 w 597"/>
                    <a:gd name="T109" fmla="*/ 101 h 723"/>
                    <a:gd name="T110" fmla="*/ 350 w 597"/>
                    <a:gd name="T111" fmla="*/ 14 h 723"/>
                    <a:gd name="T112" fmla="*/ 268 w 597"/>
                    <a:gd name="T113" fmla="*/ 80 h 723"/>
                    <a:gd name="T114" fmla="*/ 227 w 597"/>
                    <a:gd name="T115" fmla="*/ 158 h 723"/>
                    <a:gd name="T116" fmla="*/ 230 w 597"/>
                    <a:gd name="T117" fmla="*/ 239 h 723"/>
                    <a:gd name="T118" fmla="*/ 202 w 597"/>
                    <a:gd name="T119" fmla="*/ 257 h 723"/>
                    <a:gd name="T120" fmla="*/ 143 w 597"/>
                    <a:gd name="T121" fmla="*/ 213 h 723"/>
                    <a:gd name="T122" fmla="*/ 155 w 597"/>
                    <a:gd name="T123" fmla="*/ 25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97" h="723">
                      <a:moveTo>
                        <a:pt x="154" y="252"/>
                      </a:moveTo>
                      <a:cubicBezTo>
                        <a:pt x="152" y="252"/>
                        <a:pt x="150" y="252"/>
                        <a:pt x="148" y="251"/>
                      </a:cubicBezTo>
                      <a:cubicBezTo>
                        <a:pt x="148" y="253"/>
                        <a:pt x="147" y="255"/>
                        <a:pt x="145" y="257"/>
                      </a:cubicBezTo>
                      <a:cubicBezTo>
                        <a:pt x="144" y="259"/>
                        <a:pt x="142" y="261"/>
                        <a:pt x="141" y="263"/>
                      </a:cubicBezTo>
                      <a:cubicBezTo>
                        <a:pt x="141" y="264"/>
                        <a:pt x="140" y="264"/>
                        <a:pt x="139" y="265"/>
                      </a:cubicBezTo>
                      <a:cubicBezTo>
                        <a:pt x="137" y="268"/>
                        <a:pt x="137" y="269"/>
                        <a:pt x="138" y="270"/>
                      </a:cubicBezTo>
                      <a:cubicBezTo>
                        <a:pt x="140" y="271"/>
                        <a:pt x="142" y="272"/>
                        <a:pt x="145" y="273"/>
                      </a:cubicBezTo>
                      <a:cubicBezTo>
                        <a:pt x="150" y="276"/>
                        <a:pt x="153" y="277"/>
                        <a:pt x="153" y="280"/>
                      </a:cubicBezTo>
                      <a:cubicBezTo>
                        <a:pt x="153" y="283"/>
                        <a:pt x="153" y="288"/>
                        <a:pt x="149" y="290"/>
                      </a:cubicBezTo>
                      <a:cubicBezTo>
                        <a:pt x="148" y="291"/>
                        <a:pt x="147" y="291"/>
                        <a:pt x="146" y="291"/>
                      </a:cubicBezTo>
                      <a:cubicBezTo>
                        <a:pt x="145" y="292"/>
                        <a:pt x="142" y="293"/>
                        <a:pt x="142" y="293"/>
                      </a:cubicBezTo>
                      <a:cubicBezTo>
                        <a:pt x="143" y="295"/>
                        <a:pt x="144" y="296"/>
                        <a:pt x="145" y="297"/>
                      </a:cubicBezTo>
                      <a:cubicBezTo>
                        <a:pt x="148" y="300"/>
                        <a:pt x="152" y="304"/>
                        <a:pt x="148" y="307"/>
                      </a:cubicBezTo>
                      <a:cubicBezTo>
                        <a:pt x="145" y="310"/>
                        <a:pt x="139" y="313"/>
                        <a:pt x="134" y="316"/>
                      </a:cubicBezTo>
                      <a:cubicBezTo>
                        <a:pt x="132" y="317"/>
                        <a:pt x="129" y="318"/>
                        <a:pt x="129" y="319"/>
                      </a:cubicBezTo>
                      <a:cubicBezTo>
                        <a:pt x="128" y="319"/>
                        <a:pt x="128" y="320"/>
                        <a:pt x="127" y="320"/>
                      </a:cubicBezTo>
                      <a:cubicBezTo>
                        <a:pt x="125" y="323"/>
                        <a:pt x="121" y="327"/>
                        <a:pt x="116" y="327"/>
                      </a:cubicBezTo>
                      <a:cubicBezTo>
                        <a:pt x="115" y="328"/>
                        <a:pt x="113" y="328"/>
                        <a:pt x="112" y="328"/>
                      </a:cubicBezTo>
                      <a:cubicBezTo>
                        <a:pt x="110" y="328"/>
                        <a:pt x="108" y="328"/>
                        <a:pt x="107" y="328"/>
                      </a:cubicBezTo>
                      <a:cubicBezTo>
                        <a:pt x="107" y="329"/>
                        <a:pt x="107" y="329"/>
                        <a:pt x="107" y="329"/>
                      </a:cubicBezTo>
                      <a:cubicBezTo>
                        <a:pt x="106" y="333"/>
                        <a:pt x="104" y="343"/>
                        <a:pt x="98" y="343"/>
                      </a:cubicBezTo>
                      <a:cubicBezTo>
                        <a:pt x="93" y="343"/>
                        <a:pt x="72" y="345"/>
                        <a:pt x="68" y="345"/>
                      </a:cubicBezTo>
                      <a:cubicBezTo>
                        <a:pt x="64" y="346"/>
                        <a:pt x="54" y="350"/>
                        <a:pt x="53" y="351"/>
                      </a:cubicBezTo>
                      <a:cubicBezTo>
                        <a:pt x="52" y="351"/>
                        <a:pt x="51" y="351"/>
                        <a:pt x="50" y="352"/>
                      </a:cubicBezTo>
                      <a:cubicBezTo>
                        <a:pt x="38" y="359"/>
                        <a:pt x="35" y="362"/>
                        <a:pt x="34" y="363"/>
                      </a:cubicBezTo>
                      <a:cubicBezTo>
                        <a:pt x="34" y="363"/>
                        <a:pt x="34" y="364"/>
                        <a:pt x="34" y="365"/>
                      </a:cubicBezTo>
                      <a:cubicBezTo>
                        <a:pt x="35" y="368"/>
                        <a:pt x="35" y="372"/>
                        <a:pt x="34" y="374"/>
                      </a:cubicBezTo>
                      <a:cubicBezTo>
                        <a:pt x="33" y="375"/>
                        <a:pt x="32" y="375"/>
                        <a:pt x="31" y="375"/>
                      </a:cubicBezTo>
                      <a:cubicBezTo>
                        <a:pt x="29" y="376"/>
                        <a:pt x="24" y="376"/>
                        <a:pt x="19" y="376"/>
                      </a:cubicBezTo>
                      <a:cubicBezTo>
                        <a:pt x="18" y="376"/>
                        <a:pt x="16" y="376"/>
                        <a:pt x="15" y="376"/>
                      </a:cubicBezTo>
                      <a:cubicBezTo>
                        <a:pt x="13" y="382"/>
                        <a:pt x="12" y="389"/>
                        <a:pt x="12" y="391"/>
                      </a:cubicBezTo>
                      <a:cubicBezTo>
                        <a:pt x="13" y="395"/>
                        <a:pt x="16" y="406"/>
                        <a:pt x="16" y="409"/>
                      </a:cubicBezTo>
                      <a:cubicBezTo>
                        <a:pt x="16" y="413"/>
                        <a:pt x="14" y="422"/>
                        <a:pt x="14" y="424"/>
                      </a:cubicBezTo>
                      <a:cubicBezTo>
                        <a:pt x="13" y="427"/>
                        <a:pt x="11" y="433"/>
                        <a:pt x="10" y="435"/>
                      </a:cubicBezTo>
                      <a:cubicBezTo>
                        <a:pt x="9" y="436"/>
                        <a:pt x="9" y="437"/>
                        <a:pt x="7" y="438"/>
                      </a:cubicBezTo>
                      <a:cubicBezTo>
                        <a:pt x="4" y="441"/>
                        <a:pt x="0" y="445"/>
                        <a:pt x="1" y="448"/>
                      </a:cubicBezTo>
                      <a:cubicBezTo>
                        <a:pt x="3" y="453"/>
                        <a:pt x="25" y="476"/>
                        <a:pt x="29" y="478"/>
                      </a:cubicBezTo>
                      <a:cubicBezTo>
                        <a:pt x="30" y="478"/>
                        <a:pt x="31" y="477"/>
                        <a:pt x="32" y="477"/>
                      </a:cubicBezTo>
                      <a:cubicBezTo>
                        <a:pt x="38" y="475"/>
                        <a:pt x="44" y="474"/>
                        <a:pt x="47" y="475"/>
                      </a:cubicBezTo>
                      <a:cubicBezTo>
                        <a:pt x="48" y="475"/>
                        <a:pt x="50" y="475"/>
                        <a:pt x="52" y="476"/>
                      </a:cubicBezTo>
                      <a:cubicBezTo>
                        <a:pt x="55" y="477"/>
                        <a:pt x="60" y="479"/>
                        <a:pt x="62" y="479"/>
                      </a:cubicBezTo>
                      <a:cubicBezTo>
                        <a:pt x="62" y="479"/>
                        <a:pt x="66" y="478"/>
                        <a:pt x="68" y="478"/>
                      </a:cubicBezTo>
                      <a:cubicBezTo>
                        <a:pt x="76" y="476"/>
                        <a:pt x="79" y="475"/>
                        <a:pt x="81" y="476"/>
                      </a:cubicBezTo>
                      <a:cubicBezTo>
                        <a:pt x="84" y="477"/>
                        <a:pt x="97" y="484"/>
                        <a:pt x="101" y="487"/>
                      </a:cubicBezTo>
                      <a:cubicBezTo>
                        <a:pt x="103" y="489"/>
                        <a:pt x="108" y="493"/>
                        <a:pt x="108" y="498"/>
                      </a:cubicBezTo>
                      <a:cubicBezTo>
                        <a:pt x="109" y="499"/>
                        <a:pt x="108" y="501"/>
                        <a:pt x="107" y="502"/>
                      </a:cubicBezTo>
                      <a:cubicBezTo>
                        <a:pt x="106" y="502"/>
                        <a:pt x="106" y="503"/>
                        <a:pt x="105" y="504"/>
                      </a:cubicBezTo>
                      <a:cubicBezTo>
                        <a:pt x="103" y="506"/>
                        <a:pt x="99" y="509"/>
                        <a:pt x="100" y="511"/>
                      </a:cubicBezTo>
                      <a:cubicBezTo>
                        <a:pt x="101" y="514"/>
                        <a:pt x="109" y="520"/>
                        <a:pt x="111" y="521"/>
                      </a:cubicBezTo>
                      <a:cubicBezTo>
                        <a:pt x="113" y="522"/>
                        <a:pt x="124" y="524"/>
                        <a:pt x="126" y="523"/>
                      </a:cubicBezTo>
                      <a:cubicBezTo>
                        <a:pt x="127" y="522"/>
                        <a:pt x="128" y="522"/>
                        <a:pt x="129" y="521"/>
                      </a:cubicBezTo>
                      <a:cubicBezTo>
                        <a:pt x="132" y="518"/>
                        <a:pt x="138" y="514"/>
                        <a:pt x="141" y="518"/>
                      </a:cubicBezTo>
                      <a:cubicBezTo>
                        <a:pt x="142" y="519"/>
                        <a:pt x="142" y="520"/>
                        <a:pt x="143" y="521"/>
                      </a:cubicBezTo>
                      <a:cubicBezTo>
                        <a:pt x="145" y="523"/>
                        <a:pt x="146" y="525"/>
                        <a:pt x="147" y="524"/>
                      </a:cubicBezTo>
                      <a:cubicBezTo>
                        <a:pt x="148" y="524"/>
                        <a:pt x="149" y="523"/>
                        <a:pt x="149" y="522"/>
                      </a:cubicBezTo>
                      <a:cubicBezTo>
                        <a:pt x="152" y="520"/>
                        <a:pt x="154" y="517"/>
                        <a:pt x="158" y="517"/>
                      </a:cubicBezTo>
                      <a:cubicBezTo>
                        <a:pt x="159" y="517"/>
                        <a:pt x="160" y="517"/>
                        <a:pt x="162" y="517"/>
                      </a:cubicBezTo>
                      <a:cubicBezTo>
                        <a:pt x="168" y="516"/>
                        <a:pt x="174" y="515"/>
                        <a:pt x="176" y="518"/>
                      </a:cubicBezTo>
                      <a:cubicBezTo>
                        <a:pt x="177" y="519"/>
                        <a:pt x="179" y="522"/>
                        <a:pt x="182" y="524"/>
                      </a:cubicBezTo>
                      <a:cubicBezTo>
                        <a:pt x="188" y="530"/>
                        <a:pt x="192" y="535"/>
                        <a:pt x="193" y="537"/>
                      </a:cubicBezTo>
                      <a:cubicBezTo>
                        <a:pt x="194" y="541"/>
                        <a:pt x="196" y="553"/>
                        <a:pt x="196" y="557"/>
                      </a:cubicBezTo>
                      <a:cubicBezTo>
                        <a:pt x="196" y="561"/>
                        <a:pt x="197" y="564"/>
                        <a:pt x="198" y="567"/>
                      </a:cubicBezTo>
                      <a:cubicBezTo>
                        <a:pt x="198" y="568"/>
                        <a:pt x="201" y="570"/>
                        <a:pt x="203" y="572"/>
                      </a:cubicBezTo>
                      <a:cubicBezTo>
                        <a:pt x="208" y="578"/>
                        <a:pt x="211" y="582"/>
                        <a:pt x="211" y="584"/>
                      </a:cubicBezTo>
                      <a:cubicBezTo>
                        <a:pt x="211" y="585"/>
                        <a:pt x="210" y="587"/>
                        <a:pt x="210" y="590"/>
                      </a:cubicBezTo>
                      <a:cubicBezTo>
                        <a:pt x="209" y="592"/>
                        <a:pt x="208" y="595"/>
                        <a:pt x="208" y="596"/>
                      </a:cubicBezTo>
                      <a:cubicBezTo>
                        <a:pt x="209" y="597"/>
                        <a:pt x="209" y="598"/>
                        <a:pt x="209" y="600"/>
                      </a:cubicBezTo>
                      <a:cubicBezTo>
                        <a:pt x="210" y="602"/>
                        <a:pt x="211" y="608"/>
                        <a:pt x="212" y="609"/>
                      </a:cubicBezTo>
                      <a:cubicBezTo>
                        <a:pt x="214" y="609"/>
                        <a:pt x="219" y="608"/>
                        <a:pt x="224" y="608"/>
                      </a:cubicBezTo>
                      <a:cubicBezTo>
                        <a:pt x="231" y="607"/>
                        <a:pt x="239" y="606"/>
                        <a:pt x="241" y="606"/>
                      </a:cubicBezTo>
                      <a:cubicBezTo>
                        <a:pt x="245" y="606"/>
                        <a:pt x="250" y="606"/>
                        <a:pt x="252" y="610"/>
                      </a:cubicBezTo>
                      <a:cubicBezTo>
                        <a:pt x="252" y="610"/>
                        <a:pt x="253" y="611"/>
                        <a:pt x="253" y="612"/>
                      </a:cubicBezTo>
                      <a:cubicBezTo>
                        <a:pt x="258" y="621"/>
                        <a:pt x="260" y="623"/>
                        <a:pt x="261" y="623"/>
                      </a:cubicBezTo>
                      <a:cubicBezTo>
                        <a:pt x="262" y="623"/>
                        <a:pt x="263" y="623"/>
                        <a:pt x="265" y="623"/>
                      </a:cubicBezTo>
                      <a:cubicBezTo>
                        <a:pt x="267" y="623"/>
                        <a:pt x="270" y="623"/>
                        <a:pt x="272" y="625"/>
                      </a:cubicBezTo>
                      <a:cubicBezTo>
                        <a:pt x="273" y="626"/>
                        <a:pt x="274" y="627"/>
                        <a:pt x="275" y="628"/>
                      </a:cubicBezTo>
                      <a:cubicBezTo>
                        <a:pt x="277" y="631"/>
                        <a:pt x="283" y="638"/>
                        <a:pt x="286" y="637"/>
                      </a:cubicBezTo>
                      <a:cubicBezTo>
                        <a:pt x="287" y="637"/>
                        <a:pt x="288" y="637"/>
                        <a:pt x="289" y="637"/>
                      </a:cubicBezTo>
                      <a:cubicBezTo>
                        <a:pt x="295" y="635"/>
                        <a:pt x="300" y="634"/>
                        <a:pt x="303" y="636"/>
                      </a:cubicBezTo>
                      <a:cubicBezTo>
                        <a:pt x="304" y="636"/>
                        <a:pt x="306" y="637"/>
                        <a:pt x="308" y="637"/>
                      </a:cubicBezTo>
                      <a:cubicBezTo>
                        <a:pt x="312" y="638"/>
                        <a:pt x="317" y="640"/>
                        <a:pt x="319" y="642"/>
                      </a:cubicBezTo>
                      <a:cubicBezTo>
                        <a:pt x="320" y="643"/>
                        <a:pt x="321" y="645"/>
                        <a:pt x="322" y="646"/>
                      </a:cubicBezTo>
                      <a:cubicBezTo>
                        <a:pt x="322" y="647"/>
                        <a:pt x="324" y="650"/>
                        <a:pt x="325" y="650"/>
                      </a:cubicBezTo>
                      <a:cubicBezTo>
                        <a:pt x="325" y="650"/>
                        <a:pt x="325" y="649"/>
                        <a:pt x="326" y="649"/>
                      </a:cubicBezTo>
                      <a:cubicBezTo>
                        <a:pt x="327" y="647"/>
                        <a:pt x="328" y="645"/>
                        <a:pt x="332" y="645"/>
                      </a:cubicBezTo>
                      <a:cubicBezTo>
                        <a:pt x="335" y="646"/>
                        <a:pt x="352" y="650"/>
                        <a:pt x="352" y="655"/>
                      </a:cubicBezTo>
                      <a:cubicBezTo>
                        <a:pt x="352" y="657"/>
                        <a:pt x="351" y="658"/>
                        <a:pt x="350" y="660"/>
                      </a:cubicBezTo>
                      <a:cubicBezTo>
                        <a:pt x="349" y="663"/>
                        <a:pt x="349" y="665"/>
                        <a:pt x="350" y="666"/>
                      </a:cubicBezTo>
                      <a:cubicBezTo>
                        <a:pt x="352" y="667"/>
                        <a:pt x="353" y="668"/>
                        <a:pt x="355" y="669"/>
                      </a:cubicBezTo>
                      <a:cubicBezTo>
                        <a:pt x="359" y="671"/>
                        <a:pt x="363" y="673"/>
                        <a:pt x="365" y="676"/>
                      </a:cubicBezTo>
                      <a:cubicBezTo>
                        <a:pt x="369" y="681"/>
                        <a:pt x="373" y="685"/>
                        <a:pt x="376" y="685"/>
                      </a:cubicBezTo>
                      <a:cubicBezTo>
                        <a:pt x="380" y="686"/>
                        <a:pt x="416" y="686"/>
                        <a:pt x="419" y="686"/>
                      </a:cubicBezTo>
                      <a:cubicBezTo>
                        <a:pt x="421" y="685"/>
                        <a:pt x="422" y="684"/>
                        <a:pt x="423" y="681"/>
                      </a:cubicBezTo>
                      <a:cubicBezTo>
                        <a:pt x="425" y="679"/>
                        <a:pt x="427" y="675"/>
                        <a:pt x="430" y="674"/>
                      </a:cubicBezTo>
                      <a:cubicBezTo>
                        <a:pt x="430" y="673"/>
                        <a:pt x="432" y="672"/>
                        <a:pt x="433" y="671"/>
                      </a:cubicBezTo>
                      <a:cubicBezTo>
                        <a:pt x="446" y="662"/>
                        <a:pt x="453" y="657"/>
                        <a:pt x="457" y="658"/>
                      </a:cubicBezTo>
                      <a:cubicBezTo>
                        <a:pt x="458" y="658"/>
                        <a:pt x="458" y="659"/>
                        <a:pt x="459" y="660"/>
                      </a:cubicBezTo>
                      <a:cubicBezTo>
                        <a:pt x="461" y="664"/>
                        <a:pt x="463" y="670"/>
                        <a:pt x="465" y="674"/>
                      </a:cubicBezTo>
                      <a:cubicBezTo>
                        <a:pt x="466" y="678"/>
                        <a:pt x="473" y="688"/>
                        <a:pt x="475" y="691"/>
                      </a:cubicBezTo>
                      <a:cubicBezTo>
                        <a:pt x="476" y="690"/>
                        <a:pt x="476" y="689"/>
                        <a:pt x="476" y="689"/>
                      </a:cubicBezTo>
                      <a:cubicBezTo>
                        <a:pt x="478" y="686"/>
                        <a:pt x="480" y="683"/>
                        <a:pt x="483" y="684"/>
                      </a:cubicBezTo>
                      <a:cubicBezTo>
                        <a:pt x="484" y="684"/>
                        <a:pt x="486" y="685"/>
                        <a:pt x="488" y="685"/>
                      </a:cubicBezTo>
                      <a:cubicBezTo>
                        <a:pt x="499" y="689"/>
                        <a:pt x="505" y="690"/>
                        <a:pt x="506" y="693"/>
                      </a:cubicBezTo>
                      <a:cubicBezTo>
                        <a:pt x="507" y="694"/>
                        <a:pt x="507" y="694"/>
                        <a:pt x="507" y="694"/>
                      </a:cubicBezTo>
                      <a:cubicBezTo>
                        <a:pt x="512" y="705"/>
                        <a:pt x="514" y="708"/>
                        <a:pt x="515" y="708"/>
                      </a:cubicBezTo>
                      <a:cubicBezTo>
                        <a:pt x="516" y="708"/>
                        <a:pt x="518" y="707"/>
                        <a:pt x="520" y="707"/>
                      </a:cubicBezTo>
                      <a:cubicBezTo>
                        <a:pt x="523" y="706"/>
                        <a:pt x="524" y="705"/>
                        <a:pt x="526" y="705"/>
                      </a:cubicBezTo>
                      <a:cubicBezTo>
                        <a:pt x="526" y="705"/>
                        <a:pt x="526" y="705"/>
                        <a:pt x="527" y="705"/>
                      </a:cubicBezTo>
                      <a:cubicBezTo>
                        <a:pt x="530" y="704"/>
                        <a:pt x="536" y="704"/>
                        <a:pt x="538" y="708"/>
                      </a:cubicBezTo>
                      <a:cubicBezTo>
                        <a:pt x="539" y="709"/>
                        <a:pt x="546" y="717"/>
                        <a:pt x="551" y="723"/>
                      </a:cubicBezTo>
                      <a:cubicBezTo>
                        <a:pt x="557" y="715"/>
                        <a:pt x="571" y="702"/>
                        <a:pt x="571" y="702"/>
                      </a:cubicBezTo>
                      <a:cubicBezTo>
                        <a:pt x="571" y="702"/>
                        <a:pt x="572" y="700"/>
                        <a:pt x="572" y="688"/>
                      </a:cubicBezTo>
                      <a:cubicBezTo>
                        <a:pt x="572" y="685"/>
                        <a:pt x="575" y="682"/>
                        <a:pt x="579" y="679"/>
                      </a:cubicBezTo>
                      <a:cubicBezTo>
                        <a:pt x="580" y="678"/>
                        <a:pt x="580" y="678"/>
                        <a:pt x="581" y="678"/>
                      </a:cubicBezTo>
                      <a:cubicBezTo>
                        <a:pt x="581" y="676"/>
                        <a:pt x="581" y="666"/>
                        <a:pt x="581" y="662"/>
                      </a:cubicBezTo>
                      <a:cubicBezTo>
                        <a:pt x="581" y="661"/>
                        <a:pt x="581" y="660"/>
                        <a:pt x="581" y="659"/>
                      </a:cubicBezTo>
                      <a:cubicBezTo>
                        <a:pt x="581" y="658"/>
                        <a:pt x="578" y="654"/>
                        <a:pt x="576" y="652"/>
                      </a:cubicBezTo>
                      <a:cubicBezTo>
                        <a:pt x="575" y="650"/>
                        <a:pt x="574" y="649"/>
                        <a:pt x="573" y="647"/>
                      </a:cubicBezTo>
                      <a:cubicBezTo>
                        <a:pt x="570" y="642"/>
                        <a:pt x="580" y="626"/>
                        <a:pt x="580" y="625"/>
                      </a:cubicBezTo>
                      <a:cubicBezTo>
                        <a:pt x="581" y="624"/>
                        <a:pt x="584" y="621"/>
                        <a:pt x="589" y="616"/>
                      </a:cubicBezTo>
                      <a:cubicBezTo>
                        <a:pt x="592" y="613"/>
                        <a:pt x="596" y="609"/>
                        <a:pt x="596" y="608"/>
                      </a:cubicBezTo>
                      <a:cubicBezTo>
                        <a:pt x="597" y="607"/>
                        <a:pt x="595" y="601"/>
                        <a:pt x="594" y="599"/>
                      </a:cubicBezTo>
                      <a:cubicBezTo>
                        <a:pt x="594" y="598"/>
                        <a:pt x="593" y="597"/>
                        <a:pt x="593" y="597"/>
                      </a:cubicBezTo>
                      <a:cubicBezTo>
                        <a:pt x="592" y="593"/>
                        <a:pt x="593" y="590"/>
                        <a:pt x="594" y="587"/>
                      </a:cubicBezTo>
                      <a:cubicBezTo>
                        <a:pt x="595" y="585"/>
                        <a:pt x="594" y="575"/>
                        <a:pt x="593" y="570"/>
                      </a:cubicBezTo>
                      <a:cubicBezTo>
                        <a:pt x="592" y="571"/>
                        <a:pt x="591" y="572"/>
                        <a:pt x="591" y="572"/>
                      </a:cubicBezTo>
                      <a:cubicBezTo>
                        <a:pt x="589" y="573"/>
                        <a:pt x="588" y="575"/>
                        <a:pt x="586" y="575"/>
                      </a:cubicBezTo>
                      <a:cubicBezTo>
                        <a:pt x="583" y="576"/>
                        <a:pt x="580" y="572"/>
                        <a:pt x="577" y="567"/>
                      </a:cubicBezTo>
                      <a:cubicBezTo>
                        <a:pt x="576" y="567"/>
                        <a:pt x="576" y="567"/>
                        <a:pt x="576" y="567"/>
                      </a:cubicBezTo>
                      <a:cubicBezTo>
                        <a:pt x="576" y="566"/>
                        <a:pt x="570" y="565"/>
                        <a:pt x="567" y="564"/>
                      </a:cubicBezTo>
                      <a:cubicBezTo>
                        <a:pt x="564" y="564"/>
                        <a:pt x="563" y="563"/>
                        <a:pt x="562" y="563"/>
                      </a:cubicBezTo>
                      <a:cubicBezTo>
                        <a:pt x="558" y="561"/>
                        <a:pt x="558" y="549"/>
                        <a:pt x="558" y="547"/>
                      </a:cubicBezTo>
                      <a:cubicBezTo>
                        <a:pt x="558" y="543"/>
                        <a:pt x="562" y="541"/>
                        <a:pt x="564" y="539"/>
                      </a:cubicBezTo>
                      <a:cubicBezTo>
                        <a:pt x="565" y="538"/>
                        <a:pt x="564" y="528"/>
                        <a:pt x="563" y="523"/>
                      </a:cubicBezTo>
                      <a:cubicBezTo>
                        <a:pt x="562" y="521"/>
                        <a:pt x="557" y="516"/>
                        <a:pt x="555" y="512"/>
                      </a:cubicBezTo>
                      <a:cubicBezTo>
                        <a:pt x="553" y="510"/>
                        <a:pt x="551" y="508"/>
                        <a:pt x="550" y="507"/>
                      </a:cubicBezTo>
                      <a:cubicBezTo>
                        <a:pt x="548" y="504"/>
                        <a:pt x="542" y="504"/>
                        <a:pt x="541" y="504"/>
                      </a:cubicBezTo>
                      <a:cubicBezTo>
                        <a:pt x="537" y="504"/>
                        <a:pt x="536" y="500"/>
                        <a:pt x="534" y="495"/>
                      </a:cubicBezTo>
                      <a:cubicBezTo>
                        <a:pt x="534" y="494"/>
                        <a:pt x="534" y="493"/>
                        <a:pt x="533" y="492"/>
                      </a:cubicBezTo>
                      <a:cubicBezTo>
                        <a:pt x="532" y="488"/>
                        <a:pt x="533" y="485"/>
                        <a:pt x="537" y="483"/>
                      </a:cubicBezTo>
                      <a:cubicBezTo>
                        <a:pt x="537" y="481"/>
                        <a:pt x="537" y="475"/>
                        <a:pt x="537" y="472"/>
                      </a:cubicBezTo>
                      <a:cubicBezTo>
                        <a:pt x="537" y="471"/>
                        <a:pt x="537" y="470"/>
                        <a:pt x="537" y="469"/>
                      </a:cubicBezTo>
                      <a:cubicBezTo>
                        <a:pt x="537" y="468"/>
                        <a:pt x="536" y="467"/>
                        <a:pt x="535" y="466"/>
                      </a:cubicBezTo>
                      <a:cubicBezTo>
                        <a:pt x="534" y="465"/>
                        <a:pt x="534" y="465"/>
                        <a:pt x="534" y="465"/>
                      </a:cubicBezTo>
                      <a:cubicBezTo>
                        <a:pt x="532" y="462"/>
                        <a:pt x="533" y="459"/>
                        <a:pt x="533" y="456"/>
                      </a:cubicBezTo>
                      <a:cubicBezTo>
                        <a:pt x="533" y="456"/>
                        <a:pt x="534" y="455"/>
                        <a:pt x="534" y="455"/>
                      </a:cubicBezTo>
                      <a:cubicBezTo>
                        <a:pt x="534" y="453"/>
                        <a:pt x="535" y="452"/>
                        <a:pt x="539" y="448"/>
                      </a:cubicBezTo>
                      <a:cubicBezTo>
                        <a:pt x="540" y="448"/>
                        <a:pt x="541" y="447"/>
                        <a:pt x="541" y="446"/>
                      </a:cubicBezTo>
                      <a:cubicBezTo>
                        <a:pt x="541" y="444"/>
                        <a:pt x="539" y="438"/>
                        <a:pt x="537" y="436"/>
                      </a:cubicBezTo>
                      <a:cubicBezTo>
                        <a:pt x="537" y="435"/>
                        <a:pt x="533" y="433"/>
                        <a:pt x="531" y="432"/>
                      </a:cubicBezTo>
                      <a:cubicBezTo>
                        <a:pt x="527" y="430"/>
                        <a:pt x="524" y="428"/>
                        <a:pt x="522" y="426"/>
                      </a:cubicBezTo>
                      <a:cubicBezTo>
                        <a:pt x="519" y="423"/>
                        <a:pt x="520" y="420"/>
                        <a:pt x="521" y="418"/>
                      </a:cubicBezTo>
                      <a:cubicBezTo>
                        <a:pt x="521" y="417"/>
                        <a:pt x="521" y="417"/>
                        <a:pt x="521" y="416"/>
                      </a:cubicBezTo>
                      <a:cubicBezTo>
                        <a:pt x="521" y="415"/>
                        <a:pt x="521" y="415"/>
                        <a:pt x="519" y="414"/>
                      </a:cubicBezTo>
                      <a:cubicBezTo>
                        <a:pt x="518" y="413"/>
                        <a:pt x="517" y="412"/>
                        <a:pt x="516" y="411"/>
                      </a:cubicBezTo>
                      <a:cubicBezTo>
                        <a:pt x="515" y="411"/>
                        <a:pt x="515" y="409"/>
                        <a:pt x="515" y="407"/>
                      </a:cubicBezTo>
                      <a:cubicBezTo>
                        <a:pt x="515" y="404"/>
                        <a:pt x="518" y="399"/>
                        <a:pt x="520" y="397"/>
                      </a:cubicBezTo>
                      <a:cubicBezTo>
                        <a:pt x="521" y="397"/>
                        <a:pt x="519" y="392"/>
                        <a:pt x="519" y="391"/>
                      </a:cubicBezTo>
                      <a:cubicBezTo>
                        <a:pt x="518" y="389"/>
                        <a:pt x="518" y="388"/>
                        <a:pt x="518" y="387"/>
                      </a:cubicBezTo>
                      <a:cubicBezTo>
                        <a:pt x="517" y="384"/>
                        <a:pt x="516" y="382"/>
                        <a:pt x="514" y="380"/>
                      </a:cubicBezTo>
                      <a:cubicBezTo>
                        <a:pt x="513" y="379"/>
                        <a:pt x="513" y="379"/>
                        <a:pt x="512" y="378"/>
                      </a:cubicBezTo>
                      <a:cubicBezTo>
                        <a:pt x="510" y="375"/>
                        <a:pt x="511" y="372"/>
                        <a:pt x="512" y="370"/>
                      </a:cubicBezTo>
                      <a:cubicBezTo>
                        <a:pt x="513" y="369"/>
                        <a:pt x="513" y="369"/>
                        <a:pt x="513" y="368"/>
                      </a:cubicBezTo>
                      <a:cubicBezTo>
                        <a:pt x="513" y="367"/>
                        <a:pt x="514" y="366"/>
                        <a:pt x="514" y="366"/>
                      </a:cubicBezTo>
                      <a:cubicBezTo>
                        <a:pt x="516" y="365"/>
                        <a:pt x="518" y="365"/>
                        <a:pt x="520" y="366"/>
                      </a:cubicBezTo>
                      <a:cubicBezTo>
                        <a:pt x="522" y="366"/>
                        <a:pt x="523" y="366"/>
                        <a:pt x="524" y="366"/>
                      </a:cubicBezTo>
                      <a:cubicBezTo>
                        <a:pt x="525" y="366"/>
                        <a:pt x="525" y="363"/>
                        <a:pt x="525" y="362"/>
                      </a:cubicBezTo>
                      <a:cubicBezTo>
                        <a:pt x="525" y="361"/>
                        <a:pt x="525" y="360"/>
                        <a:pt x="525" y="359"/>
                      </a:cubicBezTo>
                      <a:cubicBezTo>
                        <a:pt x="525" y="356"/>
                        <a:pt x="527" y="355"/>
                        <a:pt x="529" y="354"/>
                      </a:cubicBezTo>
                      <a:cubicBezTo>
                        <a:pt x="530" y="354"/>
                        <a:pt x="531" y="353"/>
                        <a:pt x="531" y="352"/>
                      </a:cubicBezTo>
                      <a:cubicBezTo>
                        <a:pt x="532" y="351"/>
                        <a:pt x="534" y="347"/>
                        <a:pt x="535" y="340"/>
                      </a:cubicBezTo>
                      <a:cubicBezTo>
                        <a:pt x="535" y="340"/>
                        <a:pt x="535" y="340"/>
                        <a:pt x="535" y="340"/>
                      </a:cubicBezTo>
                      <a:cubicBezTo>
                        <a:pt x="535" y="339"/>
                        <a:pt x="534" y="336"/>
                        <a:pt x="533" y="334"/>
                      </a:cubicBezTo>
                      <a:cubicBezTo>
                        <a:pt x="533" y="333"/>
                        <a:pt x="532" y="332"/>
                        <a:pt x="532" y="331"/>
                      </a:cubicBezTo>
                      <a:cubicBezTo>
                        <a:pt x="532" y="330"/>
                        <a:pt x="531" y="329"/>
                        <a:pt x="532" y="327"/>
                      </a:cubicBezTo>
                      <a:cubicBezTo>
                        <a:pt x="534" y="325"/>
                        <a:pt x="536" y="325"/>
                        <a:pt x="538" y="325"/>
                      </a:cubicBezTo>
                      <a:cubicBezTo>
                        <a:pt x="538" y="325"/>
                        <a:pt x="538" y="322"/>
                        <a:pt x="539" y="321"/>
                      </a:cubicBezTo>
                      <a:cubicBezTo>
                        <a:pt x="539" y="320"/>
                        <a:pt x="539" y="318"/>
                        <a:pt x="540" y="318"/>
                      </a:cubicBezTo>
                      <a:cubicBezTo>
                        <a:pt x="540" y="316"/>
                        <a:pt x="537" y="308"/>
                        <a:pt x="535" y="306"/>
                      </a:cubicBezTo>
                      <a:cubicBezTo>
                        <a:pt x="533" y="304"/>
                        <a:pt x="534" y="301"/>
                        <a:pt x="534" y="297"/>
                      </a:cubicBezTo>
                      <a:cubicBezTo>
                        <a:pt x="534" y="296"/>
                        <a:pt x="534" y="295"/>
                        <a:pt x="534" y="294"/>
                      </a:cubicBezTo>
                      <a:cubicBezTo>
                        <a:pt x="534" y="293"/>
                        <a:pt x="530" y="292"/>
                        <a:pt x="528" y="292"/>
                      </a:cubicBezTo>
                      <a:cubicBezTo>
                        <a:pt x="527" y="291"/>
                        <a:pt x="525" y="291"/>
                        <a:pt x="524" y="290"/>
                      </a:cubicBezTo>
                      <a:cubicBezTo>
                        <a:pt x="520" y="289"/>
                        <a:pt x="521" y="285"/>
                        <a:pt x="522" y="282"/>
                      </a:cubicBezTo>
                      <a:cubicBezTo>
                        <a:pt x="522" y="281"/>
                        <a:pt x="522" y="281"/>
                        <a:pt x="522" y="280"/>
                      </a:cubicBezTo>
                      <a:cubicBezTo>
                        <a:pt x="521" y="281"/>
                        <a:pt x="521" y="281"/>
                        <a:pt x="521" y="282"/>
                      </a:cubicBezTo>
                      <a:cubicBezTo>
                        <a:pt x="520" y="282"/>
                        <a:pt x="519" y="283"/>
                        <a:pt x="519" y="284"/>
                      </a:cubicBezTo>
                      <a:cubicBezTo>
                        <a:pt x="518" y="285"/>
                        <a:pt x="517" y="285"/>
                        <a:pt x="515" y="285"/>
                      </a:cubicBezTo>
                      <a:cubicBezTo>
                        <a:pt x="514" y="285"/>
                        <a:pt x="512" y="284"/>
                        <a:pt x="511" y="283"/>
                      </a:cubicBezTo>
                      <a:cubicBezTo>
                        <a:pt x="511" y="283"/>
                        <a:pt x="511" y="283"/>
                        <a:pt x="510" y="283"/>
                      </a:cubicBezTo>
                      <a:cubicBezTo>
                        <a:pt x="509" y="284"/>
                        <a:pt x="508" y="285"/>
                        <a:pt x="507" y="286"/>
                      </a:cubicBezTo>
                      <a:cubicBezTo>
                        <a:pt x="507" y="286"/>
                        <a:pt x="507" y="286"/>
                        <a:pt x="507" y="286"/>
                      </a:cubicBezTo>
                      <a:cubicBezTo>
                        <a:pt x="505" y="287"/>
                        <a:pt x="503" y="288"/>
                        <a:pt x="500" y="286"/>
                      </a:cubicBezTo>
                      <a:cubicBezTo>
                        <a:pt x="497" y="284"/>
                        <a:pt x="495" y="277"/>
                        <a:pt x="495" y="274"/>
                      </a:cubicBezTo>
                      <a:cubicBezTo>
                        <a:pt x="494" y="274"/>
                        <a:pt x="493" y="273"/>
                        <a:pt x="487" y="273"/>
                      </a:cubicBezTo>
                      <a:cubicBezTo>
                        <a:pt x="487" y="273"/>
                        <a:pt x="487" y="273"/>
                        <a:pt x="487" y="273"/>
                      </a:cubicBezTo>
                      <a:cubicBezTo>
                        <a:pt x="483" y="273"/>
                        <a:pt x="477" y="267"/>
                        <a:pt x="476" y="266"/>
                      </a:cubicBezTo>
                      <a:cubicBezTo>
                        <a:pt x="476" y="266"/>
                        <a:pt x="476" y="265"/>
                        <a:pt x="475" y="265"/>
                      </a:cubicBezTo>
                      <a:cubicBezTo>
                        <a:pt x="474" y="263"/>
                        <a:pt x="472" y="260"/>
                        <a:pt x="471" y="257"/>
                      </a:cubicBezTo>
                      <a:cubicBezTo>
                        <a:pt x="471" y="256"/>
                        <a:pt x="469" y="254"/>
                        <a:pt x="468" y="253"/>
                      </a:cubicBezTo>
                      <a:cubicBezTo>
                        <a:pt x="468" y="252"/>
                        <a:pt x="467" y="252"/>
                        <a:pt x="466" y="251"/>
                      </a:cubicBezTo>
                      <a:cubicBezTo>
                        <a:pt x="465" y="249"/>
                        <a:pt x="465" y="245"/>
                        <a:pt x="465" y="238"/>
                      </a:cubicBezTo>
                      <a:cubicBezTo>
                        <a:pt x="465" y="237"/>
                        <a:pt x="466" y="236"/>
                        <a:pt x="466" y="235"/>
                      </a:cubicBezTo>
                      <a:cubicBezTo>
                        <a:pt x="466" y="232"/>
                        <a:pt x="469" y="230"/>
                        <a:pt x="474" y="226"/>
                      </a:cubicBezTo>
                      <a:cubicBezTo>
                        <a:pt x="476" y="225"/>
                        <a:pt x="478" y="223"/>
                        <a:pt x="479" y="223"/>
                      </a:cubicBezTo>
                      <a:cubicBezTo>
                        <a:pt x="484" y="218"/>
                        <a:pt x="493" y="208"/>
                        <a:pt x="494" y="206"/>
                      </a:cubicBezTo>
                      <a:cubicBezTo>
                        <a:pt x="495" y="203"/>
                        <a:pt x="499" y="204"/>
                        <a:pt x="503" y="204"/>
                      </a:cubicBezTo>
                      <a:cubicBezTo>
                        <a:pt x="505" y="204"/>
                        <a:pt x="506" y="204"/>
                        <a:pt x="507" y="205"/>
                      </a:cubicBezTo>
                      <a:cubicBezTo>
                        <a:pt x="507" y="203"/>
                        <a:pt x="507" y="199"/>
                        <a:pt x="507" y="197"/>
                      </a:cubicBezTo>
                      <a:cubicBezTo>
                        <a:pt x="507" y="196"/>
                        <a:pt x="507" y="195"/>
                        <a:pt x="507" y="194"/>
                      </a:cubicBezTo>
                      <a:cubicBezTo>
                        <a:pt x="507" y="191"/>
                        <a:pt x="507" y="170"/>
                        <a:pt x="508" y="167"/>
                      </a:cubicBezTo>
                      <a:cubicBezTo>
                        <a:pt x="507" y="166"/>
                        <a:pt x="506" y="165"/>
                        <a:pt x="497" y="161"/>
                      </a:cubicBezTo>
                      <a:cubicBezTo>
                        <a:pt x="496" y="161"/>
                        <a:pt x="496" y="161"/>
                        <a:pt x="496" y="161"/>
                      </a:cubicBezTo>
                      <a:cubicBezTo>
                        <a:pt x="493" y="159"/>
                        <a:pt x="491" y="154"/>
                        <a:pt x="490" y="151"/>
                      </a:cubicBezTo>
                      <a:cubicBezTo>
                        <a:pt x="489" y="152"/>
                        <a:pt x="489" y="153"/>
                        <a:pt x="488" y="153"/>
                      </a:cubicBezTo>
                      <a:cubicBezTo>
                        <a:pt x="487" y="154"/>
                        <a:pt x="486" y="154"/>
                        <a:pt x="485" y="153"/>
                      </a:cubicBezTo>
                      <a:cubicBezTo>
                        <a:pt x="483" y="152"/>
                        <a:pt x="483" y="146"/>
                        <a:pt x="483" y="143"/>
                      </a:cubicBezTo>
                      <a:cubicBezTo>
                        <a:pt x="483" y="140"/>
                        <a:pt x="486" y="135"/>
                        <a:pt x="489" y="134"/>
                      </a:cubicBezTo>
                      <a:cubicBezTo>
                        <a:pt x="490" y="133"/>
                        <a:pt x="501" y="129"/>
                        <a:pt x="504" y="128"/>
                      </a:cubicBezTo>
                      <a:cubicBezTo>
                        <a:pt x="504" y="128"/>
                        <a:pt x="504" y="126"/>
                        <a:pt x="504" y="124"/>
                      </a:cubicBezTo>
                      <a:cubicBezTo>
                        <a:pt x="504" y="123"/>
                        <a:pt x="504" y="122"/>
                        <a:pt x="504" y="122"/>
                      </a:cubicBezTo>
                      <a:cubicBezTo>
                        <a:pt x="504" y="120"/>
                        <a:pt x="505" y="119"/>
                        <a:pt x="506" y="118"/>
                      </a:cubicBezTo>
                      <a:cubicBezTo>
                        <a:pt x="507" y="117"/>
                        <a:pt x="508" y="116"/>
                        <a:pt x="509" y="115"/>
                      </a:cubicBezTo>
                      <a:cubicBezTo>
                        <a:pt x="509" y="113"/>
                        <a:pt x="505" y="107"/>
                        <a:pt x="503" y="106"/>
                      </a:cubicBezTo>
                      <a:cubicBezTo>
                        <a:pt x="502" y="105"/>
                        <a:pt x="494" y="103"/>
                        <a:pt x="491" y="103"/>
                      </a:cubicBezTo>
                      <a:cubicBezTo>
                        <a:pt x="489" y="102"/>
                        <a:pt x="489" y="102"/>
                        <a:pt x="489" y="102"/>
                      </a:cubicBezTo>
                      <a:cubicBezTo>
                        <a:pt x="486" y="102"/>
                        <a:pt x="485" y="99"/>
                        <a:pt x="482" y="94"/>
                      </a:cubicBezTo>
                      <a:cubicBezTo>
                        <a:pt x="482" y="93"/>
                        <a:pt x="481" y="91"/>
                        <a:pt x="481" y="91"/>
                      </a:cubicBezTo>
                      <a:cubicBezTo>
                        <a:pt x="480" y="90"/>
                        <a:pt x="478" y="89"/>
                        <a:pt x="476" y="89"/>
                      </a:cubicBezTo>
                      <a:cubicBezTo>
                        <a:pt x="476" y="88"/>
                        <a:pt x="476" y="88"/>
                        <a:pt x="476" y="88"/>
                      </a:cubicBezTo>
                      <a:cubicBezTo>
                        <a:pt x="472" y="87"/>
                        <a:pt x="473" y="83"/>
                        <a:pt x="473" y="81"/>
                      </a:cubicBezTo>
                      <a:cubicBezTo>
                        <a:pt x="470" y="82"/>
                        <a:pt x="467" y="84"/>
                        <a:pt x="467" y="86"/>
                      </a:cubicBezTo>
                      <a:cubicBezTo>
                        <a:pt x="468" y="89"/>
                        <a:pt x="472" y="102"/>
                        <a:pt x="469" y="104"/>
                      </a:cubicBezTo>
                      <a:cubicBezTo>
                        <a:pt x="466" y="106"/>
                        <a:pt x="464" y="111"/>
                        <a:pt x="461" y="109"/>
                      </a:cubicBezTo>
                      <a:cubicBezTo>
                        <a:pt x="458" y="108"/>
                        <a:pt x="447" y="93"/>
                        <a:pt x="444" y="94"/>
                      </a:cubicBezTo>
                      <a:cubicBezTo>
                        <a:pt x="440" y="95"/>
                        <a:pt x="428" y="100"/>
                        <a:pt x="429" y="103"/>
                      </a:cubicBezTo>
                      <a:cubicBezTo>
                        <a:pt x="429" y="107"/>
                        <a:pt x="429" y="114"/>
                        <a:pt x="435" y="120"/>
                      </a:cubicBezTo>
                      <a:cubicBezTo>
                        <a:pt x="441" y="125"/>
                        <a:pt x="444" y="124"/>
                        <a:pt x="444" y="128"/>
                      </a:cubicBezTo>
                      <a:cubicBezTo>
                        <a:pt x="444" y="131"/>
                        <a:pt x="444" y="134"/>
                        <a:pt x="447" y="135"/>
                      </a:cubicBezTo>
                      <a:cubicBezTo>
                        <a:pt x="450" y="136"/>
                        <a:pt x="463" y="142"/>
                        <a:pt x="464" y="147"/>
                      </a:cubicBezTo>
                      <a:cubicBezTo>
                        <a:pt x="465" y="151"/>
                        <a:pt x="473" y="170"/>
                        <a:pt x="468" y="167"/>
                      </a:cubicBezTo>
                      <a:cubicBezTo>
                        <a:pt x="463" y="163"/>
                        <a:pt x="455" y="155"/>
                        <a:pt x="453" y="153"/>
                      </a:cubicBezTo>
                      <a:cubicBezTo>
                        <a:pt x="451" y="152"/>
                        <a:pt x="449" y="148"/>
                        <a:pt x="444" y="149"/>
                      </a:cubicBezTo>
                      <a:cubicBezTo>
                        <a:pt x="439" y="151"/>
                        <a:pt x="436" y="153"/>
                        <a:pt x="434" y="151"/>
                      </a:cubicBezTo>
                      <a:cubicBezTo>
                        <a:pt x="432" y="150"/>
                        <a:pt x="419" y="141"/>
                        <a:pt x="416" y="139"/>
                      </a:cubicBezTo>
                      <a:cubicBezTo>
                        <a:pt x="414" y="136"/>
                        <a:pt x="411" y="131"/>
                        <a:pt x="411" y="128"/>
                      </a:cubicBezTo>
                      <a:cubicBezTo>
                        <a:pt x="411" y="126"/>
                        <a:pt x="411" y="107"/>
                        <a:pt x="414" y="104"/>
                      </a:cubicBezTo>
                      <a:cubicBezTo>
                        <a:pt x="417" y="102"/>
                        <a:pt x="423" y="97"/>
                        <a:pt x="424" y="93"/>
                      </a:cubicBezTo>
                      <a:cubicBezTo>
                        <a:pt x="424" y="89"/>
                        <a:pt x="428" y="79"/>
                        <a:pt x="428" y="76"/>
                      </a:cubicBezTo>
                      <a:cubicBezTo>
                        <a:pt x="428" y="72"/>
                        <a:pt x="426" y="64"/>
                        <a:pt x="427" y="60"/>
                      </a:cubicBezTo>
                      <a:cubicBezTo>
                        <a:pt x="428" y="56"/>
                        <a:pt x="430" y="42"/>
                        <a:pt x="430" y="42"/>
                      </a:cubicBezTo>
                      <a:cubicBezTo>
                        <a:pt x="431" y="40"/>
                        <a:pt x="430" y="38"/>
                        <a:pt x="427" y="38"/>
                      </a:cubicBezTo>
                      <a:cubicBezTo>
                        <a:pt x="425" y="38"/>
                        <a:pt x="421" y="37"/>
                        <a:pt x="419" y="40"/>
                      </a:cubicBezTo>
                      <a:cubicBezTo>
                        <a:pt x="417" y="42"/>
                        <a:pt x="415" y="46"/>
                        <a:pt x="416" y="49"/>
                      </a:cubicBezTo>
                      <a:cubicBezTo>
                        <a:pt x="416" y="52"/>
                        <a:pt x="420" y="56"/>
                        <a:pt x="419" y="59"/>
                      </a:cubicBezTo>
                      <a:cubicBezTo>
                        <a:pt x="418" y="61"/>
                        <a:pt x="414" y="72"/>
                        <a:pt x="413" y="76"/>
                      </a:cubicBezTo>
                      <a:cubicBezTo>
                        <a:pt x="412" y="79"/>
                        <a:pt x="410" y="87"/>
                        <a:pt x="406" y="88"/>
                      </a:cubicBezTo>
                      <a:cubicBezTo>
                        <a:pt x="403" y="89"/>
                        <a:pt x="391" y="90"/>
                        <a:pt x="389" y="92"/>
                      </a:cubicBezTo>
                      <a:cubicBezTo>
                        <a:pt x="387" y="94"/>
                        <a:pt x="360" y="115"/>
                        <a:pt x="364" y="119"/>
                      </a:cubicBezTo>
                      <a:cubicBezTo>
                        <a:pt x="368" y="123"/>
                        <a:pt x="372" y="126"/>
                        <a:pt x="371" y="129"/>
                      </a:cubicBezTo>
                      <a:cubicBezTo>
                        <a:pt x="371" y="132"/>
                        <a:pt x="370" y="141"/>
                        <a:pt x="371" y="143"/>
                      </a:cubicBezTo>
                      <a:cubicBezTo>
                        <a:pt x="371" y="145"/>
                        <a:pt x="382" y="169"/>
                        <a:pt x="378" y="172"/>
                      </a:cubicBezTo>
                      <a:cubicBezTo>
                        <a:pt x="375" y="175"/>
                        <a:pt x="367" y="182"/>
                        <a:pt x="366" y="184"/>
                      </a:cubicBezTo>
                      <a:cubicBezTo>
                        <a:pt x="366" y="187"/>
                        <a:pt x="362" y="198"/>
                        <a:pt x="360" y="202"/>
                      </a:cubicBezTo>
                      <a:cubicBezTo>
                        <a:pt x="358" y="205"/>
                        <a:pt x="350" y="217"/>
                        <a:pt x="350" y="219"/>
                      </a:cubicBezTo>
                      <a:cubicBezTo>
                        <a:pt x="350" y="221"/>
                        <a:pt x="353" y="240"/>
                        <a:pt x="351" y="242"/>
                      </a:cubicBezTo>
                      <a:cubicBezTo>
                        <a:pt x="349" y="244"/>
                        <a:pt x="343" y="250"/>
                        <a:pt x="343" y="252"/>
                      </a:cubicBezTo>
                      <a:cubicBezTo>
                        <a:pt x="343" y="255"/>
                        <a:pt x="343" y="263"/>
                        <a:pt x="346" y="263"/>
                      </a:cubicBezTo>
                      <a:cubicBezTo>
                        <a:pt x="348" y="264"/>
                        <a:pt x="356" y="263"/>
                        <a:pt x="358" y="266"/>
                      </a:cubicBezTo>
                      <a:cubicBezTo>
                        <a:pt x="359" y="268"/>
                        <a:pt x="362" y="272"/>
                        <a:pt x="365" y="271"/>
                      </a:cubicBezTo>
                      <a:cubicBezTo>
                        <a:pt x="369" y="269"/>
                        <a:pt x="375" y="267"/>
                        <a:pt x="378" y="264"/>
                      </a:cubicBezTo>
                      <a:cubicBezTo>
                        <a:pt x="380" y="261"/>
                        <a:pt x="382" y="259"/>
                        <a:pt x="384" y="261"/>
                      </a:cubicBezTo>
                      <a:cubicBezTo>
                        <a:pt x="385" y="263"/>
                        <a:pt x="390" y="267"/>
                        <a:pt x="393" y="268"/>
                      </a:cubicBezTo>
                      <a:cubicBezTo>
                        <a:pt x="395" y="269"/>
                        <a:pt x="409" y="271"/>
                        <a:pt x="412" y="276"/>
                      </a:cubicBezTo>
                      <a:cubicBezTo>
                        <a:pt x="416" y="280"/>
                        <a:pt x="424" y="289"/>
                        <a:pt x="426" y="292"/>
                      </a:cubicBezTo>
                      <a:cubicBezTo>
                        <a:pt x="427" y="295"/>
                        <a:pt x="434" y="302"/>
                        <a:pt x="431" y="305"/>
                      </a:cubicBezTo>
                      <a:cubicBezTo>
                        <a:pt x="429" y="308"/>
                        <a:pt x="426" y="314"/>
                        <a:pt x="427" y="317"/>
                      </a:cubicBezTo>
                      <a:cubicBezTo>
                        <a:pt x="428" y="321"/>
                        <a:pt x="431" y="324"/>
                        <a:pt x="429" y="328"/>
                      </a:cubicBezTo>
                      <a:cubicBezTo>
                        <a:pt x="427" y="333"/>
                        <a:pt x="427" y="335"/>
                        <a:pt x="424" y="336"/>
                      </a:cubicBezTo>
                      <a:cubicBezTo>
                        <a:pt x="422" y="338"/>
                        <a:pt x="417" y="339"/>
                        <a:pt x="417" y="342"/>
                      </a:cubicBezTo>
                      <a:cubicBezTo>
                        <a:pt x="417" y="346"/>
                        <a:pt x="417" y="355"/>
                        <a:pt x="417" y="358"/>
                      </a:cubicBezTo>
                      <a:cubicBezTo>
                        <a:pt x="418" y="360"/>
                        <a:pt x="422" y="366"/>
                        <a:pt x="425" y="367"/>
                      </a:cubicBezTo>
                      <a:cubicBezTo>
                        <a:pt x="428" y="368"/>
                        <a:pt x="437" y="370"/>
                        <a:pt x="437" y="373"/>
                      </a:cubicBezTo>
                      <a:cubicBezTo>
                        <a:pt x="438" y="376"/>
                        <a:pt x="441" y="381"/>
                        <a:pt x="437" y="381"/>
                      </a:cubicBezTo>
                      <a:cubicBezTo>
                        <a:pt x="432" y="381"/>
                        <a:pt x="427" y="380"/>
                        <a:pt x="423" y="378"/>
                      </a:cubicBezTo>
                      <a:cubicBezTo>
                        <a:pt x="420" y="377"/>
                        <a:pt x="410" y="371"/>
                        <a:pt x="409" y="367"/>
                      </a:cubicBezTo>
                      <a:cubicBezTo>
                        <a:pt x="407" y="364"/>
                        <a:pt x="407" y="361"/>
                        <a:pt x="406" y="354"/>
                      </a:cubicBezTo>
                      <a:cubicBezTo>
                        <a:pt x="406" y="348"/>
                        <a:pt x="408" y="337"/>
                        <a:pt x="410" y="334"/>
                      </a:cubicBezTo>
                      <a:cubicBezTo>
                        <a:pt x="412" y="332"/>
                        <a:pt x="416" y="326"/>
                        <a:pt x="417" y="324"/>
                      </a:cubicBezTo>
                      <a:cubicBezTo>
                        <a:pt x="417" y="322"/>
                        <a:pt x="414" y="305"/>
                        <a:pt x="410" y="303"/>
                      </a:cubicBezTo>
                      <a:cubicBezTo>
                        <a:pt x="407" y="302"/>
                        <a:pt x="404" y="299"/>
                        <a:pt x="403" y="295"/>
                      </a:cubicBezTo>
                      <a:cubicBezTo>
                        <a:pt x="402" y="291"/>
                        <a:pt x="401" y="282"/>
                        <a:pt x="397" y="283"/>
                      </a:cubicBezTo>
                      <a:cubicBezTo>
                        <a:pt x="394" y="283"/>
                        <a:pt x="382" y="285"/>
                        <a:pt x="379" y="285"/>
                      </a:cubicBezTo>
                      <a:cubicBezTo>
                        <a:pt x="376" y="285"/>
                        <a:pt x="369" y="284"/>
                        <a:pt x="366" y="286"/>
                      </a:cubicBezTo>
                      <a:cubicBezTo>
                        <a:pt x="363" y="287"/>
                        <a:pt x="348" y="301"/>
                        <a:pt x="348" y="306"/>
                      </a:cubicBezTo>
                      <a:cubicBezTo>
                        <a:pt x="349" y="311"/>
                        <a:pt x="354" y="331"/>
                        <a:pt x="353" y="333"/>
                      </a:cubicBezTo>
                      <a:cubicBezTo>
                        <a:pt x="353" y="336"/>
                        <a:pt x="351" y="344"/>
                        <a:pt x="349" y="348"/>
                      </a:cubicBezTo>
                      <a:cubicBezTo>
                        <a:pt x="346" y="351"/>
                        <a:pt x="325" y="373"/>
                        <a:pt x="325" y="376"/>
                      </a:cubicBezTo>
                      <a:cubicBezTo>
                        <a:pt x="324" y="380"/>
                        <a:pt x="325" y="389"/>
                        <a:pt x="321" y="391"/>
                      </a:cubicBezTo>
                      <a:cubicBezTo>
                        <a:pt x="318" y="394"/>
                        <a:pt x="303" y="400"/>
                        <a:pt x="300" y="401"/>
                      </a:cubicBezTo>
                      <a:cubicBezTo>
                        <a:pt x="296" y="402"/>
                        <a:pt x="293" y="400"/>
                        <a:pt x="290" y="404"/>
                      </a:cubicBezTo>
                      <a:cubicBezTo>
                        <a:pt x="287" y="407"/>
                        <a:pt x="286" y="408"/>
                        <a:pt x="283" y="408"/>
                      </a:cubicBezTo>
                      <a:cubicBezTo>
                        <a:pt x="280" y="408"/>
                        <a:pt x="271" y="409"/>
                        <a:pt x="271" y="412"/>
                      </a:cubicBezTo>
                      <a:cubicBezTo>
                        <a:pt x="271" y="415"/>
                        <a:pt x="272" y="425"/>
                        <a:pt x="267" y="426"/>
                      </a:cubicBezTo>
                      <a:cubicBezTo>
                        <a:pt x="262" y="426"/>
                        <a:pt x="256" y="428"/>
                        <a:pt x="254" y="425"/>
                      </a:cubicBezTo>
                      <a:cubicBezTo>
                        <a:pt x="253" y="422"/>
                        <a:pt x="248" y="415"/>
                        <a:pt x="245" y="415"/>
                      </a:cubicBezTo>
                      <a:cubicBezTo>
                        <a:pt x="243" y="415"/>
                        <a:pt x="235" y="415"/>
                        <a:pt x="232" y="413"/>
                      </a:cubicBezTo>
                      <a:cubicBezTo>
                        <a:pt x="229" y="410"/>
                        <a:pt x="225" y="409"/>
                        <a:pt x="220" y="406"/>
                      </a:cubicBezTo>
                      <a:cubicBezTo>
                        <a:pt x="214" y="403"/>
                        <a:pt x="211" y="403"/>
                        <a:pt x="209" y="400"/>
                      </a:cubicBezTo>
                      <a:cubicBezTo>
                        <a:pt x="207" y="397"/>
                        <a:pt x="199" y="386"/>
                        <a:pt x="199" y="383"/>
                      </a:cubicBezTo>
                      <a:cubicBezTo>
                        <a:pt x="199" y="380"/>
                        <a:pt x="198" y="369"/>
                        <a:pt x="204" y="372"/>
                      </a:cubicBezTo>
                      <a:cubicBezTo>
                        <a:pt x="209" y="374"/>
                        <a:pt x="221" y="384"/>
                        <a:pt x="224" y="386"/>
                      </a:cubicBezTo>
                      <a:cubicBezTo>
                        <a:pt x="228" y="388"/>
                        <a:pt x="233" y="387"/>
                        <a:pt x="237" y="385"/>
                      </a:cubicBezTo>
                      <a:cubicBezTo>
                        <a:pt x="241" y="383"/>
                        <a:pt x="242" y="382"/>
                        <a:pt x="245" y="383"/>
                      </a:cubicBezTo>
                      <a:cubicBezTo>
                        <a:pt x="249" y="384"/>
                        <a:pt x="258" y="387"/>
                        <a:pt x="262" y="385"/>
                      </a:cubicBezTo>
                      <a:cubicBezTo>
                        <a:pt x="266" y="383"/>
                        <a:pt x="271" y="376"/>
                        <a:pt x="272" y="374"/>
                      </a:cubicBezTo>
                      <a:cubicBezTo>
                        <a:pt x="273" y="371"/>
                        <a:pt x="287" y="356"/>
                        <a:pt x="289" y="355"/>
                      </a:cubicBezTo>
                      <a:cubicBezTo>
                        <a:pt x="294" y="352"/>
                        <a:pt x="301" y="345"/>
                        <a:pt x="307" y="344"/>
                      </a:cubicBezTo>
                      <a:cubicBezTo>
                        <a:pt x="314" y="342"/>
                        <a:pt x="315" y="322"/>
                        <a:pt x="315" y="319"/>
                      </a:cubicBezTo>
                      <a:cubicBezTo>
                        <a:pt x="315" y="316"/>
                        <a:pt x="326" y="308"/>
                        <a:pt x="329" y="306"/>
                      </a:cubicBezTo>
                      <a:cubicBezTo>
                        <a:pt x="332" y="304"/>
                        <a:pt x="332" y="298"/>
                        <a:pt x="331" y="294"/>
                      </a:cubicBezTo>
                      <a:cubicBezTo>
                        <a:pt x="331" y="291"/>
                        <a:pt x="327" y="286"/>
                        <a:pt x="321" y="283"/>
                      </a:cubicBezTo>
                      <a:cubicBezTo>
                        <a:pt x="315" y="281"/>
                        <a:pt x="316" y="272"/>
                        <a:pt x="315" y="266"/>
                      </a:cubicBezTo>
                      <a:cubicBezTo>
                        <a:pt x="315" y="261"/>
                        <a:pt x="320" y="250"/>
                        <a:pt x="321" y="246"/>
                      </a:cubicBezTo>
                      <a:cubicBezTo>
                        <a:pt x="322" y="243"/>
                        <a:pt x="329" y="219"/>
                        <a:pt x="329" y="217"/>
                      </a:cubicBezTo>
                      <a:cubicBezTo>
                        <a:pt x="329" y="214"/>
                        <a:pt x="332" y="199"/>
                        <a:pt x="332" y="195"/>
                      </a:cubicBezTo>
                      <a:cubicBezTo>
                        <a:pt x="332" y="192"/>
                        <a:pt x="339" y="183"/>
                        <a:pt x="344" y="175"/>
                      </a:cubicBezTo>
                      <a:cubicBezTo>
                        <a:pt x="349" y="167"/>
                        <a:pt x="354" y="139"/>
                        <a:pt x="354" y="133"/>
                      </a:cubicBezTo>
                      <a:cubicBezTo>
                        <a:pt x="354" y="127"/>
                        <a:pt x="350" y="123"/>
                        <a:pt x="346" y="119"/>
                      </a:cubicBezTo>
                      <a:cubicBezTo>
                        <a:pt x="341" y="114"/>
                        <a:pt x="347" y="104"/>
                        <a:pt x="348" y="101"/>
                      </a:cubicBezTo>
                      <a:cubicBezTo>
                        <a:pt x="348" y="98"/>
                        <a:pt x="365" y="83"/>
                        <a:pt x="367" y="80"/>
                      </a:cubicBezTo>
                      <a:cubicBezTo>
                        <a:pt x="369" y="78"/>
                        <a:pt x="371" y="59"/>
                        <a:pt x="372" y="55"/>
                      </a:cubicBezTo>
                      <a:cubicBezTo>
                        <a:pt x="372" y="52"/>
                        <a:pt x="376" y="48"/>
                        <a:pt x="378" y="45"/>
                      </a:cubicBezTo>
                      <a:cubicBezTo>
                        <a:pt x="380" y="43"/>
                        <a:pt x="376" y="27"/>
                        <a:pt x="373" y="23"/>
                      </a:cubicBezTo>
                      <a:cubicBezTo>
                        <a:pt x="370" y="20"/>
                        <a:pt x="362" y="20"/>
                        <a:pt x="358" y="20"/>
                      </a:cubicBezTo>
                      <a:cubicBezTo>
                        <a:pt x="355" y="19"/>
                        <a:pt x="351" y="16"/>
                        <a:pt x="350" y="14"/>
                      </a:cubicBezTo>
                      <a:cubicBezTo>
                        <a:pt x="348" y="12"/>
                        <a:pt x="336" y="12"/>
                        <a:pt x="333" y="12"/>
                      </a:cubicBezTo>
                      <a:cubicBezTo>
                        <a:pt x="331" y="12"/>
                        <a:pt x="325" y="5"/>
                        <a:pt x="324" y="2"/>
                      </a:cubicBezTo>
                      <a:cubicBezTo>
                        <a:pt x="322" y="0"/>
                        <a:pt x="317" y="2"/>
                        <a:pt x="315" y="4"/>
                      </a:cubicBezTo>
                      <a:cubicBezTo>
                        <a:pt x="313" y="5"/>
                        <a:pt x="309" y="9"/>
                        <a:pt x="308" y="12"/>
                      </a:cubicBezTo>
                      <a:cubicBezTo>
                        <a:pt x="308" y="15"/>
                        <a:pt x="290" y="56"/>
                        <a:pt x="288" y="62"/>
                      </a:cubicBezTo>
                      <a:cubicBezTo>
                        <a:pt x="286" y="67"/>
                        <a:pt x="273" y="78"/>
                        <a:pt x="268" y="80"/>
                      </a:cubicBezTo>
                      <a:cubicBezTo>
                        <a:pt x="264" y="83"/>
                        <a:pt x="251" y="88"/>
                        <a:pt x="244" y="89"/>
                      </a:cubicBezTo>
                      <a:cubicBezTo>
                        <a:pt x="237" y="91"/>
                        <a:pt x="232" y="105"/>
                        <a:pt x="230" y="112"/>
                      </a:cubicBezTo>
                      <a:cubicBezTo>
                        <a:pt x="227" y="118"/>
                        <a:pt x="234" y="119"/>
                        <a:pt x="237" y="119"/>
                      </a:cubicBezTo>
                      <a:cubicBezTo>
                        <a:pt x="239" y="120"/>
                        <a:pt x="237" y="126"/>
                        <a:pt x="236" y="130"/>
                      </a:cubicBezTo>
                      <a:cubicBezTo>
                        <a:pt x="235" y="133"/>
                        <a:pt x="234" y="135"/>
                        <a:pt x="230" y="138"/>
                      </a:cubicBezTo>
                      <a:cubicBezTo>
                        <a:pt x="227" y="142"/>
                        <a:pt x="227" y="156"/>
                        <a:pt x="227" y="158"/>
                      </a:cubicBezTo>
                      <a:cubicBezTo>
                        <a:pt x="227" y="160"/>
                        <a:pt x="226" y="163"/>
                        <a:pt x="224" y="168"/>
                      </a:cubicBezTo>
                      <a:cubicBezTo>
                        <a:pt x="222" y="172"/>
                        <a:pt x="212" y="174"/>
                        <a:pt x="208" y="178"/>
                      </a:cubicBezTo>
                      <a:cubicBezTo>
                        <a:pt x="204" y="181"/>
                        <a:pt x="208" y="186"/>
                        <a:pt x="213" y="194"/>
                      </a:cubicBezTo>
                      <a:cubicBezTo>
                        <a:pt x="219" y="201"/>
                        <a:pt x="223" y="202"/>
                        <a:pt x="226" y="204"/>
                      </a:cubicBezTo>
                      <a:cubicBezTo>
                        <a:pt x="228" y="206"/>
                        <a:pt x="226" y="216"/>
                        <a:pt x="225" y="221"/>
                      </a:cubicBezTo>
                      <a:cubicBezTo>
                        <a:pt x="224" y="226"/>
                        <a:pt x="228" y="235"/>
                        <a:pt x="230" y="239"/>
                      </a:cubicBezTo>
                      <a:cubicBezTo>
                        <a:pt x="232" y="242"/>
                        <a:pt x="236" y="243"/>
                        <a:pt x="239" y="245"/>
                      </a:cubicBezTo>
                      <a:cubicBezTo>
                        <a:pt x="242" y="247"/>
                        <a:pt x="232" y="255"/>
                        <a:pt x="228" y="258"/>
                      </a:cubicBezTo>
                      <a:cubicBezTo>
                        <a:pt x="225" y="260"/>
                        <a:pt x="226" y="272"/>
                        <a:pt x="226" y="277"/>
                      </a:cubicBezTo>
                      <a:cubicBezTo>
                        <a:pt x="225" y="282"/>
                        <a:pt x="219" y="282"/>
                        <a:pt x="214" y="283"/>
                      </a:cubicBezTo>
                      <a:cubicBezTo>
                        <a:pt x="210" y="283"/>
                        <a:pt x="205" y="272"/>
                        <a:pt x="204" y="269"/>
                      </a:cubicBezTo>
                      <a:cubicBezTo>
                        <a:pt x="203" y="266"/>
                        <a:pt x="202" y="262"/>
                        <a:pt x="202" y="257"/>
                      </a:cubicBezTo>
                      <a:cubicBezTo>
                        <a:pt x="201" y="253"/>
                        <a:pt x="196" y="244"/>
                        <a:pt x="194" y="241"/>
                      </a:cubicBezTo>
                      <a:cubicBezTo>
                        <a:pt x="191" y="239"/>
                        <a:pt x="181" y="223"/>
                        <a:pt x="177" y="218"/>
                      </a:cubicBezTo>
                      <a:cubicBezTo>
                        <a:pt x="174" y="214"/>
                        <a:pt x="169" y="210"/>
                        <a:pt x="165" y="206"/>
                      </a:cubicBezTo>
                      <a:cubicBezTo>
                        <a:pt x="163" y="204"/>
                        <a:pt x="161" y="199"/>
                        <a:pt x="158" y="195"/>
                      </a:cubicBezTo>
                      <a:cubicBezTo>
                        <a:pt x="156" y="201"/>
                        <a:pt x="151" y="205"/>
                        <a:pt x="147" y="209"/>
                      </a:cubicBezTo>
                      <a:cubicBezTo>
                        <a:pt x="145" y="210"/>
                        <a:pt x="144" y="212"/>
                        <a:pt x="143" y="213"/>
                      </a:cubicBezTo>
                      <a:cubicBezTo>
                        <a:pt x="143" y="214"/>
                        <a:pt x="145" y="215"/>
                        <a:pt x="148" y="218"/>
                      </a:cubicBezTo>
                      <a:cubicBezTo>
                        <a:pt x="149" y="219"/>
                        <a:pt x="150" y="219"/>
                        <a:pt x="150" y="220"/>
                      </a:cubicBezTo>
                      <a:cubicBezTo>
                        <a:pt x="151" y="220"/>
                        <a:pt x="151" y="220"/>
                        <a:pt x="152" y="221"/>
                      </a:cubicBezTo>
                      <a:cubicBezTo>
                        <a:pt x="153" y="222"/>
                        <a:pt x="154" y="223"/>
                        <a:pt x="155" y="223"/>
                      </a:cubicBezTo>
                      <a:cubicBezTo>
                        <a:pt x="155" y="224"/>
                        <a:pt x="156" y="224"/>
                        <a:pt x="157" y="225"/>
                      </a:cubicBezTo>
                      <a:cubicBezTo>
                        <a:pt x="159" y="229"/>
                        <a:pt x="156" y="249"/>
                        <a:pt x="155" y="250"/>
                      </a:cubicBezTo>
                      <a:cubicBezTo>
                        <a:pt x="155" y="251"/>
                        <a:pt x="155" y="251"/>
                        <a:pt x="154" y="25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75" name="Freeform 238"/>
                <p:cNvSpPr>
                  <a:spLocks/>
                </p:cNvSpPr>
                <p:nvPr/>
              </p:nvSpPr>
              <p:spPr bwMode="auto">
                <a:xfrm>
                  <a:off x="7592594" y="7574889"/>
                  <a:ext cx="2686025" cy="1904669"/>
                </a:xfrm>
                <a:custGeom>
                  <a:avLst/>
                  <a:gdLst>
                    <a:gd name="T0" fmla="*/ 344 w 730"/>
                    <a:gd name="T1" fmla="*/ 500 h 517"/>
                    <a:gd name="T2" fmla="*/ 367 w 730"/>
                    <a:gd name="T3" fmla="*/ 509 h 517"/>
                    <a:gd name="T4" fmla="*/ 386 w 730"/>
                    <a:gd name="T5" fmla="*/ 516 h 517"/>
                    <a:gd name="T6" fmla="*/ 406 w 730"/>
                    <a:gd name="T7" fmla="*/ 495 h 517"/>
                    <a:gd name="T8" fmla="*/ 437 w 730"/>
                    <a:gd name="T9" fmla="*/ 475 h 517"/>
                    <a:gd name="T10" fmla="*/ 463 w 730"/>
                    <a:gd name="T11" fmla="*/ 414 h 517"/>
                    <a:gd name="T12" fmla="*/ 506 w 730"/>
                    <a:gd name="T13" fmla="*/ 416 h 517"/>
                    <a:gd name="T14" fmla="*/ 537 w 730"/>
                    <a:gd name="T15" fmla="*/ 425 h 517"/>
                    <a:gd name="T16" fmla="*/ 591 w 730"/>
                    <a:gd name="T17" fmla="*/ 437 h 517"/>
                    <a:gd name="T18" fmla="*/ 623 w 730"/>
                    <a:gd name="T19" fmla="*/ 443 h 517"/>
                    <a:gd name="T20" fmla="*/ 658 w 730"/>
                    <a:gd name="T21" fmla="*/ 417 h 517"/>
                    <a:gd name="T22" fmla="*/ 719 w 730"/>
                    <a:gd name="T23" fmla="*/ 409 h 517"/>
                    <a:gd name="T24" fmla="*/ 715 w 730"/>
                    <a:gd name="T25" fmla="*/ 384 h 517"/>
                    <a:gd name="T26" fmla="*/ 695 w 730"/>
                    <a:gd name="T27" fmla="*/ 350 h 517"/>
                    <a:gd name="T28" fmla="*/ 669 w 730"/>
                    <a:gd name="T29" fmla="*/ 334 h 517"/>
                    <a:gd name="T30" fmla="*/ 633 w 730"/>
                    <a:gd name="T31" fmla="*/ 313 h 517"/>
                    <a:gd name="T32" fmla="*/ 621 w 730"/>
                    <a:gd name="T33" fmla="*/ 319 h 517"/>
                    <a:gd name="T34" fmla="*/ 579 w 730"/>
                    <a:gd name="T35" fmla="*/ 301 h 517"/>
                    <a:gd name="T36" fmla="*/ 509 w 730"/>
                    <a:gd name="T37" fmla="*/ 303 h 517"/>
                    <a:gd name="T38" fmla="*/ 495 w 730"/>
                    <a:gd name="T39" fmla="*/ 279 h 517"/>
                    <a:gd name="T40" fmla="*/ 465 w 730"/>
                    <a:gd name="T41" fmla="*/ 272 h 517"/>
                    <a:gd name="T42" fmla="*/ 437 w 730"/>
                    <a:gd name="T43" fmla="*/ 265 h 517"/>
                    <a:gd name="T44" fmla="*/ 412 w 730"/>
                    <a:gd name="T45" fmla="*/ 251 h 517"/>
                    <a:gd name="T46" fmla="*/ 388 w 730"/>
                    <a:gd name="T47" fmla="*/ 234 h 517"/>
                    <a:gd name="T48" fmla="*/ 352 w 730"/>
                    <a:gd name="T49" fmla="*/ 222 h 517"/>
                    <a:gd name="T50" fmla="*/ 341 w 730"/>
                    <a:gd name="T51" fmla="*/ 192 h 517"/>
                    <a:gd name="T52" fmla="*/ 320 w 730"/>
                    <a:gd name="T53" fmla="*/ 145 h 517"/>
                    <a:gd name="T54" fmla="*/ 296 w 730"/>
                    <a:gd name="T55" fmla="*/ 152 h 517"/>
                    <a:gd name="T56" fmla="*/ 275 w 730"/>
                    <a:gd name="T57" fmla="*/ 150 h 517"/>
                    <a:gd name="T58" fmla="*/ 251 w 730"/>
                    <a:gd name="T59" fmla="*/ 123 h 517"/>
                    <a:gd name="T60" fmla="*/ 216 w 730"/>
                    <a:gd name="T61" fmla="*/ 106 h 517"/>
                    <a:gd name="T62" fmla="*/ 180 w 730"/>
                    <a:gd name="T63" fmla="*/ 105 h 517"/>
                    <a:gd name="T64" fmla="*/ 153 w 730"/>
                    <a:gd name="T65" fmla="*/ 58 h 517"/>
                    <a:gd name="T66" fmla="*/ 158 w 730"/>
                    <a:gd name="T67" fmla="*/ 0 h 517"/>
                    <a:gd name="T68" fmla="*/ 129 w 730"/>
                    <a:gd name="T69" fmla="*/ 17 h 517"/>
                    <a:gd name="T70" fmla="*/ 105 w 730"/>
                    <a:gd name="T71" fmla="*/ 31 h 517"/>
                    <a:gd name="T72" fmla="*/ 91 w 730"/>
                    <a:gd name="T73" fmla="*/ 20 h 517"/>
                    <a:gd name="T74" fmla="*/ 63 w 730"/>
                    <a:gd name="T75" fmla="*/ 72 h 517"/>
                    <a:gd name="T76" fmla="*/ 38 w 730"/>
                    <a:gd name="T77" fmla="*/ 98 h 517"/>
                    <a:gd name="T78" fmla="*/ 21 w 730"/>
                    <a:gd name="T79" fmla="*/ 138 h 517"/>
                    <a:gd name="T80" fmla="*/ 16 w 730"/>
                    <a:gd name="T81" fmla="*/ 156 h 517"/>
                    <a:gd name="T82" fmla="*/ 9 w 730"/>
                    <a:gd name="T83" fmla="*/ 189 h 517"/>
                    <a:gd name="T84" fmla="*/ 46 w 730"/>
                    <a:gd name="T85" fmla="*/ 232 h 517"/>
                    <a:gd name="T86" fmla="*/ 65 w 730"/>
                    <a:gd name="T87" fmla="*/ 260 h 517"/>
                    <a:gd name="T88" fmla="*/ 60 w 730"/>
                    <a:gd name="T89" fmla="*/ 316 h 517"/>
                    <a:gd name="T90" fmla="*/ 68 w 730"/>
                    <a:gd name="T91" fmla="*/ 340 h 517"/>
                    <a:gd name="T92" fmla="*/ 58 w 730"/>
                    <a:gd name="T93" fmla="*/ 363 h 517"/>
                    <a:gd name="T94" fmla="*/ 76 w 730"/>
                    <a:gd name="T95" fmla="*/ 386 h 517"/>
                    <a:gd name="T96" fmla="*/ 85 w 730"/>
                    <a:gd name="T97" fmla="*/ 402 h 517"/>
                    <a:gd name="T98" fmla="*/ 95 w 730"/>
                    <a:gd name="T99" fmla="*/ 418 h 517"/>
                    <a:gd name="T100" fmla="*/ 99 w 730"/>
                    <a:gd name="T101" fmla="*/ 441 h 517"/>
                    <a:gd name="T102" fmla="*/ 136 w 730"/>
                    <a:gd name="T103" fmla="*/ 434 h 517"/>
                    <a:gd name="T104" fmla="*/ 158 w 730"/>
                    <a:gd name="T105" fmla="*/ 435 h 517"/>
                    <a:gd name="T106" fmla="*/ 187 w 730"/>
                    <a:gd name="T107" fmla="*/ 428 h 517"/>
                    <a:gd name="T108" fmla="*/ 206 w 730"/>
                    <a:gd name="T109" fmla="*/ 418 h 517"/>
                    <a:gd name="T110" fmla="*/ 224 w 730"/>
                    <a:gd name="T111" fmla="*/ 398 h 517"/>
                    <a:gd name="T112" fmla="*/ 247 w 730"/>
                    <a:gd name="T113" fmla="*/ 406 h 517"/>
                    <a:gd name="T114" fmla="*/ 282 w 730"/>
                    <a:gd name="T115" fmla="*/ 422 h 517"/>
                    <a:gd name="T116" fmla="*/ 299 w 730"/>
                    <a:gd name="T117" fmla="*/ 438 h 517"/>
                    <a:gd name="T118" fmla="*/ 316 w 730"/>
                    <a:gd name="T119" fmla="*/ 465 h 517"/>
                    <a:gd name="T120" fmla="*/ 332 w 730"/>
                    <a:gd name="T121" fmla="*/ 483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30" h="517">
                      <a:moveTo>
                        <a:pt x="332" y="494"/>
                      </a:moveTo>
                      <a:cubicBezTo>
                        <a:pt x="333" y="494"/>
                        <a:pt x="335" y="495"/>
                        <a:pt x="336" y="496"/>
                      </a:cubicBezTo>
                      <a:cubicBezTo>
                        <a:pt x="338" y="496"/>
                        <a:pt x="340" y="497"/>
                        <a:pt x="341" y="498"/>
                      </a:cubicBezTo>
                      <a:cubicBezTo>
                        <a:pt x="341" y="498"/>
                        <a:pt x="343" y="499"/>
                        <a:pt x="344" y="500"/>
                      </a:cubicBezTo>
                      <a:cubicBezTo>
                        <a:pt x="347" y="501"/>
                        <a:pt x="349" y="502"/>
                        <a:pt x="350" y="504"/>
                      </a:cubicBezTo>
                      <a:cubicBezTo>
                        <a:pt x="352" y="505"/>
                        <a:pt x="354" y="507"/>
                        <a:pt x="356" y="508"/>
                      </a:cubicBezTo>
                      <a:cubicBezTo>
                        <a:pt x="357" y="509"/>
                        <a:pt x="362" y="509"/>
                        <a:pt x="366" y="508"/>
                      </a:cubicBezTo>
                      <a:cubicBezTo>
                        <a:pt x="366" y="508"/>
                        <a:pt x="367" y="509"/>
                        <a:pt x="367" y="509"/>
                      </a:cubicBezTo>
                      <a:cubicBezTo>
                        <a:pt x="371" y="512"/>
                        <a:pt x="376" y="516"/>
                        <a:pt x="377" y="516"/>
                      </a:cubicBezTo>
                      <a:cubicBezTo>
                        <a:pt x="377" y="516"/>
                        <a:pt x="378" y="516"/>
                        <a:pt x="379" y="515"/>
                      </a:cubicBezTo>
                      <a:cubicBezTo>
                        <a:pt x="381" y="515"/>
                        <a:pt x="382" y="514"/>
                        <a:pt x="383" y="514"/>
                      </a:cubicBezTo>
                      <a:cubicBezTo>
                        <a:pt x="384" y="514"/>
                        <a:pt x="385" y="516"/>
                        <a:pt x="386" y="516"/>
                      </a:cubicBezTo>
                      <a:cubicBezTo>
                        <a:pt x="386" y="516"/>
                        <a:pt x="386" y="517"/>
                        <a:pt x="387" y="517"/>
                      </a:cubicBezTo>
                      <a:cubicBezTo>
                        <a:pt x="387" y="516"/>
                        <a:pt x="388" y="516"/>
                        <a:pt x="388" y="515"/>
                      </a:cubicBezTo>
                      <a:cubicBezTo>
                        <a:pt x="390" y="513"/>
                        <a:pt x="399" y="510"/>
                        <a:pt x="402" y="509"/>
                      </a:cubicBezTo>
                      <a:cubicBezTo>
                        <a:pt x="402" y="508"/>
                        <a:pt x="404" y="504"/>
                        <a:pt x="406" y="495"/>
                      </a:cubicBezTo>
                      <a:cubicBezTo>
                        <a:pt x="406" y="493"/>
                        <a:pt x="406" y="493"/>
                        <a:pt x="406" y="493"/>
                      </a:cubicBezTo>
                      <a:cubicBezTo>
                        <a:pt x="406" y="492"/>
                        <a:pt x="407" y="491"/>
                        <a:pt x="426" y="478"/>
                      </a:cubicBezTo>
                      <a:cubicBezTo>
                        <a:pt x="427" y="478"/>
                        <a:pt x="427" y="478"/>
                        <a:pt x="427" y="478"/>
                      </a:cubicBezTo>
                      <a:cubicBezTo>
                        <a:pt x="428" y="477"/>
                        <a:pt x="430" y="476"/>
                        <a:pt x="437" y="475"/>
                      </a:cubicBezTo>
                      <a:cubicBezTo>
                        <a:pt x="441" y="474"/>
                        <a:pt x="446" y="472"/>
                        <a:pt x="448" y="472"/>
                      </a:cubicBezTo>
                      <a:cubicBezTo>
                        <a:pt x="449" y="470"/>
                        <a:pt x="448" y="459"/>
                        <a:pt x="447" y="456"/>
                      </a:cubicBezTo>
                      <a:cubicBezTo>
                        <a:pt x="447" y="454"/>
                        <a:pt x="447" y="452"/>
                        <a:pt x="447" y="451"/>
                      </a:cubicBezTo>
                      <a:cubicBezTo>
                        <a:pt x="447" y="446"/>
                        <a:pt x="463" y="415"/>
                        <a:pt x="463" y="414"/>
                      </a:cubicBezTo>
                      <a:cubicBezTo>
                        <a:pt x="464" y="413"/>
                        <a:pt x="466" y="412"/>
                        <a:pt x="477" y="410"/>
                      </a:cubicBezTo>
                      <a:cubicBezTo>
                        <a:pt x="479" y="410"/>
                        <a:pt x="479" y="410"/>
                        <a:pt x="479" y="410"/>
                      </a:cubicBezTo>
                      <a:cubicBezTo>
                        <a:pt x="479" y="410"/>
                        <a:pt x="486" y="408"/>
                        <a:pt x="491" y="410"/>
                      </a:cubicBezTo>
                      <a:cubicBezTo>
                        <a:pt x="496" y="413"/>
                        <a:pt x="504" y="416"/>
                        <a:pt x="506" y="416"/>
                      </a:cubicBezTo>
                      <a:cubicBezTo>
                        <a:pt x="507" y="416"/>
                        <a:pt x="508" y="416"/>
                        <a:pt x="509" y="416"/>
                      </a:cubicBezTo>
                      <a:cubicBezTo>
                        <a:pt x="524" y="415"/>
                        <a:pt x="529" y="416"/>
                        <a:pt x="531" y="418"/>
                      </a:cubicBezTo>
                      <a:cubicBezTo>
                        <a:pt x="532" y="419"/>
                        <a:pt x="532" y="420"/>
                        <a:pt x="533" y="421"/>
                      </a:cubicBezTo>
                      <a:cubicBezTo>
                        <a:pt x="534" y="422"/>
                        <a:pt x="536" y="425"/>
                        <a:pt x="537" y="425"/>
                      </a:cubicBezTo>
                      <a:cubicBezTo>
                        <a:pt x="539" y="426"/>
                        <a:pt x="556" y="429"/>
                        <a:pt x="559" y="428"/>
                      </a:cubicBezTo>
                      <a:cubicBezTo>
                        <a:pt x="563" y="425"/>
                        <a:pt x="575" y="420"/>
                        <a:pt x="579" y="425"/>
                      </a:cubicBezTo>
                      <a:cubicBezTo>
                        <a:pt x="579" y="425"/>
                        <a:pt x="579" y="425"/>
                        <a:pt x="579" y="425"/>
                      </a:cubicBezTo>
                      <a:cubicBezTo>
                        <a:pt x="587" y="434"/>
                        <a:pt x="590" y="437"/>
                        <a:pt x="591" y="437"/>
                      </a:cubicBezTo>
                      <a:cubicBezTo>
                        <a:pt x="592" y="437"/>
                        <a:pt x="594" y="436"/>
                        <a:pt x="596" y="436"/>
                      </a:cubicBezTo>
                      <a:cubicBezTo>
                        <a:pt x="603" y="434"/>
                        <a:pt x="606" y="434"/>
                        <a:pt x="607" y="435"/>
                      </a:cubicBezTo>
                      <a:cubicBezTo>
                        <a:pt x="608" y="435"/>
                        <a:pt x="609" y="435"/>
                        <a:pt x="610" y="436"/>
                      </a:cubicBezTo>
                      <a:cubicBezTo>
                        <a:pt x="617" y="440"/>
                        <a:pt x="621" y="442"/>
                        <a:pt x="623" y="443"/>
                      </a:cubicBezTo>
                      <a:cubicBezTo>
                        <a:pt x="623" y="442"/>
                        <a:pt x="624" y="439"/>
                        <a:pt x="624" y="437"/>
                      </a:cubicBezTo>
                      <a:cubicBezTo>
                        <a:pt x="626" y="429"/>
                        <a:pt x="627" y="425"/>
                        <a:pt x="630" y="425"/>
                      </a:cubicBezTo>
                      <a:cubicBezTo>
                        <a:pt x="630" y="425"/>
                        <a:pt x="633" y="424"/>
                        <a:pt x="635" y="423"/>
                      </a:cubicBezTo>
                      <a:cubicBezTo>
                        <a:pt x="648" y="418"/>
                        <a:pt x="655" y="415"/>
                        <a:pt x="658" y="417"/>
                      </a:cubicBezTo>
                      <a:cubicBezTo>
                        <a:pt x="660" y="417"/>
                        <a:pt x="677" y="427"/>
                        <a:pt x="683" y="432"/>
                      </a:cubicBezTo>
                      <a:cubicBezTo>
                        <a:pt x="699" y="417"/>
                        <a:pt x="699" y="417"/>
                        <a:pt x="699" y="417"/>
                      </a:cubicBezTo>
                      <a:cubicBezTo>
                        <a:pt x="699" y="417"/>
                        <a:pt x="699" y="417"/>
                        <a:pt x="699" y="417"/>
                      </a:cubicBezTo>
                      <a:cubicBezTo>
                        <a:pt x="708" y="414"/>
                        <a:pt x="718" y="410"/>
                        <a:pt x="719" y="409"/>
                      </a:cubicBezTo>
                      <a:cubicBezTo>
                        <a:pt x="721" y="407"/>
                        <a:pt x="729" y="396"/>
                        <a:pt x="730" y="393"/>
                      </a:cubicBezTo>
                      <a:cubicBezTo>
                        <a:pt x="730" y="393"/>
                        <a:pt x="729" y="392"/>
                        <a:pt x="729" y="392"/>
                      </a:cubicBezTo>
                      <a:cubicBezTo>
                        <a:pt x="728" y="392"/>
                        <a:pt x="727" y="391"/>
                        <a:pt x="726" y="391"/>
                      </a:cubicBezTo>
                      <a:cubicBezTo>
                        <a:pt x="725" y="390"/>
                        <a:pt x="720" y="387"/>
                        <a:pt x="715" y="384"/>
                      </a:cubicBezTo>
                      <a:cubicBezTo>
                        <a:pt x="709" y="380"/>
                        <a:pt x="702" y="377"/>
                        <a:pt x="699" y="374"/>
                      </a:cubicBezTo>
                      <a:cubicBezTo>
                        <a:pt x="693" y="370"/>
                        <a:pt x="694" y="360"/>
                        <a:pt x="694" y="354"/>
                      </a:cubicBezTo>
                      <a:cubicBezTo>
                        <a:pt x="694" y="353"/>
                        <a:pt x="695" y="352"/>
                        <a:pt x="695" y="352"/>
                      </a:cubicBezTo>
                      <a:cubicBezTo>
                        <a:pt x="695" y="351"/>
                        <a:pt x="695" y="351"/>
                        <a:pt x="695" y="350"/>
                      </a:cubicBezTo>
                      <a:cubicBezTo>
                        <a:pt x="693" y="347"/>
                        <a:pt x="683" y="336"/>
                        <a:pt x="681" y="333"/>
                      </a:cubicBezTo>
                      <a:cubicBezTo>
                        <a:pt x="681" y="333"/>
                        <a:pt x="679" y="332"/>
                        <a:pt x="674" y="333"/>
                      </a:cubicBezTo>
                      <a:cubicBezTo>
                        <a:pt x="674" y="333"/>
                        <a:pt x="673" y="333"/>
                        <a:pt x="673" y="333"/>
                      </a:cubicBezTo>
                      <a:cubicBezTo>
                        <a:pt x="672" y="333"/>
                        <a:pt x="670" y="334"/>
                        <a:pt x="669" y="334"/>
                      </a:cubicBezTo>
                      <a:cubicBezTo>
                        <a:pt x="666" y="335"/>
                        <a:pt x="664" y="336"/>
                        <a:pt x="662" y="336"/>
                      </a:cubicBezTo>
                      <a:cubicBezTo>
                        <a:pt x="660" y="336"/>
                        <a:pt x="657" y="334"/>
                        <a:pt x="650" y="320"/>
                      </a:cubicBezTo>
                      <a:cubicBezTo>
                        <a:pt x="650" y="319"/>
                        <a:pt x="650" y="319"/>
                        <a:pt x="650" y="319"/>
                      </a:cubicBezTo>
                      <a:cubicBezTo>
                        <a:pt x="648" y="317"/>
                        <a:pt x="638" y="314"/>
                        <a:pt x="633" y="313"/>
                      </a:cubicBezTo>
                      <a:cubicBezTo>
                        <a:pt x="631" y="313"/>
                        <a:pt x="630" y="312"/>
                        <a:pt x="629" y="312"/>
                      </a:cubicBezTo>
                      <a:cubicBezTo>
                        <a:pt x="628" y="312"/>
                        <a:pt x="627" y="314"/>
                        <a:pt x="627" y="315"/>
                      </a:cubicBezTo>
                      <a:cubicBezTo>
                        <a:pt x="626" y="317"/>
                        <a:pt x="625" y="318"/>
                        <a:pt x="623" y="319"/>
                      </a:cubicBezTo>
                      <a:cubicBezTo>
                        <a:pt x="623" y="319"/>
                        <a:pt x="622" y="319"/>
                        <a:pt x="621" y="319"/>
                      </a:cubicBezTo>
                      <a:cubicBezTo>
                        <a:pt x="617" y="317"/>
                        <a:pt x="609" y="304"/>
                        <a:pt x="608" y="300"/>
                      </a:cubicBezTo>
                      <a:cubicBezTo>
                        <a:pt x="607" y="295"/>
                        <a:pt x="604" y="290"/>
                        <a:pt x="602" y="286"/>
                      </a:cubicBezTo>
                      <a:cubicBezTo>
                        <a:pt x="600" y="286"/>
                        <a:pt x="594" y="290"/>
                        <a:pt x="583" y="298"/>
                      </a:cubicBezTo>
                      <a:cubicBezTo>
                        <a:pt x="581" y="300"/>
                        <a:pt x="580" y="301"/>
                        <a:pt x="579" y="301"/>
                      </a:cubicBezTo>
                      <a:cubicBezTo>
                        <a:pt x="577" y="302"/>
                        <a:pt x="575" y="305"/>
                        <a:pt x="574" y="307"/>
                      </a:cubicBezTo>
                      <a:cubicBezTo>
                        <a:pt x="572" y="310"/>
                        <a:pt x="570" y="312"/>
                        <a:pt x="567" y="313"/>
                      </a:cubicBezTo>
                      <a:cubicBezTo>
                        <a:pt x="564" y="315"/>
                        <a:pt x="524" y="314"/>
                        <a:pt x="522" y="313"/>
                      </a:cubicBezTo>
                      <a:cubicBezTo>
                        <a:pt x="517" y="313"/>
                        <a:pt x="511" y="306"/>
                        <a:pt x="509" y="303"/>
                      </a:cubicBezTo>
                      <a:cubicBezTo>
                        <a:pt x="507" y="300"/>
                        <a:pt x="503" y="298"/>
                        <a:pt x="500" y="296"/>
                      </a:cubicBezTo>
                      <a:cubicBezTo>
                        <a:pt x="498" y="295"/>
                        <a:pt x="496" y="294"/>
                        <a:pt x="495" y="293"/>
                      </a:cubicBezTo>
                      <a:cubicBezTo>
                        <a:pt x="491" y="290"/>
                        <a:pt x="493" y="285"/>
                        <a:pt x="494" y="282"/>
                      </a:cubicBezTo>
                      <a:cubicBezTo>
                        <a:pt x="494" y="281"/>
                        <a:pt x="495" y="280"/>
                        <a:pt x="495" y="279"/>
                      </a:cubicBezTo>
                      <a:cubicBezTo>
                        <a:pt x="494" y="278"/>
                        <a:pt x="484" y="274"/>
                        <a:pt x="479" y="273"/>
                      </a:cubicBezTo>
                      <a:cubicBezTo>
                        <a:pt x="477" y="273"/>
                        <a:pt x="477" y="274"/>
                        <a:pt x="476" y="275"/>
                      </a:cubicBezTo>
                      <a:cubicBezTo>
                        <a:pt x="475" y="276"/>
                        <a:pt x="474" y="277"/>
                        <a:pt x="473" y="278"/>
                      </a:cubicBezTo>
                      <a:cubicBezTo>
                        <a:pt x="469" y="279"/>
                        <a:pt x="467" y="275"/>
                        <a:pt x="465" y="272"/>
                      </a:cubicBezTo>
                      <a:cubicBezTo>
                        <a:pt x="464" y="271"/>
                        <a:pt x="464" y="270"/>
                        <a:pt x="463" y="269"/>
                      </a:cubicBezTo>
                      <a:cubicBezTo>
                        <a:pt x="462" y="267"/>
                        <a:pt x="457" y="266"/>
                        <a:pt x="454" y="265"/>
                      </a:cubicBezTo>
                      <a:cubicBezTo>
                        <a:pt x="451" y="264"/>
                        <a:pt x="449" y="264"/>
                        <a:pt x="448" y="263"/>
                      </a:cubicBezTo>
                      <a:cubicBezTo>
                        <a:pt x="446" y="262"/>
                        <a:pt x="441" y="264"/>
                        <a:pt x="437" y="265"/>
                      </a:cubicBezTo>
                      <a:cubicBezTo>
                        <a:pt x="436" y="265"/>
                        <a:pt x="435" y="265"/>
                        <a:pt x="433" y="265"/>
                      </a:cubicBezTo>
                      <a:cubicBezTo>
                        <a:pt x="429" y="266"/>
                        <a:pt x="424" y="261"/>
                        <a:pt x="419" y="255"/>
                      </a:cubicBezTo>
                      <a:cubicBezTo>
                        <a:pt x="418" y="253"/>
                        <a:pt x="417" y="252"/>
                        <a:pt x="417" y="252"/>
                      </a:cubicBezTo>
                      <a:cubicBezTo>
                        <a:pt x="416" y="251"/>
                        <a:pt x="414" y="251"/>
                        <a:pt x="412" y="251"/>
                      </a:cubicBezTo>
                      <a:cubicBezTo>
                        <a:pt x="410" y="251"/>
                        <a:pt x="409" y="251"/>
                        <a:pt x="408" y="251"/>
                      </a:cubicBezTo>
                      <a:cubicBezTo>
                        <a:pt x="404" y="250"/>
                        <a:pt x="401" y="246"/>
                        <a:pt x="397" y="238"/>
                      </a:cubicBezTo>
                      <a:cubicBezTo>
                        <a:pt x="396" y="237"/>
                        <a:pt x="396" y="236"/>
                        <a:pt x="396" y="236"/>
                      </a:cubicBezTo>
                      <a:cubicBezTo>
                        <a:pt x="395" y="234"/>
                        <a:pt x="390" y="234"/>
                        <a:pt x="388" y="234"/>
                      </a:cubicBezTo>
                      <a:cubicBezTo>
                        <a:pt x="386" y="234"/>
                        <a:pt x="378" y="235"/>
                        <a:pt x="371" y="236"/>
                      </a:cubicBezTo>
                      <a:cubicBezTo>
                        <a:pt x="365" y="237"/>
                        <a:pt x="360" y="237"/>
                        <a:pt x="359" y="237"/>
                      </a:cubicBezTo>
                      <a:cubicBezTo>
                        <a:pt x="356" y="237"/>
                        <a:pt x="354" y="232"/>
                        <a:pt x="352" y="225"/>
                      </a:cubicBezTo>
                      <a:cubicBezTo>
                        <a:pt x="352" y="223"/>
                        <a:pt x="352" y="222"/>
                        <a:pt x="352" y="222"/>
                      </a:cubicBezTo>
                      <a:cubicBezTo>
                        <a:pt x="351" y="219"/>
                        <a:pt x="352" y="216"/>
                        <a:pt x="353" y="213"/>
                      </a:cubicBezTo>
                      <a:cubicBezTo>
                        <a:pt x="353" y="211"/>
                        <a:pt x="354" y="209"/>
                        <a:pt x="354" y="208"/>
                      </a:cubicBezTo>
                      <a:cubicBezTo>
                        <a:pt x="354" y="207"/>
                        <a:pt x="349" y="202"/>
                        <a:pt x="347" y="199"/>
                      </a:cubicBezTo>
                      <a:cubicBezTo>
                        <a:pt x="344" y="196"/>
                        <a:pt x="342" y="194"/>
                        <a:pt x="341" y="192"/>
                      </a:cubicBezTo>
                      <a:cubicBezTo>
                        <a:pt x="339" y="189"/>
                        <a:pt x="339" y="184"/>
                        <a:pt x="339" y="181"/>
                      </a:cubicBezTo>
                      <a:cubicBezTo>
                        <a:pt x="339" y="178"/>
                        <a:pt x="337" y="167"/>
                        <a:pt x="336" y="162"/>
                      </a:cubicBezTo>
                      <a:cubicBezTo>
                        <a:pt x="336" y="160"/>
                        <a:pt x="329" y="154"/>
                        <a:pt x="326" y="151"/>
                      </a:cubicBezTo>
                      <a:cubicBezTo>
                        <a:pt x="323" y="148"/>
                        <a:pt x="321" y="146"/>
                        <a:pt x="320" y="145"/>
                      </a:cubicBezTo>
                      <a:cubicBezTo>
                        <a:pt x="319" y="144"/>
                        <a:pt x="312" y="144"/>
                        <a:pt x="310" y="145"/>
                      </a:cubicBezTo>
                      <a:cubicBezTo>
                        <a:pt x="308" y="145"/>
                        <a:pt x="306" y="145"/>
                        <a:pt x="305" y="145"/>
                      </a:cubicBezTo>
                      <a:cubicBezTo>
                        <a:pt x="303" y="145"/>
                        <a:pt x="301" y="147"/>
                        <a:pt x="299" y="149"/>
                      </a:cubicBezTo>
                      <a:cubicBezTo>
                        <a:pt x="298" y="150"/>
                        <a:pt x="297" y="151"/>
                        <a:pt x="296" y="152"/>
                      </a:cubicBezTo>
                      <a:cubicBezTo>
                        <a:pt x="292" y="154"/>
                        <a:pt x="289" y="150"/>
                        <a:pt x="287" y="147"/>
                      </a:cubicBezTo>
                      <a:cubicBezTo>
                        <a:pt x="286" y="146"/>
                        <a:pt x="286" y="145"/>
                        <a:pt x="285" y="145"/>
                      </a:cubicBezTo>
                      <a:cubicBezTo>
                        <a:pt x="284" y="144"/>
                        <a:pt x="280" y="146"/>
                        <a:pt x="278" y="148"/>
                      </a:cubicBezTo>
                      <a:cubicBezTo>
                        <a:pt x="277" y="149"/>
                        <a:pt x="276" y="150"/>
                        <a:pt x="275" y="150"/>
                      </a:cubicBezTo>
                      <a:cubicBezTo>
                        <a:pt x="271" y="152"/>
                        <a:pt x="259" y="150"/>
                        <a:pt x="256" y="149"/>
                      </a:cubicBezTo>
                      <a:cubicBezTo>
                        <a:pt x="253" y="148"/>
                        <a:pt x="245" y="141"/>
                        <a:pt x="243" y="137"/>
                      </a:cubicBezTo>
                      <a:cubicBezTo>
                        <a:pt x="241" y="132"/>
                        <a:pt x="246" y="128"/>
                        <a:pt x="249" y="125"/>
                      </a:cubicBezTo>
                      <a:cubicBezTo>
                        <a:pt x="250" y="124"/>
                        <a:pt x="251" y="124"/>
                        <a:pt x="251" y="123"/>
                      </a:cubicBezTo>
                      <a:cubicBezTo>
                        <a:pt x="251" y="123"/>
                        <a:pt x="251" y="123"/>
                        <a:pt x="251" y="122"/>
                      </a:cubicBezTo>
                      <a:cubicBezTo>
                        <a:pt x="251" y="120"/>
                        <a:pt x="249" y="117"/>
                        <a:pt x="245" y="114"/>
                      </a:cubicBezTo>
                      <a:cubicBezTo>
                        <a:pt x="242" y="111"/>
                        <a:pt x="229" y="105"/>
                        <a:pt x="227" y="104"/>
                      </a:cubicBezTo>
                      <a:cubicBezTo>
                        <a:pt x="226" y="103"/>
                        <a:pt x="219" y="105"/>
                        <a:pt x="216" y="106"/>
                      </a:cubicBezTo>
                      <a:cubicBezTo>
                        <a:pt x="212" y="106"/>
                        <a:pt x="210" y="107"/>
                        <a:pt x="209" y="107"/>
                      </a:cubicBezTo>
                      <a:cubicBezTo>
                        <a:pt x="206" y="107"/>
                        <a:pt x="203" y="106"/>
                        <a:pt x="197" y="104"/>
                      </a:cubicBezTo>
                      <a:cubicBezTo>
                        <a:pt x="196" y="103"/>
                        <a:pt x="194" y="103"/>
                        <a:pt x="193" y="102"/>
                      </a:cubicBezTo>
                      <a:cubicBezTo>
                        <a:pt x="191" y="102"/>
                        <a:pt x="183" y="104"/>
                        <a:pt x="180" y="105"/>
                      </a:cubicBezTo>
                      <a:cubicBezTo>
                        <a:pt x="178" y="105"/>
                        <a:pt x="177" y="106"/>
                        <a:pt x="176" y="106"/>
                      </a:cubicBezTo>
                      <a:cubicBezTo>
                        <a:pt x="171" y="107"/>
                        <a:pt x="145" y="77"/>
                        <a:pt x="144" y="73"/>
                      </a:cubicBezTo>
                      <a:cubicBezTo>
                        <a:pt x="142" y="68"/>
                        <a:pt x="148" y="63"/>
                        <a:pt x="151" y="60"/>
                      </a:cubicBezTo>
                      <a:cubicBezTo>
                        <a:pt x="152" y="59"/>
                        <a:pt x="153" y="58"/>
                        <a:pt x="153" y="58"/>
                      </a:cubicBezTo>
                      <a:cubicBezTo>
                        <a:pt x="154" y="56"/>
                        <a:pt x="157" y="50"/>
                        <a:pt x="157" y="48"/>
                      </a:cubicBezTo>
                      <a:cubicBezTo>
                        <a:pt x="157" y="45"/>
                        <a:pt x="159" y="37"/>
                        <a:pt x="159" y="33"/>
                      </a:cubicBezTo>
                      <a:cubicBezTo>
                        <a:pt x="159" y="30"/>
                        <a:pt x="157" y="20"/>
                        <a:pt x="156" y="16"/>
                      </a:cubicBezTo>
                      <a:cubicBezTo>
                        <a:pt x="155" y="13"/>
                        <a:pt x="156" y="5"/>
                        <a:pt x="158" y="0"/>
                      </a:cubicBezTo>
                      <a:cubicBezTo>
                        <a:pt x="157" y="0"/>
                        <a:pt x="156" y="0"/>
                        <a:pt x="155" y="0"/>
                      </a:cubicBezTo>
                      <a:cubicBezTo>
                        <a:pt x="154" y="1"/>
                        <a:pt x="147" y="4"/>
                        <a:pt x="144" y="6"/>
                      </a:cubicBezTo>
                      <a:cubicBezTo>
                        <a:pt x="143" y="7"/>
                        <a:pt x="140" y="9"/>
                        <a:pt x="137" y="12"/>
                      </a:cubicBezTo>
                      <a:cubicBezTo>
                        <a:pt x="134" y="14"/>
                        <a:pt x="130" y="16"/>
                        <a:pt x="129" y="17"/>
                      </a:cubicBezTo>
                      <a:cubicBezTo>
                        <a:pt x="128" y="18"/>
                        <a:pt x="127" y="19"/>
                        <a:pt x="125" y="21"/>
                      </a:cubicBezTo>
                      <a:cubicBezTo>
                        <a:pt x="121" y="24"/>
                        <a:pt x="117" y="28"/>
                        <a:pt x="115" y="29"/>
                      </a:cubicBezTo>
                      <a:cubicBezTo>
                        <a:pt x="113" y="31"/>
                        <a:pt x="110" y="31"/>
                        <a:pt x="107" y="31"/>
                      </a:cubicBezTo>
                      <a:cubicBezTo>
                        <a:pt x="107" y="31"/>
                        <a:pt x="106" y="31"/>
                        <a:pt x="105" y="31"/>
                      </a:cubicBezTo>
                      <a:cubicBezTo>
                        <a:pt x="105" y="32"/>
                        <a:pt x="103" y="32"/>
                        <a:pt x="101" y="31"/>
                      </a:cubicBezTo>
                      <a:cubicBezTo>
                        <a:pt x="100" y="30"/>
                        <a:pt x="99" y="28"/>
                        <a:pt x="99" y="26"/>
                      </a:cubicBezTo>
                      <a:cubicBezTo>
                        <a:pt x="98" y="23"/>
                        <a:pt x="97" y="21"/>
                        <a:pt x="96" y="21"/>
                      </a:cubicBezTo>
                      <a:cubicBezTo>
                        <a:pt x="95" y="20"/>
                        <a:pt x="92" y="19"/>
                        <a:pt x="91" y="20"/>
                      </a:cubicBezTo>
                      <a:cubicBezTo>
                        <a:pt x="90" y="20"/>
                        <a:pt x="87" y="23"/>
                        <a:pt x="70" y="40"/>
                      </a:cubicBezTo>
                      <a:cubicBezTo>
                        <a:pt x="66" y="43"/>
                        <a:pt x="63" y="50"/>
                        <a:pt x="63" y="53"/>
                      </a:cubicBezTo>
                      <a:cubicBezTo>
                        <a:pt x="63" y="55"/>
                        <a:pt x="63" y="57"/>
                        <a:pt x="64" y="59"/>
                      </a:cubicBezTo>
                      <a:cubicBezTo>
                        <a:pt x="65" y="64"/>
                        <a:pt x="67" y="70"/>
                        <a:pt x="63" y="72"/>
                      </a:cubicBezTo>
                      <a:cubicBezTo>
                        <a:pt x="62" y="73"/>
                        <a:pt x="60" y="74"/>
                        <a:pt x="58" y="75"/>
                      </a:cubicBezTo>
                      <a:cubicBezTo>
                        <a:pt x="54" y="77"/>
                        <a:pt x="48" y="80"/>
                        <a:pt x="47" y="82"/>
                      </a:cubicBezTo>
                      <a:cubicBezTo>
                        <a:pt x="47" y="83"/>
                        <a:pt x="45" y="94"/>
                        <a:pt x="42" y="96"/>
                      </a:cubicBezTo>
                      <a:cubicBezTo>
                        <a:pt x="41" y="97"/>
                        <a:pt x="40" y="97"/>
                        <a:pt x="38" y="98"/>
                      </a:cubicBezTo>
                      <a:cubicBezTo>
                        <a:pt x="36" y="100"/>
                        <a:pt x="31" y="103"/>
                        <a:pt x="30" y="104"/>
                      </a:cubicBezTo>
                      <a:cubicBezTo>
                        <a:pt x="27" y="108"/>
                        <a:pt x="21" y="117"/>
                        <a:pt x="21" y="119"/>
                      </a:cubicBezTo>
                      <a:cubicBezTo>
                        <a:pt x="23" y="122"/>
                        <a:pt x="25" y="131"/>
                        <a:pt x="23" y="135"/>
                      </a:cubicBezTo>
                      <a:cubicBezTo>
                        <a:pt x="23" y="136"/>
                        <a:pt x="22" y="137"/>
                        <a:pt x="21" y="138"/>
                      </a:cubicBezTo>
                      <a:cubicBezTo>
                        <a:pt x="19" y="139"/>
                        <a:pt x="19" y="140"/>
                        <a:pt x="19" y="141"/>
                      </a:cubicBezTo>
                      <a:cubicBezTo>
                        <a:pt x="19" y="142"/>
                        <a:pt x="19" y="143"/>
                        <a:pt x="19" y="144"/>
                      </a:cubicBezTo>
                      <a:cubicBezTo>
                        <a:pt x="19" y="149"/>
                        <a:pt x="19" y="153"/>
                        <a:pt x="17" y="154"/>
                      </a:cubicBezTo>
                      <a:cubicBezTo>
                        <a:pt x="17" y="155"/>
                        <a:pt x="16" y="155"/>
                        <a:pt x="16" y="156"/>
                      </a:cubicBezTo>
                      <a:cubicBezTo>
                        <a:pt x="7" y="165"/>
                        <a:pt x="2" y="169"/>
                        <a:pt x="1" y="171"/>
                      </a:cubicBezTo>
                      <a:cubicBezTo>
                        <a:pt x="1" y="171"/>
                        <a:pt x="1" y="172"/>
                        <a:pt x="1" y="173"/>
                      </a:cubicBezTo>
                      <a:cubicBezTo>
                        <a:pt x="1" y="177"/>
                        <a:pt x="1" y="180"/>
                        <a:pt x="0" y="182"/>
                      </a:cubicBezTo>
                      <a:cubicBezTo>
                        <a:pt x="4" y="183"/>
                        <a:pt x="9" y="186"/>
                        <a:pt x="9" y="189"/>
                      </a:cubicBezTo>
                      <a:cubicBezTo>
                        <a:pt x="9" y="193"/>
                        <a:pt x="10" y="197"/>
                        <a:pt x="11" y="198"/>
                      </a:cubicBezTo>
                      <a:cubicBezTo>
                        <a:pt x="12" y="199"/>
                        <a:pt x="16" y="202"/>
                        <a:pt x="23" y="210"/>
                      </a:cubicBezTo>
                      <a:cubicBezTo>
                        <a:pt x="24" y="210"/>
                        <a:pt x="25" y="212"/>
                        <a:pt x="28" y="214"/>
                      </a:cubicBezTo>
                      <a:cubicBezTo>
                        <a:pt x="39" y="225"/>
                        <a:pt x="45" y="231"/>
                        <a:pt x="46" y="232"/>
                      </a:cubicBezTo>
                      <a:cubicBezTo>
                        <a:pt x="47" y="233"/>
                        <a:pt x="48" y="235"/>
                        <a:pt x="49" y="238"/>
                      </a:cubicBezTo>
                      <a:cubicBezTo>
                        <a:pt x="51" y="242"/>
                        <a:pt x="54" y="250"/>
                        <a:pt x="56" y="251"/>
                      </a:cubicBezTo>
                      <a:cubicBezTo>
                        <a:pt x="57" y="252"/>
                        <a:pt x="57" y="252"/>
                        <a:pt x="57" y="252"/>
                      </a:cubicBezTo>
                      <a:cubicBezTo>
                        <a:pt x="61" y="256"/>
                        <a:pt x="64" y="258"/>
                        <a:pt x="65" y="260"/>
                      </a:cubicBezTo>
                      <a:cubicBezTo>
                        <a:pt x="65" y="261"/>
                        <a:pt x="68" y="277"/>
                        <a:pt x="65" y="281"/>
                      </a:cubicBezTo>
                      <a:cubicBezTo>
                        <a:pt x="63" y="284"/>
                        <a:pt x="60" y="289"/>
                        <a:pt x="60" y="291"/>
                      </a:cubicBezTo>
                      <a:cubicBezTo>
                        <a:pt x="60" y="292"/>
                        <a:pt x="60" y="294"/>
                        <a:pt x="60" y="297"/>
                      </a:cubicBezTo>
                      <a:cubicBezTo>
                        <a:pt x="60" y="303"/>
                        <a:pt x="61" y="313"/>
                        <a:pt x="60" y="316"/>
                      </a:cubicBezTo>
                      <a:cubicBezTo>
                        <a:pt x="60" y="318"/>
                        <a:pt x="60" y="320"/>
                        <a:pt x="59" y="322"/>
                      </a:cubicBezTo>
                      <a:cubicBezTo>
                        <a:pt x="59" y="324"/>
                        <a:pt x="58" y="329"/>
                        <a:pt x="58" y="330"/>
                      </a:cubicBezTo>
                      <a:cubicBezTo>
                        <a:pt x="59" y="330"/>
                        <a:pt x="60" y="331"/>
                        <a:pt x="60" y="332"/>
                      </a:cubicBezTo>
                      <a:cubicBezTo>
                        <a:pt x="65" y="336"/>
                        <a:pt x="68" y="338"/>
                        <a:pt x="68" y="340"/>
                      </a:cubicBezTo>
                      <a:cubicBezTo>
                        <a:pt x="68" y="342"/>
                        <a:pt x="68" y="342"/>
                        <a:pt x="68" y="342"/>
                      </a:cubicBezTo>
                      <a:cubicBezTo>
                        <a:pt x="68" y="350"/>
                        <a:pt x="67" y="353"/>
                        <a:pt x="66" y="354"/>
                      </a:cubicBezTo>
                      <a:cubicBezTo>
                        <a:pt x="66" y="355"/>
                        <a:pt x="65" y="355"/>
                        <a:pt x="64" y="356"/>
                      </a:cubicBezTo>
                      <a:cubicBezTo>
                        <a:pt x="60" y="359"/>
                        <a:pt x="58" y="362"/>
                        <a:pt x="58" y="363"/>
                      </a:cubicBezTo>
                      <a:cubicBezTo>
                        <a:pt x="59" y="363"/>
                        <a:pt x="59" y="364"/>
                        <a:pt x="59" y="365"/>
                      </a:cubicBezTo>
                      <a:cubicBezTo>
                        <a:pt x="59" y="368"/>
                        <a:pt x="60" y="375"/>
                        <a:pt x="62" y="376"/>
                      </a:cubicBezTo>
                      <a:cubicBezTo>
                        <a:pt x="62" y="376"/>
                        <a:pt x="64" y="377"/>
                        <a:pt x="65" y="378"/>
                      </a:cubicBezTo>
                      <a:cubicBezTo>
                        <a:pt x="70" y="381"/>
                        <a:pt x="75" y="384"/>
                        <a:pt x="76" y="386"/>
                      </a:cubicBezTo>
                      <a:cubicBezTo>
                        <a:pt x="78" y="388"/>
                        <a:pt x="81" y="392"/>
                        <a:pt x="81" y="396"/>
                      </a:cubicBezTo>
                      <a:cubicBezTo>
                        <a:pt x="81" y="397"/>
                        <a:pt x="81" y="398"/>
                        <a:pt x="81" y="399"/>
                      </a:cubicBezTo>
                      <a:cubicBezTo>
                        <a:pt x="80" y="402"/>
                        <a:pt x="81" y="402"/>
                        <a:pt x="82" y="402"/>
                      </a:cubicBezTo>
                      <a:cubicBezTo>
                        <a:pt x="83" y="402"/>
                        <a:pt x="84" y="402"/>
                        <a:pt x="85" y="402"/>
                      </a:cubicBezTo>
                      <a:cubicBezTo>
                        <a:pt x="87" y="402"/>
                        <a:pt x="89" y="401"/>
                        <a:pt x="91" y="405"/>
                      </a:cubicBezTo>
                      <a:cubicBezTo>
                        <a:pt x="91" y="405"/>
                        <a:pt x="92" y="407"/>
                        <a:pt x="93" y="408"/>
                      </a:cubicBezTo>
                      <a:cubicBezTo>
                        <a:pt x="95" y="410"/>
                        <a:pt x="97" y="412"/>
                        <a:pt x="96" y="414"/>
                      </a:cubicBezTo>
                      <a:cubicBezTo>
                        <a:pt x="96" y="415"/>
                        <a:pt x="96" y="417"/>
                        <a:pt x="95" y="418"/>
                      </a:cubicBezTo>
                      <a:cubicBezTo>
                        <a:pt x="95" y="420"/>
                        <a:pt x="94" y="422"/>
                        <a:pt x="94" y="423"/>
                      </a:cubicBezTo>
                      <a:cubicBezTo>
                        <a:pt x="94" y="424"/>
                        <a:pt x="94" y="425"/>
                        <a:pt x="94" y="426"/>
                      </a:cubicBezTo>
                      <a:cubicBezTo>
                        <a:pt x="93" y="428"/>
                        <a:pt x="93" y="434"/>
                        <a:pt x="94" y="435"/>
                      </a:cubicBezTo>
                      <a:cubicBezTo>
                        <a:pt x="94" y="435"/>
                        <a:pt x="97" y="438"/>
                        <a:pt x="99" y="441"/>
                      </a:cubicBezTo>
                      <a:cubicBezTo>
                        <a:pt x="101" y="442"/>
                        <a:pt x="109" y="446"/>
                        <a:pt x="112" y="447"/>
                      </a:cubicBezTo>
                      <a:cubicBezTo>
                        <a:pt x="115" y="449"/>
                        <a:pt x="126" y="449"/>
                        <a:pt x="128" y="448"/>
                      </a:cubicBezTo>
                      <a:cubicBezTo>
                        <a:pt x="129" y="447"/>
                        <a:pt x="130" y="445"/>
                        <a:pt x="130" y="442"/>
                      </a:cubicBezTo>
                      <a:cubicBezTo>
                        <a:pt x="133" y="437"/>
                        <a:pt x="134" y="435"/>
                        <a:pt x="136" y="434"/>
                      </a:cubicBezTo>
                      <a:cubicBezTo>
                        <a:pt x="136" y="433"/>
                        <a:pt x="136" y="433"/>
                        <a:pt x="137" y="433"/>
                      </a:cubicBezTo>
                      <a:cubicBezTo>
                        <a:pt x="139" y="432"/>
                        <a:pt x="141" y="430"/>
                        <a:pt x="144" y="431"/>
                      </a:cubicBezTo>
                      <a:cubicBezTo>
                        <a:pt x="145" y="431"/>
                        <a:pt x="146" y="432"/>
                        <a:pt x="148" y="432"/>
                      </a:cubicBezTo>
                      <a:cubicBezTo>
                        <a:pt x="150" y="433"/>
                        <a:pt x="157" y="436"/>
                        <a:pt x="158" y="435"/>
                      </a:cubicBezTo>
                      <a:cubicBezTo>
                        <a:pt x="159" y="434"/>
                        <a:pt x="160" y="433"/>
                        <a:pt x="161" y="432"/>
                      </a:cubicBezTo>
                      <a:cubicBezTo>
                        <a:pt x="162" y="430"/>
                        <a:pt x="164" y="427"/>
                        <a:pt x="167" y="427"/>
                      </a:cubicBezTo>
                      <a:cubicBezTo>
                        <a:pt x="168" y="427"/>
                        <a:pt x="170" y="428"/>
                        <a:pt x="172" y="428"/>
                      </a:cubicBezTo>
                      <a:cubicBezTo>
                        <a:pt x="176" y="428"/>
                        <a:pt x="186" y="429"/>
                        <a:pt x="187" y="428"/>
                      </a:cubicBezTo>
                      <a:cubicBezTo>
                        <a:pt x="188" y="428"/>
                        <a:pt x="189" y="427"/>
                        <a:pt x="189" y="426"/>
                      </a:cubicBezTo>
                      <a:cubicBezTo>
                        <a:pt x="192" y="424"/>
                        <a:pt x="194" y="422"/>
                        <a:pt x="196" y="421"/>
                      </a:cubicBezTo>
                      <a:cubicBezTo>
                        <a:pt x="197" y="421"/>
                        <a:pt x="197" y="421"/>
                        <a:pt x="197" y="421"/>
                      </a:cubicBezTo>
                      <a:cubicBezTo>
                        <a:pt x="200" y="421"/>
                        <a:pt x="203" y="420"/>
                        <a:pt x="206" y="418"/>
                      </a:cubicBezTo>
                      <a:cubicBezTo>
                        <a:pt x="208" y="417"/>
                        <a:pt x="211" y="416"/>
                        <a:pt x="213" y="416"/>
                      </a:cubicBezTo>
                      <a:cubicBezTo>
                        <a:pt x="215" y="415"/>
                        <a:pt x="217" y="414"/>
                        <a:pt x="218" y="413"/>
                      </a:cubicBezTo>
                      <a:cubicBezTo>
                        <a:pt x="218" y="413"/>
                        <a:pt x="219" y="410"/>
                        <a:pt x="219" y="408"/>
                      </a:cubicBezTo>
                      <a:cubicBezTo>
                        <a:pt x="220" y="403"/>
                        <a:pt x="220" y="398"/>
                        <a:pt x="224" y="398"/>
                      </a:cubicBezTo>
                      <a:cubicBezTo>
                        <a:pt x="225" y="398"/>
                        <a:pt x="226" y="398"/>
                        <a:pt x="228" y="398"/>
                      </a:cubicBezTo>
                      <a:cubicBezTo>
                        <a:pt x="231" y="397"/>
                        <a:pt x="235" y="397"/>
                        <a:pt x="237" y="399"/>
                      </a:cubicBezTo>
                      <a:cubicBezTo>
                        <a:pt x="239" y="401"/>
                        <a:pt x="241" y="402"/>
                        <a:pt x="244" y="404"/>
                      </a:cubicBezTo>
                      <a:cubicBezTo>
                        <a:pt x="245" y="404"/>
                        <a:pt x="246" y="405"/>
                        <a:pt x="247" y="406"/>
                      </a:cubicBezTo>
                      <a:cubicBezTo>
                        <a:pt x="249" y="407"/>
                        <a:pt x="249" y="407"/>
                        <a:pt x="249" y="407"/>
                      </a:cubicBezTo>
                      <a:cubicBezTo>
                        <a:pt x="252" y="409"/>
                        <a:pt x="255" y="412"/>
                        <a:pt x="257" y="414"/>
                      </a:cubicBezTo>
                      <a:cubicBezTo>
                        <a:pt x="260" y="417"/>
                        <a:pt x="264" y="419"/>
                        <a:pt x="267" y="419"/>
                      </a:cubicBezTo>
                      <a:cubicBezTo>
                        <a:pt x="271" y="418"/>
                        <a:pt x="279" y="420"/>
                        <a:pt x="282" y="422"/>
                      </a:cubicBezTo>
                      <a:cubicBezTo>
                        <a:pt x="284" y="422"/>
                        <a:pt x="286" y="424"/>
                        <a:pt x="287" y="426"/>
                      </a:cubicBezTo>
                      <a:cubicBezTo>
                        <a:pt x="289" y="427"/>
                        <a:pt x="291" y="429"/>
                        <a:pt x="292" y="430"/>
                      </a:cubicBezTo>
                      <a:cubicBezTo>
                        <a:pt x="295" y="431"/>
                        <a:pt x="296" y="433"/>
                        <a:pt x="297" y="434"/>
                      </a:cubicBezTo>
                      <a:cubicBezTo>
                        <a:pt x="297" y="435"/>
                        <a:pt x="298" y="436"/>
                        <a:pt x="299" y="438"/>
                      </a:cubicBezTo>
                      <a:cubicBezTo>
                        <a:pt x="301" y="440"/>
                        <a:pt x="303" y="445"/>
                        <a:pt x="305" y="448"/>
                      </a:cubicBezTo>
                      <a:cubicBezTo>
                        <a:pt x="307" y="450"/>
                        <a:pt x="308" y="452"/>
                        <a:pt x="308" y="453"/>
                      </a:cubicBezTo>
                      <a:cubicBezTo>
                        <a:pt x="308" y="453"/>
                        <a:pt x="309" y="454"/>
                        <a:pt x="309" y="454"/>
                      </a:cubicBezTo>
                      <a:cubicBezTo>
                        <a:pt x="314" y="460"/>
                        <a:pt x="316" y="463"/>
                        <a:pt x="316" y="465"/>
                      </a:cubicBezTo>
                      <a:cubicBezTo>
                        <a:pt x="316" y="466"/>
                        <a:pt x="316" y="467"/>
                        <a:pt x="316" y="468"/>
                      </a:cubicBezTo>
                      <a:cubicBezTo>
                        <a:pt x="315" y="473"/>
                        <a:pt x="315" y="476"/>
                        <a:pt x="316" y="476"/>
                      </a:cubicBezTo>
                      <a:cubicBezTo>
                        <a:pt x="317" y="476"/>
                        <a:pt x="319" y="476"/>
                        <a:pt x="320" y="477"/>
                      </a:cubicBezTo>
                      <a:cubicBezTo>
                        <a:pt x="326" y="477"/>
                        <a:pt x="333" y="478"/>
                        <a:pt x="332" y="483"/>
                      </a:cubicBezTo>
                      <a:cubicBezTo>
                        <a:pt x="332" y="484"/>
                        <a:pt x="332" y="484"/>
                        <a:pt x="332" y="484"/>
                      </a:cubicBezTo>
                      <a:cubicBezTo>
                        <a:pt x="332" y="487"/>
                        <a:pt x="331" y="492"/>
                        <a:pt x="332" y="49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76" name="Freeform 248"/>
                <p:cNvSpPr>
                  <a:spLocks/>
                </p:cNvSpPr>
                <p:nvPr/>
              </p:nvSpPr>
              <p:spPr bwMode="auto">
                <a:xfrm>
                  <a:off x="6803885" y="8255128"/>
                  <a:ext cx="1149053" cy="1327385"/>
                </a:xfrm>
                <a:custGeom>
                  <a:avLst/>
                  <a:gdLst>
                    <a:gd name="T0" fmla="*/ 279 w 312"/>
                    <a:gd name="T1" fmla="*/ 305 h 360"/>
                    <a:gd name="T2" fmla="*/ 295 w 312"/>
                    <a:gd name="T3" fmla="*/ 301 h 360"/>
                    <a:gd name="T4" fmla="*/ 311 w 312"/>
                    <a:gd name="T5" fmla="*/ 285 h 360"/>
                    <a:gd name="T6" fmla="*/ 308 w 312"/>
                    <a:gd name="T7" fmla="*/ 271 h 360"/>
                    <a:gd name="T8" fmla="*/ 305 w 312"/>
                    <a:gd name="T9" fmla="*/ 253 h 360"/>
                    <a:gd name="T10" fmla="*/ 306 w 312"/>
                    <a:gd name="T11" fmla="*/ 232 h 360"/>
                    <a:gd name="T12" fmla="*/ 301 w 312"/>
                    <a:gd name="T13" fmla="*/ 221 h 360"/>
                    <a:gd name="T14" fmla="*/ 291 w 312"/>
                    <a:gd name="T15" fmla="*/ 213 h 360"/>
                    <a:gd name="T16" fmla="*/ 277 w 312"/>
                    <a:gd name="T17" fmla="*/ 196 h 360"/>
                    <a:gd name="T18" fmla="*/ 269 w 312"/>
                    <a:gd name="T19" fmla="*/ 178 h 360"/>
                    <a:gd name="T20" fmla="*/ 278 w 312"/>
                    <a:gd name="T21" fmla="*/ 157 h 360"/>
                    <a:gd name="T22" fmla="*/ 270 w 312"/>
                    <a:gd name="T23" fmla="*/ 147 h 360"/>
                    <a:gd name="T24" fmla="*/ 270 w 312"/>
                    <a:gd name="T25" fmla="*/ 112 h 360"/>
                    <a:gd name="T26" fmla="*/ 275 w 312"/>
                    <a:gd name="T27" fmla="*/ 76 h 360"/>
                    <a:gd name="T28" fmla="*/ 259 w 312"/>
                    <a:gd name="T29" fmla="*/ 55 h 360"/>
                    <a:gd name="T30" fmla="*/ 234 w 312"/>
                    <a:gd name="T31" fmla="*/ 27 h 360"/>
                    <a:gd name="T32" fmla="*/ 211 w 312"/>
                    <a:gd name="T33" fmla="*/ 0 h 360"/>
                    <a:gd name="T34" fmla="*/ 204 w 312"/>
                    <a:gd name="T35" fmla="*/ 13 h 360"/>
                    <a:gd name="T36" fmla="*/ 200 w 312"/>
                    <a:gd name="T37" fmla="*/ 27 h 360"/>
                    <a:gd name="T38" fmla="*/ 184 w 312"/>
                    <a:gd name="T39" fmla="*/ 57 h 360"/>
                    <a:gd name="T40" fmla="*/ 145 w 312"/>
                    <a:gd name="T41" fmla="*/ 105 h 360"/>
                    <a:gd name="T42" fmla="*/ 122 w 312"/>
                    <a:gd name="T43" fmla="*/ 117 h 360"/>
                    <a:gd name="T44" fmla="*/ 126 w 312"/>
                    <a:gd name="T45" fmla="*/ 140 h 360"/>
                    <a:gd name="T46" fmla="*/ 122 w 312"/>
                    <a:gd name="T47" fmla="*/ 167 h 360"/>
                    <a:gd name="T48" fmla="*/ 124 w 312"/>
                    <a:gd name="T49" fmla="*/ 186 h 360"/>
                    <a:gd name="T50" fmla="*/ 101 w 312"/>
                    <a:gd name="T51" fmla="*/ 199 h 360"/>
                    <a:gd name="T52" fmla="*/ 86 w 312"/>
                    <a:gd name="T53" fmla="*/ 208 h 360"/>
                    <a:gd name="T54" fmla="*/ 76 w 312"/>
                    <a:gd name="T55" fmla="*/ 232 h 360"/>
                    <a:gd name="T56" fmla="*/ 56 w 312"/>
                    <a:gd name="T57" fmla="*/ 220 h 360"/>
                    <a:gd name="T58" fmla="*/ 43 w 312"/>
                    <a:gd name="T59" fmla="*/ 247 h 360"/>
                    <a:gd name="T60" fmla="*/ 22 w 312"/>
                    <a:gd name="T61" fmla="*/ 249 h 360"/>
                    <a:gd name="T62" fmla="*/ 15 w 312"/>
                    <a:gd name="T63" fmla="*/ 253 h 360"/>
                    <a:gd name="T64" fmla="*/ 1 w 312"/>
                    <a:gd name="T65" fmla="*/ 281 h 360"/>
                    <a:gd name="T66" fmla="*/ 24 w 312"/>
                    <a:gd name="T67" fmla="*/ 303 h 360"/>
                    <a:gd name="T68" fmla="*/ 36 w 312"/>
                    <a:gd name="T69" fmla="*/ 307 h 360"/>
                    <a:gd name="T70" fmla="*/ 48 w 312"/>
                    <a:gd name="T71" fmla="*/ 307 h 360"/>
                    <a:gd name="T72" fmla="*/ 63 w 312"/>
                    <a:gd name="T73" fmla="*/ 306 h 360"/>
                    <a:gd name="T74" fmla="*/ 75 w 312"/>
                    <a:gd name="T75" fmla="*/ 316 h 360"/>
                    <a:gd name="T76" fmla="*/ 89 w 312"/>
                    <a:gd name="T77" fmla="*/ 324 h 360"/>
                    <a:gd name="T78" fmla="*/ 103 w 312"/>
                    <a:gd name="T79" fmla="*/ 330 h 360"/>
                    <a:gd name="T80" fmla="*/ 122 w 312"/>
                    <a:gd name="T81" fmla="*/ 333 h 360"/>
                    <a:gd name="T82" fmla="*/ 145 w 312"/>
                    <a:gd name="T83" fmla="*/ 350 h 360"/>
                    <a:gd name="T84" fmla="*/ 170 w 312"/>
                    <a:gd name="T85" fmla="*/ 341 h 360"/>
                    <a:gd name="T86" fmla="*/ 189 w 312"/>
                    <a:gd name="T87" fmla="*/ 346 h 360"/>
                    <a:gd name="T88" fmla="*/ 196 w 312"/>
                    <a:gd name="T89" fmla="*/ 347 h 360"/>
                    <a:gd name="T90" fmla="*/ 226 w 312"/>
                    <a:gd name="T91" fmla="*/ 349 h 360"/>
                    <a:gd name="T92" fmla="*/ 248 w 312"/>
                    <a:gd name="T93" fmla="*/ 354 h 360"/>
                    <a:gd name="T94" fmla="*/ 253 w 312"/>
                    <a:gd name="T95" fmla="*/ 339 h 360"/>
                    <a:gd name="T96" fmla="*/ 258 w 312"/>
                    <a:gd name="T97" fmla="*/ 331 h 360"/>
                    <a:gd name="T98" fmla="*/ 269 w 312"/>
                    <a:gd name="T99" fmla="*/ 304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12" h="360">
                      <a:moveTo>
                        <a:pt x="269" y="304"/>
                      </a:moveTo>
                      <a:cubicBezTo>
                        <a:pt x="271" y="303"/>
                        <a:pt x="274" y="304"/>
                        <a:pt x="277" y="305"/>
                      </a:cubicBezTo>
                      <a:cubicBezTo>
                        <a:pt x="277" y="305"/>
                        <a:pt x="278" y="305"/>
                        <a:pt x="279" y="305"/>
                      </a:cubicBezTo>
                      <a:cubicBezTo>
                        <a:pt x="280" y="305"/>
                        <a:pt x="282" y="302"/>
                        <a:pt x="283" y="301"/>
                      </a:cubicBezTo>
                      <a:cubicBezTo>
                        <a:pt x="284" y="301"/>
                        <a:pt x="284" y="300"/>
                        <a:pt x="285" y="300"/>
                      </a:cubicBezTo>
                      <a:cubicBezTo>
                        <a:pt x="287" y="297"/>
                        <a:pt x="291" y="299"/>
                        <a:pt x="295" y="301"/>
                      </a:cubicBezTo>
                      <a:cubicBezTo>
                        <a:pt x="296" y="301"/>
                        <a:pt x="296" y="301"/>
                        <a:pt x="296" y="301"/>
                      </a:cubicBezTo>
                      <a:cubicBezTo>
                        <a:pt x="297" y="301"/>
                        <a:pt x="302" y="300"/>
                        <a:pt x="310" y="295"/>
                      </a:cubicBezTo>
                      <a:cubicBezTo>
                        <a:pt x="312" y="293"/>
                        <a:pt x="312" y="289"/>
                        <a:pt x="311" y="285"/>
                      </a:cubicBezTo>
                      <a:cubicBezTo>
                        <a:pt x="311" y="284"/>
                        <a:pt x="311" y="283"/>
                        <a:pt x="311" y="282"/>
                      </a:cubicBezTo>
                      <a:cubicBezTo>
                        <a:pt x="311" y="281"/>
                        <a:pt x="310" y="279"/>
                        <a:pt x="310" y="277"/>
                      </a:cubicBezTo>
                      <a:cubicBezTo>
                        <a:pt x="309" y="275"/>
                        <a:pt x="308" y="273"/>
                        <a:pt x="308" y="271"/>
                      </a:cubicBezTo>
                      <a:cubicBezTo>
                        <a:pt x="308" y="270"/>
                        <a:pt x="309" y="268"/>
                        <a:pt x="309" y="266"/>
                      </a:cubicBezTo>
                      <a:cubicBezTo>
                        <a:pt x="310" y="264"/>
                        <a:pt x="310" y="263"/>
                        <a:pt x="311" y="261"/>
                      </a:cubicBezTo>
                      <a:cubicBezTo>
                        <a:pt x="311" y="259"/>
                        <a:pt x="308" y="255"/>
                        <a:pt x="305" y="253"/>
                      </a:cubicBezTo>
                      <a:cubicBezTo>
                        <a:pt x="303" y="251"/>
                        <a:pt x="303" y="246"/>
                        <a:pt x="304" y="241"/>
                      </a:cubicBezTo>
                      <a:cubicBezTo>
                        <a:pt x="304" y="239"/>
                        <a:pt x="304" y="239"/>
                        <a:pt x="304" y="238"/>
                      </a:cubicBezTo>
                      <a:cubicBezTo>
                        <a:pt x="304" y="236"/>
                        <a:pt x="305" y="234"/>
                        <a:pt x="306" y="232"/>
                      </a:cubicBezTo>
                      <a:cubicBezTo>
                        <a:pt x="306" y="231"/>
                        <a:pt x="306" y="229"/>
                        <a:pt x="307" y="229"/>
                      </a:cubicBezTo>
                      <a:cubicBezTo>
                        <a:pt x="307" y="228"/>
                        <a:pt x="305" y="226"/>
                        <a:pt x="304" y="225"/>
                      </a:cubicBezTo>
                      <a:cubicBezTo>
                        <a:pt x="303" y="224"/>
                        <a:pt x="302" y="223"/>
                        <a:pt x="301" y="221"/>
                      </a:cubicBezTo>
                      <a:cubicBezTo>
                        <a:pt x="301" y="221"/>
                        <a:pt x="301" y="221"/>
                        <a:pt x="299" y="221"/>
                      </a:cubicBezTo>
                      <a:cubicBezTo>
                        <a:pt x="298" y="221"/>
                        <a:pt x="296" y="221"/>
                        <a:pt x="294" y="221"/>
                      </a:cubicBezTo>
                      <a:cubicBezTo>
                        <a:pt x="290" y="220"/>
                        <a:pt x="291" y="216"/>
                        <a:pt x="291" y="213"/>
                      </a:cubicBezTo>
                      <a:cubicBezTo>
                        <a:pt x="291" y="213"/>
                        <a:pt x="291" y="212"/>
                        <a:pt x="291" y="211"/>
                      </a:cubicBezTo>
                      <a:cubicBezTo>
                        <a:pt x="291" y="210"/>
                        <a:pt x="289" y="206"/>
                        <a:pt x="287" y="203"/>
                      </a:cubicBezTo>
                      <a:cubicBezTo>
                        <a:pt x="286" y="202"/>
                        <a:pt x="280" y="198"/>
                        <a:pt x="277" y="196"/>
                      </a:cubicBezTo>
                      <a:cubicBezTo>
                        <a:pt x="275" y="195"/>
                        <a:pt x="274" y="195"/>
                        <a:pt x="273" y="194"/>
                      </a:cubicBezTo>
                      <a:cubicBezTo>
                        <a:pt x="270" y="192"/>
                        <a:pt x="269" y="186"/>
                        <a:pt x="269" y="180"/>
                      </a:cubicBezTo>
                      <a:cubicBezTo>
                        <a:pt x="269" y="179"/>
                        <a:pt x="269" y="179"/>
                        <a:pt x="269" y="178"/>
                      </a:cubicBezTo>
                      <a:cubicBezTo>
                        <a:pt x="268" y="175"/>
                        <a:pt x="272" y="171"/>
                        <a:pt x="276" y="168"/>
                      </a:cubicBezTo>
                      <a:cubicBezTo>
                        <a:pt x="276" y="167"/>
                        <a:pt x="277" y="167"/>
                        <a:pt x="277" y="167"/>
                      </a:cubicBezTo>
                      <a:cubicBezTo>
                        <a:pt x="277" y="166"/>
                        <a:pt x="278" y="164"/>
                        <a:pt x="278" y="157"/>
                      </a:cubicBezTo>
                      <a:cubicBezTo>
                        <a:pt x="278" y="155"/>
                        <a:pt x="278" y="155"/>
                        <a:pt x="278" y="155"/>
                      </a:cubicBezTo>
                      <a:cubicBezTo>
                        <a:pt x="277" y="154"/>
                        <a:pt x="274" y="151"/>
                        <a:pt x="272" y="149"/>
                      </a:cubicBezTo>
                      <a:cubicBezTo>
                        <a:pt x="271" y="149"/>
                        <a:pt x="270" y="148"/>
                        <a:pt x="270" y="147"/>
                      </a:cubicBezTo>
                      <a:cubicBezTo>
                        <a:pt x="267" y="145"/>
                        <a:pt x="268" y="141"/>
                        <a:pt x="269" y="136"/>
                      </a:cubicBezTo>
                      <a:cubicBezTo>
                        <a:pt x="270" y="134"/>
                        <a:pt x="270" y="132"/>
                        <a:pt x="271" y="131"/>
                      </a:cubicBezTo>
                      <a:cubicBezTo>
                        <a:pt x="271" y="127"/>
                        <a:pt x="270" y="118"/>
                        <a:pt x="270" y="112"/>
                      </a:cubicBezTo>
                      <a:cubicBezTo>
                        <a:pt x="270" y="109"/>
                        <a:pt x="270" y="107"/>
                        <a:pt x="270" y="106"/>
                      </a:cubicBezTo>
                      <a:cubicBezTo>
                        <a:pt x="270" y="102"/>
                        <a:pt x="276" y="94"/>
                        <a:pt x="276" y="94"/>
                      </a:cubicBezTo>
                      <a:cubicBezTo>
                        <a:pt x="277" y="92"/>
                        <a:pt x="276" y="79"/>
                        <a:pt x="275" y="76"/>
                      </a:cubicBezTo>
                      <a:cubicBezTo>
                        <a:pt x="275" y="75"/>
                        <a:pt x="270" y="72"/>
                        <a:pt x="269" y="71"/>
                      </a:cubicBezTo>
                      <a:cubicBezTo>
                        <a:pt x="267" y="70"/>
                        <a:pt x="267" y="70"/>
                        <a:pt x="267" y="70"/>
                      </a:cubicBezTo>
                      <a:cubicBezTo>
                        <a:pt x="265" y="68"/>
                        <a:pt x="263" y="62"/>
                        <a:pt x="259" y="55"/>
                      </a:cubicBezTo>
                      <a:cubicBezTo>
                        <a:pt x="258" y="52"/>
                        <a:pt x="257" y="50"/>
                        <a:pt x="257" y="49"/>
                      </a:cubicBezTo>
                      <a:cubicBezTo>
                        <a:pt x="256" y="48"/>
                        <a:pt x="244" y="37"/>
                        <a:pt x="239" y="32"/>
                      </a:cubicBezTo>
                      <a:cubicBezTo>
                        <a:pt x="237" y="30"/>
                        <a:pt x="235" y="28"/>
                        <a:pt x="234" y="27"/>
                      </a:cubicBezTo>
                      <a:cubicBezTo>
                        <a:pt x="225" y="18"/>
                        <a:pt x="223" y="16"/>
                        <a:pt x="222" y="16"/>
                      </a:cubicBezTo>
                      <a:cubicBezTo>
                        <a:pt x="220" y="14"/>
                        <a:pt x="219" y="8"/>
                        <a:pt x="219" y="4"/>
                      </a:cubicBezTo>
                      <a:cubicBezTo>
                        <a:pt x="218" y="4"/>
                        <a:pt x="215" y="1"/>
                        <a:pt x="211" y="0"/>
                      </a:cubicBezTo>
                      <a:cubicBezTo>
                        <a:pt x="209" y="1"/>
                        <a:pt x="206" y="4"/>
                        <a:pt x="205" y="5"/>
                      </a:cubicBezTo>
                      <a:cubicBezTo>
                        <a:pt x="204" y="6"/>
                        <a:pt x="204" y="10"/>
                        <a:pt x="204" y="13"/>
                      </a:cubicBezTo>
                      <a:cubicBezTo>
                        <a:pt x="204" y="13"/>
                        <a:pt x="204" y="13"/>
                        <a:pt x="204" y="13"/>
                      </a:cubicBezTo>
                      <a:cubicBezTo>
                        <a:pt x="204" y="14"/>
                        <a:pt x="204" y="14"/>
                        <a:pt x="204" y="14"/>
                      </a:cubicBezTo>
                      <a:cubicBezTo>
                        <a:pt x="204" y="14"/>
                        <a:pt x="204" y="14"/>
                        <a:pt x="204" y="15"/>
                      </a:cubicBezTo>
                      <a:cubicBezTo>
                        <a:pt x="203" y="22"/>
                        <a:pt x="203" y="26"/>
                        <a:pt x="200" y="27"/>
                      </a:cubicBezTo>
                      <a:cubicBezTo>
                        <a:pt x="196" y="28"/>
                        <a:pt x="189" y="33"/>
                        <a:pt x="189" y="35"/>
                      </a:cubicBezTo>
                      <a:cubicBezTo>
                        <a:pt x="189" y="43"/>
                        <a:pt x="188" y="49"/>
                        <a:pt x="186" y="52"/>
                      </a:cubicBezTo>
                      <a:cubicBezTo>
                        <a:pt x="186" y="52"/>
                        <a:pt x="185" y="55"/>
                        <a:pt x="184" y="57"/>
                      </a:cubicBezTo>
                      <a:cubicBezTo>
                        <a:pt x="182" y="64"/>
                        <a:pt x="181" y="68"/>
                        <a:pt x="178" y="69"/>
                      </a:cubicBezTo>
                      <a:cubicBezTo>
                        <a:pt x="175" y="71"/>
                        <a:pt x="166" y="79"/>
                        <a:pt x="164" y="82"/>
                      </a:cubicBezTo>
                      <a:cubicBezTo>
                        <a:pt x="163" y="85"/>
                        <a:pt x="149" y="105"/>
                        <a:pt x="145" y="105"/>
                      </a:cubicBezTo>
                      <a:cubicBezTo>
                        <a:pt x="143" y="106"/>
                        <a:pt x="141" y="106"/>
                        <a:pt x="139" y="106"/>
                      </a:cubicBezTo>
                      <a:cubicBezTo>
                        <a:pt x="137" y="106"/>
                        <a:pt x="133" y="106"/>
                        <a:pt x="133" y="106"/>
                      </a:cubicBezTo>
                      <a:cubicBezTo>
                        <a:pt x="129" y="108"/>
                        <a:pt x="122" y="115"/>
                        <a:pt x="122" y="117"/>
                      </a:cubicBezTo>
                      <a:cubicBezTo>
                        <a:pt x="122" y="118"/>
                        <a:pt x="121" y="119"/>
                        <a:pt x="121" y="120"/>
                      </a:cubicBezTo>
                      <a:cubicBezTo>
                        <a:pt x="121" y="125"/>
                        <a:pt x="121" y="132"/>
                        <a:pt x="123" y="136"/>
                      </a:cubicBezTo>
                      <a:cubicBezTo>
                        <a:pt x="124" y="137"/>
                        <a:pt x="125" y="139"/>
                        <a:pt x="126" y="140"/>
                      </a:cubicBezTo>
                      <a:cubicBezTo>
                        <a:pt x="129" y="143"/>
                        <a:pt x="131" y="146"/>
                        <a:pt x="130" y="150"/>
                      </a:cubicBezTo>
                      <a:cubicBezTo>
                        <a:pt x="129" y="155"/>
                        <a:pt x="126" y="161"/>
                        <a:pt x="125" y="163"/>
                      </a:cubicBezTo>
                      <a:cubicBezTo>
                        <a:pt x="124" y="164"/>
                        <a:pt x="123" y="165"/>
                        <a:pt x="122" y="167"/>
                      </a:cubicBezTo>
                      <a:cubicBezTo>
                        <a:pt x="121" y="168"/>
                        <a:pt x="118" y="172"/>
                        <a:pt x="118" y="173"/>
                      </a:cubicBezTo>
                      <a:cubicBezTo>
                        <a:pt x="119" y="174"/>
                        <a:pt x="120" y="175"/>
                        <a:pt x="120" y="176"/>
                      </a:cubicBezTo>
                      <a:cubicBezTo>
                        <a:pt x="123" y="179"/>
                        <a:pt x="127" y="183"/>
                        <a:pt x="124" y="186"/>
                      </a:cubicBezTo>
                      <a:cubicBezTo>
                        <a:pt x="124" y="186"/>
                        <a:pt x="123" y="187"/>
                        <a:pt x="122" y="188"/>
                      </a:cubicBezTo>
                      <a:cubicBezTo>
                        <a:pt x="115" y="196"/>
                        <a:pt x="111" y="200"/>
                        <a:pt x="108" y="200"/>
                      </a:cubicBezTo>
                      <a:cubicBezTo>
                        <a:pt x="106" y="200"/>
                        <a:pt x="103" y="199"/>
                        <a:pt x="101" y="199"/>
                      </a:cubicBezTo>
                      <a:cubicBezTo>
                        <a:pt x="99" y="199"/>
                        <a:pt x="96" y="198"/>
                        <a:pt x="95" y="198"/>
                      </a:cubicBezTo>
                      <a:cubicBezTo>
                        <a:pt x="91" y="200"/>
                        <a:pt x="85" y="204"/>
                        <a:pt x="85" y="206"/>
                      </a:cubicBezTo>
                      <a:cubicBezTo>
                        <a:pt x="85" y="206"/>
                        <a:pt x="86" y="207"/>
                        <a:pt x="86" y="208"/>
                      </a:cubicBezTo>
                      <a:cubicBezTo>
                        <a:pt x="89" y="212"/>
                        <a:pt x="92" y="216"/>
                        <a:pt x="89" y="219"/>
                      </a:cubicBezTo>
                      <a:cubicBezTo>
                        <a:pt x="89" y="219"/>
                        <a:pt x="88" y="221"/>
                        <a:pt x="87" y="222"/>
                      </a:cubicBezTo>
                      <a:cubicBezTo>
                        <a:pt x="82" y="228"/>
                        <a:pt x="79" y="232"/>
                        <a:pt x="76" y="232"/>
                      </a:cubicBezTo>
                      <a:cubicBezTo>
                        <a:pt x="76" y="232"/>
                        <a:pt x="74" y="231"/>
                        <a:pt x="74" y="230"/>
                      </a:cubicBezTo>
                      <a:cubicBezTo>
                        <a:pt x="72" y="226"/>
                        <a:pt x="65" y="217"/>
                        <a:pt x="63" y="216"/>
                      </a:cubicBezTo>
                      <a:cubicBezTo>
                        <a:pt x="61" y="217"/>
                        <a:pt x="57" y="219"/>
                        <a:pt x="56" y="220"/>
                      </a:cubicBezTo>
                      <a:cubicBezTo>
                        <a:pt x="56" y="220"/>
                        <a:pt x="56" y="221"/>
                        <a:pt x="56" y="222"/>
                      </a:cubicBezTo>
                      <a:cubicBezTo>
                        <a:pt x="50" y="242"/>
                        <a:pt x="48" y="245"/>
                        <a:pt x="46" y="245"/>
                      </a:cubicBezTo>
                      <a:cubicBezTo>
                        <a:pt x="45" y="246"/>
                        <a:pt x="44" y="246"/>
                        <a:pt x="43" y="247"/>
                      </a:cubicBezTo>
                      <a:cubicBezTo>
                        <a:pt x="38" y="249"/>
                        <a:pt x="35" y="251"/>
                        <a:pt x="33" y="251"/>
                      </a:cubicBezTo>
                      <a:cubicBezTo>
                        <a:pt x="32" y="251"/>
                        <a:pt x="32" y="251"/>
                        <a:pt x="32" y="251"/>
                      </a:cubicBezTo>
                      <a:cubicBezTo>
                        <a:pt x="30" y="252"/>
                        <a:pt x="25" y="252"/>
                        <a:pt x="22" y="249"/>
                      </a:cubicBezTo>
                      <a:cubicBezTo>
                        <a:pt x="20" y="248"/>
                        <a:pt x="17" y="248"/>
                        <a:pt x="16" y="248"/>
                      </a:cubicBezTo>
                      <a:cubicBezTo>
                        <a:pt x="16" y="248"/>
                        <a:pt x="16" y="249"/>
                        <a:pt x="15" y="249"/>
                      </a:cubicBezTo>
                      <a:cubicBezTo>
                        <a:pt x="15" y="250"/>
                        <a:pt x="15" y="251"/>
                        <a:pt x="15" y="253"/>
                      </a:cubicBezTo>
                      <a:cubicBezTo>
                        <a:pt x="16" y="258"/>
                        <a:pt x="16" y="264"/>
                        <a:pt x="13" y="267"/>
                      </a:cubicBezTo>
                      <a:cubicBezTo>
                        <a:pt x="12" y="268"/>
                        <a:pt x="11" y="269"/>
                        <a:pt x="10" y="271"/>
                      </a:cubicBezTo>
                      <a:cubicBezTo>
                        <a:pt x="6" y="276"/>
                        <a:pt x="3" y="279"/>
                        <a:pt x="1" y="281"/>
                      </a:cubicBezTo>
                      <a:cubicBezTo>
                        <a:pt x="1" y="281"/>
                        <a:pt x="1" y="281"/>
                        <a:pt x="0" y="281"/>
                      </a:cubicBezTo>
                      <a:cubicBezTo>
                        <a:pt x="3" y="285"/>
                        <a:pt x="11" y="294"/>
                        <a:pt x="13" y="297"/>
                      </a:cubicBezTo>
                      <a:cubicBezTo>
                        <a:pt x="16" y="299"/>
                        <a:pt x="21" y="302"/>
                        <a:pt x="24" y="303"/>
                      </a:cubicBezTo>
                      <a:cubicBezTo>
                        <a:pt x="24" y="303"/>
                        <a:pt x="26" y="303"/>
                        <a:pt x="27" y="303"/>
                      </a:cubicBezTo>
                      <a:cubicBezTo>
                        <a:pt x="31" y="303"/>
                        <a:pt x="35" y="304"/>
                        <a:pt x="36" y="307"/>
                      </a:cubicBezTo>
                      <a:cubicBezTo>
                        <a:pt x="36" y="307"/>
                        <a:pt x="36" y="307"/>
                        <a:pt x="36" y="307"/>
                      </a:cubicBezTo>
                      <a:cubicBezTo>
                        <a:pt x="38" y="313"/>
                        <a:pt x="39" y="315"/>
                        <a:pt x="40" y="317"/>
                      </a:cubicBezTo>
                      <a:cubicBezTo>
                        <a:pt x="44" y="312"/>
                        <a:pt x="46" y="309"/>
                        <a:pt x="48" y="307"/>
                      </a:cubicBezTo>
                      <a:cubicBezTo>
                        <a:pt x="48" y="307"/>
                        <a:pt x="48" y="307"/>
                        <a:pt x="48" y="307"/>
                      </a:cubicBezTo>
                      <a:cubicBezTo>
                        <a:pt x="51" y="305"/>
                        <a:pt x="52" y="304"/>
                        <a:pt x="54" y="304"/>
                      </a:cubicBezTo>
                      <a:cubicBezTo>
                        <a:pt x="54" y="304"/>
                        <a:pt x="55" y="304"/>
                        <a:pt x="56" y="304"/>
                      </a:cubicBezTo>
                      <a:cubicBezTo>
                        <a:pt x="58" y="304"/>
                        <a:pt x="61" y="303"/>
                        <a:pt x="63" y="306"/>
                      </a:cubicBezTo>
                      <a:cubicBezTo>
                        <a:pt x="64" y="307"/>
                        <a:pt x="66" y="308"/>
                        <a:pt x="67" y="308"/>
                      </a:cubicBezTo>
                      <a:cubicBezTo>
                        <a:pt x="70" y="309"/>
                        <a:pt x="72" y="311"/>
                        <a:pt x="73" y="312"/>
                      </a:cubicBezTo>
                      <a:cubicBezTo>
                        <a:pt x="74" y="313"/>
                        <a:pt x="74" y="315"/>
                        <a:pt x="75" y="316"/>
                      </a:cubicBezTo>
                      <a:cubicBezTo>
                        <a:pt x="76" y="318"/>
                        <a:pt x="76" y="320"/>
                        <a:pt x="78" y="320"/>
                      </a:cubicBezTo>
                      <a:cubicBezTo>
                        <a:pt x="79" y="320"/>
                        <a:pt x="80" y="321"/>
                        <a:pt x="81" y="321"/>
                      </a:cubicBezTo>
                      <a:cubicBezTo>
                        <a:pt x="85" y="321"/>
                        <a:pt x="88" y="322"/>
                        <a:pt x="89" y="324"/>
                      </a:cubicBezTo>
                      <a:cubicBezTo>
                        <a:pt x="92" y="328"/>
                        <a:pt x="93" y="328"/>
                        <a:pt x="93" y="328"/>
                      </a:cubicBezTo>
                      <a:cubicBezTo>
                        <a:pt x="93" y="328"/>
                        <a:pt x="94" y="328"/>
                        <a:pt x="95" y="328"/>
                      </a:cubicBezTo>
                      <a:cubicBezTo>
                        <a:pt x="97" y="328"/>
                        <a:pt x="101" y="327"/>
                        <a:pt x="103" y="330"/>
                      </a:cubicBezTo>
                      <a:cubicBezTo>
                        <a:pt x="108" y="338"/>
                        <a:pt x="109" y="338"/>
                        <a:pt x="109" y="338"/>
                      </a:cubicBezTo>
                      <a:cubicBezTo>
                        <a:pt x="110" y="337"/>
                        <a:pt x="111" y="337"/>
                        <a:pt x="111" y="337"/>
                      </a:cubicBezTo>
                      <a:cubicBezTo>
                        <a:pt x="114" y="334"/>
                        <a:pt x="118" y="331"/>
                        <a:pt x="122" y="333"/>
                      </a:cubicBezTo>
                      <a:cubicBezTo>
                        <a:pt x="125" y="334"/>
                        <a:pt x="128" y="335"/>
                        <a:pt x="131" y="338"/>
                      </a:cubicBezTo>
                      <a:cubicBezTo>
                        <a:pt x="133" y="339"/>
                        <a:pt x="134" y="341"/>
                        <a:pt x="137" y="343"/>
                      </a:cubicBezTo>
                      <a:cubicBezTo>
                        <a:pt x="139" y="345"/>
                        <a:pt x="143" y="349"/>
                        <a:pt x="145" y="350"/>
                      </a:cubicBezTo>
                      <a:cubicBezTo>
                        <a:pt x="145" y="350"/>
                        <a:pt x="147" y="348"/>
                        <a:pt x="149" y="347"/>
                      </a:cubicBezTo>
                      <a:cubicBezTo>
                        <a:pt x="156" y="342"/>
                        <a:pt x="162" y="339"/>
                        <a:pt x="165" y="340"/>
                      </a:cubicBezTo>
                      <a:cubicBezTo>
                        <a:pt x="167" y="340"/>
                        <a:pt x="168" y="341"/>
                        <a:pt x="170" y="341"/>
                      </a:cubicBezTo>
                      <a:cubicBezTo>
                        <a:pt x="173" y="342"/>
                        <a:pt x="175" y="343"/>
                        <a:pt x="177" y="343"/>
                      </a:cubicBezTo>
                      <a:cubicBezTo>
                        <a:pt x="180" y="343"/>
                        <a:pt x="183" y="344"/>
                        <a:pt x="186" y="345"/>
                      </a:cubicBezTo>
                      <a:cubicBezTo>
                        <a:pt x="187" y="346"/>
                        <a:pt x="188" y="346"/>
                        <a:pt x="189" y="346"/>
                      </a:cubicBezTo>
                      <a:cubicBezTo>
                        <a:pt x="190" y="347"/>
                        <a:pt x="191" y="347"/>
                        <a:pt x="192" y="347"/>
                      </a:cubicBezTo>
                      <a:cubicBezTo>
                        <a:pt x="193" y="347"/>
                        <a:pt x="194" y="348"/>
                        <a:pt x="195" y="347"/>
                      </a:cubicBezTo>
                      <a:cubicBezTo>
                        <a:pt x="195" y="347"/>
                        <a:pt x="195" y="347"/>
                        <a:pt x="196" y="347"/>
                      </a:cubicBezTo>
                      <a:cubicBezTo>
                        <a:pt x="197" y="346"/>
                        <a:pt x="199" y="344"/>
                        <a:pt x="203" y="348"/>
                      </a:cubicBezTo>
                      <a:cubicBezTo>
                        <a:pt x="205" y="350"/>
                        <a:pt x="209" y="356"/>
                        <a:pt x="211" y="360"/>
                      </a:cubicBezTo>
                      <a:cubicBezTo>
                        <a:pt x="215" y="356"/>
                        <a:pt x="222" y="350"/>
                        <a:pt x="226" y="349"/>
                      </a:cubicBezTo>
                      <a:cubicBezTo>
                        <a:pt x="230" y="349"/>
                        <a:pt x="241" y="348"/>
                        <a:pt x="242" y="348"/>
                      </a:cubicBezTo>
                      <a:cubicBezTo>
                        <a:pt x="243" y="348"/>
                        <a:pt x="243" y="349"/>
                        <a:pt x="243" y="349"/>
                      </a:cubicBezTo>
                      <a:cubicBezTo>
                        <a:pt x="248" y="354"/>
                        <a:pt x="248" y="354"/>
                        <a:pt x="248" y="354"/>
                      </a:cubicBezTo>
                      <a:cubicBezTo>
                        <a:pt x="249" y="353"/>
                        <a:pt x="251" y="352"/>
                        <a:pt x="254" y="350"/>
                      </a:cubicBezTo>
                      <a:cubicBezTo>
                        <a:pt x="254" y="350"/>
                        <a:pt x="255" y="350"/>
                        <a:pt x="255" y="350"/>
                      </a:cubicBezTo>
                      <a:cubicBezTo>
                        <a:pt x="255" y="348"/>
                        <a:pt x="255" y="345"/>
                        <a:pt x="253" y="339"/>
                      </a:cubicBezTo>
                      <a:cubicBezTo>
                        <a:pt x="253" y="338"/>
                        <a:pt x="253" y="338"/>
                        <a:pt x="253" y="338"/>
                      </a:cubicBezTo>
                      <a:cubicBezTo>
                        <a:pt x="252" y="335"/>
                        <a:pt x="255" y="333"/>
                        <a:pt x="257" y="332"/>
                      </a:cubicBezTo>
                      <a:cubicBezTo>
                        <a:pt x="257" y="332"/>
                        <a:pt x="258" y="331"/>
                        <a:pt x="258" y="331"/>
                      </a:cubicBezTo>
                      <a:cubicBezTo>
                        <a:pt x="258" y="330"/>
                        <a:pt x="258" y="328"/>
                        <a:pt x="255" y="320"/>
                      </a:cubicBezTo>
                      <a:cubicBezTo>
                        <a:pt x="255" y="319"/>
                        <a:pt x="255" y="319"/>
                        <a:pt x="255" y="319"/>
                      </a:cubicBezTo>
                      <a:cubicBezTo>
                        <a:pt x="254" y="315"/>
                        <a:pt x="269" y="304"/>
                        <a:pt x="269" y="30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77" name="Freeform 258"/>
                <p:cNvSpPr>
                  <a:spLocks/>
                </p:cNvSpPr>
                <p:nvPr/>
              </p:nvSpPr>
              <p:spPr bwMode="auto">
                <a:xfrm>
                  <a:off x="6557528" y="9391311"/>
                  <a:ext cx="777679" cy="928435"/>
                </a:xfrm>
                <a:custGeom>
                  <a:avLst/>
                  <a:gdLst>
                    <a:gd name="T0" fmla="*/ 204 w 211"/>
                    <a:gd name="T1" fmla="*/ 142 h 252"/>
                    <a:gd name="T2" fmla="*/ 188 w 211"/>
                    <a:gd name="T3" fmla="*/ 138 h 252"/>
                    <a:gd name="T4" fmla="*/ 181 w 211"/>
                    <a:gd name="T5" fmla="*/ 135 h 252"/>
                    <a:gd name="T6" fmla="*/ 173 w 211"/>
                    <a:gd name="T7" fmla="*/ 117 h 252"/>
                    <a:gd name="T8" fmla="*/ 188 w 211"/>
                    <a:gd name="T9" fmla="*/ 109 h 252"/>
                    <a:gd name="T10" fmla="*/ 187 w 211"/>
                    <a:gd name="T11" fmla="*/ 96 h 252"/>
                    <a:gd name="T12" fmla="*/ 205 w 211"/>
                    <a:gd name="T13" fmla="*/ 86 h 252"/>
                    <a:gd name="T14" fmla="*/ 210 w 211"/>
                    <a:gd name="T15" fmla="*/ 62 h 252"/>
                    <a:gd name="T16" fmla="*/ 196 w 211"/>
                    <a:gd name="T17" fmla="*/ 33 h 252"/>
                    <a:gd name="T18" fmla="*/ 179 w 211"/>
                    <a:gd name="T19" fmla="*/ 33 h 252"/>
                    <a:gd name="T20" fmla="*/ 162 w 211"/>
                    <a:gd name="T21" fmla="*/ 24 h 252"/>
                    <a:gd name="T22" fmla="*/ 148 w 211"/>
                    <a:gd name="T23" fmla="*/ 17 h 252"/>
                    <a:gd name="T24" fmla="*/ 137 w 211"/>
                    <a:gd name="T25" fmla="*/ 7 h 252"/>
                    <a:gd name="T26" fmla="*/ 124 w 211"/>
                    <a:gd name="T27" fmla="*/ 0 h 252"/>
                    <a:gd name="T28" fmla="*/ 122 w 211"/>
                    <a:gd name="T29" fmla="*/ 15 h 252"/>
                    <a:gd name="T30" fmla="*/ 111 w 211"/>
                    <a:gd name="T31" fmla="*/ 40 h 252"/>
                    <a:gd name="T32" fmla="*/ 94 w 211"/>
                    <a:gd name="T33" fmla="*/ 55 h 252"/>
                    <a:gd name="T34" fmla="*/ 67 w 211"/>
                    <a:gd name="T35" fmla="*/ 54 h 252"/>
                    <a:gd name="T36" fmla="*/ 38 w 211"/>
                    <a:gd name="T37" fmla="*/ 33 h 252"/>
                    <a:gd name="T38" fmla="*/ 25 w 211"/>
                    <a:gd name="T39" fmla="*/ 50 h 252"/>
                    <a:gd name="T40" fmla="*/ 36 w 211"/>
                    <a:gd name="T41" fmla="*/ 76 h 252"/>
                    <a:gd name="T42" fmla="*/ 61 w 211"/>
                    <a:gd name="T43" fmla="*/ 94 h 252"/>
                    <a:gd name="T44" fmla="*/ 89 w 211"/>
                    <a:gd name="T45" fmla="*/ 101 h 252"/>
                    <a:gd name="T46" fmla="*/ 95 w 211"/>
                    <a:gd name="T47" fmla="*/ 125 h 252"/>
                    <a:gd name="T48" fmla="*/ 81 w 211"/>
                    <a:gd name="T49" fmla="*/ 127 h 252"/>
                    <a:gd name="T50" fmla="*/ 72 w 211"/>
                    <a:gd name="T51" fmla="*/ 120 h 252"/>
                    <a:gd name="T52" fmla="*/ 66 w 211"/>
                    <a:gd name="T53" fmla="*/ 127 h 252"/>
                    <a:gd name="T54" fmla="*/ 43 w 211"/>
                    <a:gd name="T55" fmla="*/ 144 h 252"/>
                    <a:gd name="T56" fmla="*/ 34 w 211"/>
                    <a:gd name="T57" fmla="*/ 163 h 252"/>
                    <a:gd name="T58" fmla="*/ 31 w 211"/>
                    <a:gd name="T59" fmla="*/ 177 h 252"/>
                    <a:gd name="T60" fmla="*/ 22 w 211"/>
                    <a:gd name="T61" fmla="*/ 181 h 252"/>
                    <a:gd name="T62" fmla="*/ 13 w 211"/>
                    <a:gd name="T63" fmla="*/ 205 h 252"/>
                    <a:gd name="T64" fmla="*/ 1 w 211"/>
                    <a:gd name="T65" fmla="*/ 215 h 252"/>
                    <a:gd name="T66" fmla="*/ 43 w 211"/>
                    <a:gd name="T67" fmla="*/ 216 h 252"/>
                    <a:gd name="T68" fmla="*/ 43 w 211"/>
                    <a:gd name="T69" fmla="*/ 242 h 252"/>
                    <a:gd name="T70" fmla="*/ 39 w 211"/>
                    <a:gd name="T71" fmla="*/ 244 h 252"/>
                    <a:gd name="T72" fmla="*/ 50 w 211"/>
                    <a:gd name="T73" fmla="*/ 251 h 252"/>
                    <a:gd name="T74" fmla="*/ 84 w 211"/>
                    <a:gd name="T75" fmla="*/ 236 h 252"/>
                    <a:gd name="T76" fmla="*/ 124 w 211"/>
                    <a:gd name="T77" fmla="*/ 223 h 252"/>
                    <a:gd name="T78" fmla="*/ 116 w 211"/>
                    <a:gd name="T79" fmla="*/ 194 h 252"/>
                    <a:gd name="T80" fmla="*/ 123 w 211"/>
                    <a:gd name="T81" fmla="*/ 164 h 252"/>
                    <a:gd name="T82" fmla="*/ 167 w 211"/>
                    <a:gd name="T83" fmla="*/ 174 h 252"/>
                    <a:gd name="T84" fmla="*/ 211 w 211"/>
                    <a:gd name="T85" fmla="*/ 153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1" h="252">
                      <a:moveTo>
                        <a:pt x="211" y="153"/>
                      </a:moveTo>
                      <a:cubicBezTo>
                        <a:pt x="211" y="151"/>
                        <a:pt x="207" y="147"/>
                        <a:pt x="206" y="145"/>
                      </a:cubicBezTo>
                      <a:cubicBezTo>
                        <a:pt x="205" y="144"/>
                        <a:pt x="204" y="143"/>
                        <a:pt x="204" y="142"/>
                      </a:cubicBezTo>
                      <a:cubicBezTo>
                        <a:pt x="203" y="142"/>
                        <a:pt x="201" y="143"/>
                        <a:pt x="199" y="143"/>
                      </a:cubicBezTo>
                      <a:cubicBezTo>
                        <a:pt x="198" y="143"/>
                        <a:pt x="196" y="143"/>
                        <a:pt x="195" y="143"/>
                      </a:cubicBezTo>
                      <a:cubicBezTo>
                        <a:pt x="191" y="143"/>
                        <a:pt x="190" y="140"/>
                        <a:pt x="188" y="138"/>
                      </a:cubicBezTo>
                      <a:cubicBezTo>
                        <a:pt x="188" y="137"/>
                        <a:pt x="188" y="137"/>
                        <a:pt x="188" y="136"/>
                      </a:cubicBezTo>
                      <a:cubicBezTo>
                        <a:pt x="187" y="136"/>
                        <a:pt x="187" y="136"/>
                        <a:pt x="185" y="136"/>
                      </a:cubicBezTo>
                      <a:cubicBezTo>
                        <a:pt x="184" y="136"/>
                        <a:pt x="183" y="136"/>
                        <a:pt x="181" y="135"/>
                      </a:cubicBezTo>
                      <a:cubicBezTo>
                        <a:pt x="178" y="134"/>
                        <a:pt x="177" y="133"/>
                        <a:pt x="176" y="131"/>
                      </a:cubicBezTo>
                      <a:cubicBezTo>
                        <a:pt x="175" y="131"/>
                        <a:pt x="175" y="131"/>
                        <a:pt x="175" y="130"/>
                      </a:cubicBezTo>
                      <a:cubicBezTo>
                        <a:pt x="173" y="128"/>
                        <a:pt x="172" y="119"/>
                        <a:pt x="173" y="117"/>
                      </a:cubicBezTo>
                      <a:cubicBezTo>
                        <a:pt x="174" y="115"/>
                        <a:pt x="176" y="115"/>
                        <a:pt x="182" y="114"/>
                      </a:cubicBezTo>
                      <a:cubicBezTo>
                        <a:pt x="183" y="114"/>
                        <a:pt x="184" y="114"/>
                        <a:pt x="185" y="114"/>
                      </a:cubicBezTo>
                      <a:cubicBezTo>
                        <a:pt x="186" y="113"/>
                        <a:pt x="187" y="110"/>
                        <a:pt x="188" y="109"/>
                      </a:cubicBezTo>
                      <a:cubicBezTo>
                        <a:pt x="188" y="109"/>
                        <a:pt x="189" y="108"/>
                        <a:pt x="189" y="108"/>
                      </a:cubicBezTo>
                      <a:cubicBezTo>
                        <a:pt x="189" y="108"/>
                        <a:pt x="189" y="106"/>
                        <a:pt x="187" y="97"/>
                      </a:cubicBezTo>
                      <a:cubicBezTo>
                        <a:pt x="187" y="96"/>
                        <a:pt x="187" y="96"/>
                        <a:pt x="187" y="96"/>
                      </a:cubicBezTo>
                      <a:cubicBezTo>
                        <a:pt x="186" y="94"/>
                        <a:pt x="188" y="91"/>
                        <a:pt x="193" y="87"/>
                      </a:cubicBezTo>
                      <a:cubicBezTo>
                        <a:pt x="194" y="87"/>
                        <a:pt x="194" y="87"/>
                        <a:pt x="195" y="87"/>
                      </a:cubicBezTo>
                      <a:cubicBezTo>
                        <a:pt x="199" y="87"/>
                        <a:pt x="204" y="87"/>
                        <a:pt x="205" y="86"/>
                      </a:cubicBezTo>
                      <a:cubicBezTo>
                        <a:pt x="206" y="86"/>
                        <a:pt x="209" y="82"/>
                        <a:pt x="211" y="78"/>
                      </a:cubicBezTo>
                      <a:cubicBezTo>
                        <a:pt x="211" y="77"/>
                        <a:pt x="211" y="72"/>
                        <a:pt x="210" y="69"/>
                      </a:cubicBezTo>
                      <a:cubicBezTo>
                        <a:pt x="210" y="66"/>
                        <a:pt x="210" y="64"/>
                        <a:pt x="210" y="62"/>
                      </a:cubicBezTo>
                      <a:cubicBezTo>
                        <a:pt x="210" y="46"/>
                        <a:pt x="210" y="46"/>
                        <a:pt x="210" y="46"/>
                      </a:cubicBezTo>
                      <a:cubicBezTo>
                        <a:pt x="208" y="45"/>
                        <a:pt x="205" y="42"/>
                        <a:pt x="201" y="38"/>
                      </a:cubicBezTo>
                      <a:cubicBezTo>
                        <a:pt x="199" y="36"/>
                        <a:pt x="197" y="34"/>
                        <a:pt x="196" y="33"/>
                      </a:cubicBezTo>
                      <a:cubicBezTo>
                        <a:pt x="193" y="31"/>
                        <a:pt x="190" y="29"/>
                        <a:pt x="187" y="28"/>
                      </a:cubicBezTo>
                      <a:cubicBezTo>
                        <a:pt x="186" y="28"/>
                        <a:pt x="183" y="30"/>
                        <a:pt x="181" y="32"/>
                      </a:cubicBezTo>
                      <a:cubicBezTo>
                        <a:pt x="180" y="32"/>
                        <a:pt x="179" y="33"/>
                        <a:pt x="179" y="33"/>
                      </a:cubicBezTo>
                      <a:cubicBezTo>
                        <a:pt x="178" y="34"/>
                        <a:pt x="177" y="34"/>
                        <a:pt x="175" y="34"/>
                      </a:cubicBezTo>
                      <a:cubicBezTo>
                        <a:pt x="172" y="33"/>
                        <a:pt x="169" y="29"/>
                        <a:pt x="167" y="24"/>
                      </a:cubicBezTo>
                      <a:cubicBezTo>
                        <a:pt x="166" y="24"/>
                        <a:pt x="163" y="24"/>
                        <a:pt x="162" y="24"/>
                      </a:cubicBezTo>
                      <a:cubicBezTo>
                        <a:pt x="161" y="24"/>
                        <a:pt x="161" y="24"/>
                        <a:pt x="160" y="24"/>
                      </a:cubicBezTo>
                      <a:cubicBezTo>
                        <a:pt x="157" y="24"/>
                        <a:pt x="155" y="21"/>
                        <a:pt x="153" y="18"/>
                      </a:cubicBezTo>
                      <a:cubicBezTo>
                        <a:pt x="152" y="18"/>
                        <a:pt x="149" y="17"/>
                        <a:pt x="148" y="17"/>
                      </a:cubicBezTo>
                      <a:cubicBezTo>
                        <a:pt x="146" y="16"/>
                        <a:pt x="145" y="16"/>
                        <a:pt x="144" y="16"/>
                      </a:cubicBezTo>
                      <a:cubicBezTo>
                        <a:pt x="140" y="15"/>
                        <a:pt x="139" y="12"/>
                        <a:pt x="138" y="9"/>
                      </a:cubicBezTo>
                      <a:cubicBezTo>
                        <a:pt x="138" y="8"/>
                        <a:pt x="137" y="7"/>
                        <a:pt x="137" y="7"/>
                      </a:cubicBezTo>
                      <a:cubicBezTo>
                        <a:pt x="136" y="6"/>
                        <a:pt x="134" y="5"/>
                        <a:pt x="133" y="4"/>
                      </a:cubicBezTo>
                      <a:cubicBezTo>
                        <a:pt x="130" y="3"/>
                        <a:pt x="128" y="2"/>
                        <a:pt x="127" y="0"/>
                      </a:cubicBezTo>
                      <a:cubicBezTo>
                        <a:pt x="126" y="0"/>
                        <a:pt x="126" y="0"/>
                        <a:pt x="124" y="0"/>
                      </a:cubicBezTo>
                      <a:cubicBezTo>
                        <a:pt x="123" y="0"/>
                        <a:pt x="122" y="0"/>
                        <a:pt x="121" y="0"/>
                      </a:cubicBezTo>
                      <a:cubicBezTo>
                        <a:pt x="120" y="0"/>
                        <a:pt x="120" y="1"/>
                        <a:pt x="120" y="1"/>
                      </a:cubicBezTo>
                      <a:cubicBezTo>
                        <a:pt x="121" y="5"/>
                        <a:pt x="124" y="12"/>
                        <a:pt x="122" y="15"/>
                      </a:cubicBezTo>
                      <a:cubicBezTo>
                        <a:pt x="121" y="17"/>
                        <a:pt x="120" y="20"/>
                        <a:pt x="119" y="22"/>
                      </a:cubicBezTo>
                      <a:cubicBezTo>
                        <a:pt x="117" y="27"/>
                        <a:pt x="115" y="31"/>
                        <a:pt x="114" y="34"/>
                      </a:cubicBezTo>
                      <a:cubicBezTo>
                        <a:pt x="111" y="37"/>
                        <a:pt x="111" y="38"/>
                        <a:pt x="111" y="40"/>
                      </a:cubicBezTo>
                      <a:cubicBezTo>
                        <a:pt x="111" y="45"/>
                        <a:pt x="111" y="50"/>
                        <a:pt x="107" y="50"/>
                      </a:cubicBezTo>
                      <a:cubicBezTo>
                        <a:pt x="106" y="51"/>
                        <a:pt x="106" y="51"/>
                        <a:pt x="106" y="51"/>
                      </a:cubicBezTo>
                      <a:cubicBezTo>
                        <a:pt x="103" y="51"/>
                        <a:pt x="96" y="53"/>
                        <a:pt x="94" y="55"/>
                      </a:cubicBezTo>
                      <a:cubicBezTo>
                        <a:pt x="93" y="55"/>
                        <a:pt x="92" y="57"/>
                        <a:pt x="91" y="58"/>
                      </a:cubicBezTo>
                      <a:cubicBezTo>
                        <a:pt x="88" y="61"/>
                        <a:pt x="86" y="63"/>
                        <a:pt x="84" y="63"/>
                      </a:cubicBezTo>
                      <a:cubicBezTo>
                        <a:pt x="82" y="63"/>
                        <a:pt x="67" y="59"/>
                        <a:pt x="67" y="54"/>
                      </a:cubicBezTo>
                      <a:cubicBezTo>
                        <a:pt x="67" y="51"/>
                        <a:pt x="66" y="47"/>
                        <a:pt x="64" y="45"/>
                      </a:cubicBezTo>
                      <a:cubicBezTo>
                        <a:pt x="62" y="43"/>
                        <a:pt x="58" y="40"/>
                        <a:pt x="52" y="36"/>
                      </a:cubicBezTo>
                      <a:cubicBezTo>
                        <a:pt x="49" y="34"/>
                        <a:pt x="41" y="32"/>
                        <a:pt x="38" y="33"/>
                      </a:cubicBezTo>
                      <a:cubicBezTo>
                        <a:pt x="33" y="35"/>
                        <a:pt x="26" y="39"/>
                        <a:pt x="25" y="41"/>
                      </a:cubicBezTo>
                      <a:cubicBezTo>
                        <a:pt x="25" y="42"/>
                        <a:pt x="25" y="43"/>
                        <a:pt x="24" y="44"/>
                      </a:cubicBezTo>
                      <a:cubicBezTo>
                        <a:pt x="24" y="47"/>
                        <a:pt x="23" y="48"/>
                        <a:pt x="25" y="50"/>
                      </a:cubicBezTo>
                      <a:cubicBezTo>
                        <a:pt x="26" y="51"/>
                        <a:pt x="27" y="52"/>
                        <a:pt x="28" y="53"/>
                      </a:cubicBezTo>
                      <a:cubicBezTo>
                        <a:pt x="32" y="57"/>
                        <a:pt x="35" y="59"/>
                        <a:pt x="35" y="61"/>
                      </a:cubicBezTo>
                      <a:cubicBezTo>
                        <a:pt x="35" y="63"/>
                        <a:pt x="35" y="73"/>
                        <a:pt x="36" y="76"/>
                      </a:cubicBezTo>
                      <a:cubicBezTo>
                        <a:pt x="38" y="80"/>
                        <a:pt x="43" y="92"/>
                        <a:pt x="45" y="93"/>
                      </a:cubicBezTo>
                      <a:cubicBezTo>
                        <a:pt x="47" y="94"/>
                        <a:pt x="58" y="96"/>
                        <a:pt x="60" y="95"/>
                      </a:cubicBezTo>
                      <a:cubicBezTo>
                        <a:pt x="60" y="95"/>
                        <a:pt x="61" y="95"/>
                        <a:pt x="61" y="94"/>
                      </a:cubicBezTo>
                      <a:cubicBezTo>
                        <a:pt x="64" y="92"/>
                        <a:pt x="67" y="91"/>
                        <a:pt x="70" y="91"/>
                      </a:cubicBezTo>
                      <a:cubicBezTo>
                        <a:pt x="72" y="91"/>
                        <a:pt x="87" y="95"/>
                        <a:pt x="88" y="99"/>
                      </a:cubicBezTo>
                      <a:cubicBezTo>
                        <a:pt x="89" y="99"/>
                        <a:pt x="89" y="100"/>
                        <a:pt x="89" y="101"/>
                      </a:cubicBezTo>
                      <a:cubicBezTo>
                        <a:pt x="92" y="108"/>
                        <a:pt x="94" y="111"/>
                        <a:pt x="94" y="113"/>
                      </a:cubicBezTo>
                      <a:cubicBezTo>
                        <a:pt x="94" y="113"/>
                        <a:pt x="94" y="114"/>
                        <a:pt x="94" y="115"/>
                      </a:cubicBezTo>
                      <a:cubicBezTo>
                        <a:pt x="95" y="119"/>
                        <a:pt x="96" y="123"/>
                        <a:pt x="95" y="125"/>
                      </a:cubicBezTo>
                      <a:cubicBezTo>
                        <a:pt x="94" y="126"/>
                        <a:pt x="94" y="127"/>
                        <a:pt x="92" y="127"/>
                      </a:cubicBezTo>
                      <a:cubicBezTo>
                        <a:pt x="92" y="128"/>
                        <a:pt x="91" y="128"/>
                        <a:pt x="90" y="128"/>
                      </a:cubicBezTo>
                      <a:cubicBezTo>
                        <a:pt x="87" y="129"/>
                        <a:pt x="84" y="130"/>
                        <a:pt x="81" y="127"/>
                      </a:cubicBezTo>
                      <a:cubicBezTo>
                        <a:pt x="81" y="127"/>
                        <a:pt x="80" y="126"/>
                        <a:pt x="80" y="125"/>
                      </a:cubicBezTo>
                      <a:cubicBezTo>
                        <a:pt x="79" y="123"/>
                        <a:pt x="77" y="120"/>
                        <a:pt x="76" y="120"/>
                      </a:cubicBezTo>
                      <a:cubicBezTo>
                        <a:pt x="75" y="120"/>
                        <a:pt x="73" y="120"/>
                        <a:pt x="72" y="120"/>
                      </a:cubicBezTo>
                      <a:cubicBezTo>
                        <a:pt x="71" y="120"/>
                        <a:pt x="70" y="120"/>
                        <a:pt x="70" y="120"/>
                      </a:cubicBezTo>
                      <a:cubicBezTo>
                        <a:pt x="70" y="120"/>
                        <a:pt x="70" y="121"/>
                        <a:pt x="70" y="121"/>
                      </a:cubicBezTo>
                      <a:cubicBezTo>
                        <a:pt x="70" y="123"/>
                        <a:pt x="70" y="127"/>
                        <a:pt x="66" y="127"/>
                      </a:cubicBezTo>
                      <a:cubicBezTo>
                        <a:pt x="63" y="128"/>
                        <a:pt x="57" y="131"/>
                        <a:pt x="56" y="132"/>
                      </a:cubicBezTo>
                      <a:cubicBezTo>
                        <a:pt x="56" y="132"/>
                        <a:pt x="55" y="133"/>
                        <a:pt x="53" y="134"/>
                      </a:cubicBezTo>
                      <a:cubicBezTo>
                        <a:pt x="44" y="141"/>
                        <a:pt x="43" y="143"/>
                        <a:pt x="43" y="144"/>
                      </a:cubicBezTo>
                      <a:cubicBezTo>
                        <a:pt x="43" y="145"/>
                        <a:pt x="43" y="146"/>
                        <a:pt x="43" y="146"/>
                      </a:cubicBezTo>
                      <a:cubicBezTo>
                        <a:pt x="43" y="150"/>
                        <a:pt x="43" y="153"/>
                        <a:pt x="40" y="155"/>
                      </a:cubicBezTo>
                      <a:cubicBezTo>
                        <a:pt x="37" y="157"/>
                        <a:pt x="34" y="161"/>
                        <a:pt x="34" y="163"/>
                      </a:cubicBezTo>
                      <a:cubicBezTo>
                        <a:pt x="34" y="164"/>
                        <a:pt x="34" y="164"/>
                        <a:pt x="34" y="165"/>
                      </a:cubicBezTo>
                      <a:cubicBezTo>
                        <a:pt x="34" y="172"/>
                        <a:pt x="34" y="175"/>
                        <a:pt x="32" y="176"/>
                      </a:cubicBezTo>
                      <a:cubicBezTo>
                        <a:pt x="32" y="177"/>
                        <a:pt x="31" y="177"/>
                        <a:pt x="31" y="177"/>
                      </a:cubicBezTo>
                      <a:cubicBezTo>
                        <a:pt x="30" y="177"/>
                        <a:pt x="30" y="177"/>
                        <a:pt x="30" y="177"/>
                      </a:cubicBezTo>
                      <a:cubicBezTo>
                        <a:pt x="28" y="177"/>
                        <a:pt x="25" y="177"/>
                        <a:pt x="24" y="178"/>
                      </a:cubicBezTo>
                      <a:cubicBezTo>
                        <a:pt x="24" y="179"/>
                        <a:pt x="23" y="180"/>
                        <a:pt x="22" y="181"/>
                      </a:cubicBezTo>
                      <a:cubicBezTo>
                        <a:pt x="20" y="184"/>
                        <a:pt x="16" y="190"/>
                        <a:pt x="16" y="192"/>
                      </a:cubicBezTo>
                      <a:cubicBezTo>
                        <a:pt x="16" y="193"/>
                        <a:pt x="16" y="193"/>
                        <a:pt x="16" y="194"/>
                      </a:cubicBezTo>
                      <a:cubicBezTo>
                        <a:pt x="16" y="198"/>
                        <a:pt x="17" y="203"/>
                        <a:pt x="13" y="205"/>
                      </a:cubicBezTo>
                      <a:cubicBezTo>
                        <a:pt x="12" y="206"/>
                        <a:pt x="12" y="206"/>
                        <a:pt x="12" y="206"/>
                      </a:cubicBezTo>
                      <a:cubicBezTo>
                        <a:pt x="9" y="207"/>
                        <a:pt x="4" y="209"/>
                        <a:pt x="0" y="215"/>
                      </a:cubicBezTo>
                      <a:cubicBezTo>
                        <a:pt x="0" y="215"/>
                        <a:pt x="1" y="215"/>
                        <a:pt x="1" y="215"/>
                      </a:cubicBezTo>
                      <a:cubicBezTo>
                        <a:pt x="6" y="215"/>
                        <a:pt x="18" y="216"/>
                        <a:pt x="20" y="215"/>
                      </a:cubicBezTo>
                      <a:cubicBezTo>
                        <a:pt x="22" y="214"/>
                        <a:pt x="28" y="212"/>
                        <a:pt x="33" y="214"/>
                      </a:cubicBezTo>
                      <a:cubicBezTo>
                        <a:pt x="36" y="215"/>
                        <a:pt x="41" y="216"/>
                        <a:pt x="43" y="216"/>
                      </a:cubicBezTo>
                      <a:cubicBezTo>
                        <a:pt x="46" y="216"/>
                        <a:pt x="50" y="217"/>
                        <a:pt x="53" y="219"/>
                      </a:cubicBezTo>
                      <a:cubicBezTo>
                        <a:pt x="55" y="221"/>
                        <a:pt x="58" y="225"/>
                        <a:pt x="56" y="230"/>
                      </a:cubicBezTo>
                      <a:cubicBezTo>
                        <a:pt x="54" y="235"/>
                        <a:pt x="45" y="241"/>
                        <a:pt x="43" y="242"/>
                      </a:cubicBezTo>
                      <a:cubicBezTo>
                        <a:pt x="42" y="242"/>
                        <a:pt x="41" y="242"/>
                        <a:pt x="41" y="242"/>
                      </a:cubicBezTo>
                      <a:cubicBezTo>
                        <a:pt x="40" y="243"/>
                        <a:pt x="40" y="243"/>
                        <a:pt x="39" y="244"/>
                      </a:cubicBezTo>
                      <a:cubicBezTo>
                        <a:pt x="39" y="244"/>
                        <a:pt x="39" y="244"/>
                        <a:pt x="39" y="244"/>
                      </a:cubicBezTo>
                      <a:cubicBezTo>
                        <a:pt x="39" y="247"/>
                        <a:pt x="39" y="249"/>
                        <a:pt x="39" y="249"/>
                      </a:cubicBezTo>
                      <a:cubicBezTo>
                        <a:pt x="43" y="249"/>
                        <a:pt x="48" y="250"/>
                        <a:pt x="49" y="250"/>
                      </a:cubicBezTo>
                      <a:cubicBezTo>
                        <a:pt x="49" y="250"/>
                        <a:pt x="50" y="250"/>
                        <a:pt x="50" y="251"/>
                      </a:cubicBezTo>
                      <a:cubicBezTo>
                        <a:pt x="51" y="248"/>
                        <a:pt x="53" y="246"/>
                        <a:pt x="56" y="248"/>
                      </a:cubicBezTo>
                      <a:cubicBezTo>
                        <a:pt x="61" y="252"/>
                        <a:pt x="71" y="252"/>
                        <a:pt x="76" y="248"/>
                      </a:cubicBezTo>
                      <a:cubicBezTo>
                        <a:pt x="80" y="244"/>
                        <a:pt x="85" y="240"/>
                        <a:pt x="84" y="236"/>
                      </a:cubicBezTo>
                      <a:cubicBezTo>
                        <a:pt x="84" y="231"/>
                        <a:pt x="78" y="218"/>
                        <a:pt x="82" y="216"/>
                      </a:cubicBezTo>
                      <a:cubicBezTo>
                        <a:pt x="86" y="214"/>
                        <a:pt x="107" y="209"/>
                        <a:pt x="110" y="212"/>
                      </a:cubicBezTo>
                      <a:cubicBezTo>
                        <a:pt x="112" y="214"/>
                        <a:pt x="120" y="222"/>
                        <a:pt x="124" y="223"/>
                      </a:cubicBezTo>
                      <a:cubicBezTo>
                        <a:pt x="128" y="224"/>
                        <a:pt x="129" y="222"/>
                        <a:pt x="132" y="221"/>
                      </a:cubicBezTo>
                      <a:cubicBezTo>
                        <a:pt x="136" y="220"/>
                        <a:pt x="140" y="219"/>
                        <a:pt x="138" y="215"/>
                      </a:cubicBezTo>
                      <a:cubicBezTo>
                        <a:pt x="137" y="211"/>
                        <a:pt x="119" y="194"/>
                        <a:pt x="116" y="194"/>
                      </a:cubicBezTo>
                      <a:cubicBezTo>
                        <a:pt x="112" y="194"/>
                        <a:pt x="114" y="190"/>
                        <a:pt x="118" y="188"/>
                      </a:cubicBezTo>
                      <a:cubicBezTo>
                        <a:pt x="121" y="187"/>
                        <a:pt x="126" y="185"/>
                        <a:pt x="124" y="180"/>
                      </a:cubicBezTo>
                      <a:cubicBezTo>
                        <a:pt x="123" y="176"/>
                        <a:pt x="122" y="168"/>
                        <a:pt x="123" y="164"/>
                      </a:cubicBezTo>
                      <a:cubicBezTo>
                        <a:pt x="124" y="160"/>
                        <a:pt x="126" y="156"/>
                        <a:pt x="129" y="156"/>
                      </a:cubicBezTo>
                      <a:cubicBezTo>
                        <a:pt x="132" y="156"/>
                        <a:pt x="142" y="158"/>
                        <a:pt x="145" y="160"/>
                      </a:cubicBezTo>
                      <a:cubicBezTo>
                        <a:pt x="148" y="162"/>
                        <a:pt x="164" y="173"/>
                        <a:pt x="167" y="174"/>
                      </a:cubicBezTo>
                      <a:cubicBezTo>
                        <a:pt x="170" y="174"/>
                        <a:pt x="181" y="171"/>
                        <a:pt x="188" y="172"/>
                      </a:cubicBezTo>
                      <a:cubicBezTo>
                        <a:pt x="190" y="173"/>
                        <a:pt x="193" y="174"/>
                        <a:pt x="196" y="174"/>
                      </a:cubicBezTo>
                      <a:cubicBezTo>
                        <a:pt x="197" y="166"/>
                        <a:pt x="208" y="155"/>
                        <a:pt x="211" y="15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78" name="Freeform 259"/>
                <p:cNvSpPr>
                  <a:spLocks/>
                </p:cNvSpPr>
                <p:nvPr/>
              </p:nvSpPr>
              <p:spPr bwMode="auto">
                <a:xfrm>
                  <a:off x="7210189" y="9520005"/>
                  <a:ext cx="816287" cy="571769"/>
                </a:xfrm>
                <a:custGeom>
                  <a:avLst/>
                  <a:gdLst>
                    <a:gd name="T0" fmla="*/ 220 w 222"/>
                    <a:gd name="T1" fmla="*/ 121 h 155"/>
                    <a:gd name="T2" fmla="*/ 193 w 222"/>
                    <a:gd name="T3" fmla="*/ 90 h 155"/>
                    <a:gd name="T4" fmla="*/ 193 w 222"/>
                    <a:gd name="T5" fmla="*/ 88 h 155"/>
                    <a:gd name="T6" fmla="*/ 186 w 222"/>
                    <a:gd name="T7" fmla="*/ 87 h 155"/>
                    <a:gd name="T8" fmla="*/ 179 w 222"/>
                    <a:gd name="T9" fmla="*/ 77 h 155"/>
                    <a:gd name="T10" fmla="*/ 172 w 222"/>
                    <a:gd name="T11" fmla="*/ 77 h 155"/>
                    <a:gd name="T12" fmla="*/ 155 w 222"/>
                    <a:gd name="T13" fmla="*/ 69 h 155"/>
                    <a:gd name="T14" fmla="*/ 149 w 222"/>
                    <a:gd name="T15" fmla="*/ 67 h 155"/>
                    <a:gd name="T16" fmla="*/ 150 w 222"/>
                    <a:gd name="T17" fmla="*/ 52 h 155"/>
                    <a:gd name="T18" fmla="*/ 142 w 222"/>
                    <a:gd name="T19" fmla="*/ 49 h 155"/>
                    <a:gd name="T20" fmla="*/ 137 w 222"/>
                    <a:gd name="T21" fmla="*/ 43 h 155"/>
                    <a:gd name="T22" fmla="*/ 128 w 222"/>
                    <a:gd name="T23" fmla="*/ 30 h 155"/>
                    <a:gd name="T24" fmla="*/ 136 w 222"/>
                    <a:gd name="T25" fmla="*/ 14 h 155"/>
                    <a:gd name="T26" fmla="*/ 116 w 222"/>
                    <a:gd name="T27" fmla="*/ 10 h 155"/>
                    <a:gd name="T28" fmla="*/ 101 w 222"/>
                    <a:gd name="T29" fmla="*/ 22 h 155"/>
                    <a:gd name="T30" fmla="*/ 99 w 222"/>
                    <a:gd name="T31" fmla="*/ 21 h 155"/>
                    <a:gd name="T32" fmla="*/ 89 w 222"/>
                    <a:gd name="T33" fmla="*/ 6 h 155"/>
                    <a:gd name="T34" fmla="*/ 86 w 222"/>
                    <a:gd name="T35" fmla="*/ 8 h 155"/>
                    <a:gd name="T36" fmla="*/ 79 w 222"/>
                    <a:gd name="T37" fmla="*/ 7 h 155"/>
                    <a:gd name="T38" fmla="*/ 67 w 222"/>
                    <a:gd name="T39" fmla="*/ 4 h 155"/>
                    <a:gd name="T40" fmla="*/ 54 w 222"/>
                    <a:gd name="T41" fmla="*/ 0 h 155"/>
                    <a:gd name="T42" fmla="*/ 37 w 222"/>
                    <a:gd name="T43" fmla="*/ 10 h 155"/>
                    <a:gd name="T44" fmla="*/ 37 w 222"/>
                    <a:gd name="T45" fmla="*/ 34 h 155"/>
                    <a:gd name="T46" fmla="*/ 30 w 222"/>
                    <a:gd name="T47" fmla="*/ 55 h 155"/>
                    <a:gd name="T48" fmla="*/ 13 w 222"/>
                    <a:gd name="T49" fmla="*/ 61 h 155"/>
                    <a:gd name="T50" fmla="*/ 15 w 222"/>
                    <a:gd name="T51" fmla="*/ 75 h 155"/>
                    <a:gd name="T52" fmla="*/ 9 w 222"/>
                    <a:gd name="T53" fmla="*/ 82 h 155"/>
                    <a:gd name="T54" fmla="*/ 0 w 222"/>
                    <a:gd name="T55" fmla="*/ 84 h 155"/>
                    <a:gd name="T56" fmla="*/ 2 w 222"/>
                    <a:gd name="T57" fmla="*/ 94 h 155"/>
                    <a:gd name="T58" fmla="*/ 8 w 222"/>
                    <a:gd name="T59" fmla="*/ 97 h 155"/>
                    <a:gd name="T60" fmla="*/ 15 w 222"/>
                    <a:gd name="T61" fmla="*/ 101 h 155"/>
                    <a:gd name="T62" fmla="*/ 22 w 222"/>
                    <a:gd name="T63" fmla="*/ 104 h 155"/>
                    <a:gd name="T64" fmla="*/ 32 w 222"/>
                    <a:gd name="T65" fmla="*/ 108 h 155"/>
                    <a:gd name="T66" fmla="*/ 23 w 222"/>
                    <a:gd name="T67" fmla="*/ 140 h 155"/>
                    <a:gd name="T68" fmla="*/ 47 w 222"/>
                    <a:gd name="T69" fmla="*/ 141 h 155"/>
                    <a:gd name="T70" fmla="*/ 77 w 222"/>
                    <a:gd name="T71" fmla="*/ 145 h 155"/>
                    <a:gd name="T72" fmla="*/ 113 w 222"/>
                    <a:gd name="T73" fmla="*/ 139 h 155"/>
                    <a:gd name="T74" fmla="*/ 161 w 222"/>
                    <a:gd name="T75" fmla="*/ 149 h 155"/>
                    <a:gd name="T76" fmla="*/ 187 w 222"/>
                    <a:gd name="T77" fmla="*/ 154 h 155"/>
                    <a:gd name="T78" fmla="*/ 217 w 222"/>
                    <a:gd name="T79" fmla="*/ 149 h 155"/>
                    <a:gd name="T80" fmla="*/ 222 w 222"/>
                    <a:gd name="T81" fmla="*/ 141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2" h="155">
                      <a:moveTo>
                        <a:pt x="222" y="141"/>
                      </a:moveTo>
                      <a:cubicBezTo>
                        <a:pt x="220" y="121"/>
                        <a:pt x="220" y="121"/>
                        <a:pt x="220" y="121"/>
                      </a:cubicBezTo>
                      <a:cubicBezTo>
                        <a:pt x="219" y="117"/>
                        <a:pt x="199" y="105"/>
                        <a:pt x="194" y="102"/>
                      </a:cubicBezTo>
                      <a:cubicBezTo>
                        <a:pt x="190" y="100"/>
                        <a:pt x="192" y="94"/>
                        <a:pt x="193" y="90"/>
                      </a:cubicBezTo>
                      <a:cubicBezTo>
                        <a:pt x="193" y="88"/>
                        <a:pt x="193" y="88"/>
                        <a:pt x="193" y="88"/>
                      </a:cubicBezTo>
                      <a:cubicBezTo>
                        <a:pt x="193" y="88"/>
                        <a:pt x="193" y="88"/>
                        <a:pt x="193" y="88"/>
                      </a:cubicBezTo>
                      <a:cubicBezTo>
                        <a:pt x="193" y="87"/>
                        <a:pt x="190" y="87"/>
                        <a:pt x="189" y="87"/>
                      </a:cubicBezTo>
                      <a:cubicBezTo>
                        <a:pt x="188" y="87"/>
                        <a:pt x="187" y="87"/>
                        <a:pt x="186" y="87"/>
                      </a:cubicBezTo>
                      <a:cubicBezTo>
                        <a:pt x="182" y="86"/>
                        <a:pt x="181" y="83"/>
                        <a:pt x="180" y="80"/>
                      </a:cubicBezTo>
                      <a:cubicBezTo>
                        <a:pt x="180" y="79"/>
                        <a:pt x="180" y="78"/>
                        <a:pt x="179" y="77"/>
                      </a:cubicBezTo>
                      <a:cubicBezTo>
                        <a:pt x="179" y="76"/>
                        <a:pt x="178" y="76"/>
                        <a:pt x="176" y="77"/>
                      </a:cubicBezTo>
                      <a:cubicBezTo>
                        <a:pt x="175" y="77"/>
                        <a:pt x="173" y="77"/>
                        <a:pt x="172" y="77"/>
                      </a:cubicBezTo>
                      <a:cubicBezTo>
                        <a:pt x="168" y="77"/>
                        <a:pt x="160" y="71"/>
                        <a:pt x="158" y="69"/>
                      </a:cubicBezTo>
                      <a:cubicBezTo>
                        <a:pt x="158" y="69"/>
                        <a:pt x="156" y="69"/>
                        <a:pt x="155" y="69"/>
                      </a:cubicBezTo>
                      <a:cubicBezTo>
                        <a:pt x="154" y="69"/>
                        <a:pt x="152" y="69"/>
                        <a:pt x="151" y="68"/>
                      </a:cubicBezTo>
                      <a:cubicBezTo>
                        <a:pt x="150" y="68"/>
                        <a:pt x="150" y="68"/>
                        <a:pt x="149" y="67"/>
                      </a:cubicBezTo>
                      <a:cubicBezTo>
                        <a:pt x="147" y="65"/>
                        <a:pt x="148" y="60"/>
                        <a:pt x="150" y="54"/>
                      </a:cubicBezTo>
                      <a:cubicBezTo>
                        <a:pt x="150" y="53"/>
                        <a:pt x="150" y="53"/>
                        <a:pt x="150" y="52"/>
                      </a:cubicBezTo>
                      <a:cubicBezTo>
                        <a:pt x="150" y="52"/>
                        <a:pt x="147" y="51"/>
                        <a:pt x="145" y="50"/>
                      </a:cubicBezTo>
                      <a:cubicBezTo>
                        <a:pt x="144" y="50"/>
                        <a:pt x="143" y="49"/>
                        <a:pt x="142" y="49"/>
                      </a:cubicBezTo>
                      <a:cubicBezTo>
                        <a:pt x="139" y="47"/>
                        <a:pt x="138" y="45"/>
                        <a:pt x="137" y="44"/>
                      </a:cubicBezTo>
                      <a:cubicBezTo>
                        <a:pt x="137" y="43"/>
                        <a:pt x="137" y="43"/>
                        <a:pt x="137" y="43"/>
                      </a:cubicBezTo>
                      <a:cubicBezTo>
                        <a:pt x="137" y="42"/>
                        <a:pt x="136" y="41"/>
                        <a:pt x="135" y="41"/>
                      </a:cubicBezTo>
                      <a:cubicBezTo>
                        <a:pt x="132" y="36"/>
                        <a:pt x="129" y="32"/>
                        <a:pt x="128" y="30"/>
                      </a:cubicBezTo>
                      <a:cubicBezTo>
                        <a:pt x="127" y="27"/>
                        <a:pt x="130" y="23"/>
                        <a:pt x="134" y="16"/>
                      </a:cubicBezTo>
                      <a:cubicBezTo>
                        <a:pt x="135" y="15"/>
                        <a:pt x="135" y="15"/>
                        <a:pt x="136" y="14"/>
                      </a:cubicBezTo>
                      <a:cubicBezTo>
                        <a:pt x="131" y="9"/>
                        <a:pt x="131" y="9"/>
                        <a:pt x="131" y="9"/>
                      </a:cubicBezTo>
                      <a:cubicBezTo>
                        <a:pt x="128" y="10"/>
                        <a:pt x="119" y="10"/>
                        <a:pt x="116" y="10"/>
                      </a:cubicBezTo>
                      <a:cubicBezTo>
                        <a:pt x="114" y="11"/>
                        <a:pt x="107" y="16"/>
                        <a:pt x="102" y="21"/>
                      </a:cubicBezTo>
                      <a:cubicBezTo>
                        <a:pt x="102" y="22"/>
                        <a:pt x="101" y="22"/>
                        <a:pt x="101" y="22"/>
                      </a:cubicBezTo>
                      <a:cubicBezTo>
                        <a:pt x="100" y="22"/>
                        <a:pt x="100" y="22"/>
                        <a:pt x="100" y="22"/>
                      </a:cubicBezTo>
                      <a:cubicBezTo>
                        <a:pt x="100" y="22"/>
                        <a:pt x="99" y="21"/>
                        <a:pt x="99" y="21"/>
                      </a:cubicBezTo>
                      <a:cubicBezTo>
                        <a:pt x="99" y="21"/>
                        <a:pt x="93" y="11"/>
                        <a:pt x="90" y="7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6"/>
                        <a:pt x="88" y="6"/>
                        <a:pt x="88" y="7"/>
                      </a:cubicBezTo>
                      <a:cubicBezTo>
                        <a:pt x="87" y="7"/>
                        <a:pt x="87" y="7"/>
                        <a:pt x="86" y="8"/>
                      </a:cubicBezTo>
                      <a:cubicBezTo>
                        <a:pt x="84" y="9"/>
                        <a:pt x="83" y="8"/>
                        <a:pt x="81" y="8"/>
                      </a:cubicBezTo>
                      <a:cubicBezTo>
                        <a:pt x="80" y="8"/>
                        <a:pt x="79" y="8"/>
                        <a:pt x="79" y="7"/>
                      </a:cubicBezTo>
                      <a:cubicBezTo>
                        <a:pt x="77" y="7"/>
                        <a:pt x="76" y="7"/>
                        <a:pt x="74" y="6"/>
                      </a:cubicBezTo>
                      <a:cubicBezTo>
                        <a:pt x="72" y="5"/>
                        <a:pt x="69" y="4"/>
                        <a:pt x="67" y="4"/>
                      </a:cubicBezTo>
                      <a:cubicBezTo>
                        <a:pt x="64" y="4"/>
                        <a:pt x="61" y="3"/>
                        <a:pt x="59" y="2"/>
                      </a:cubicBezTo>
                      <a:cubicBezTo>
                        <a:pt x="57" y="1"/>
                        <a:pt x="55" y="1"/>
                        <a:pt x="54" y="0"/>
                      </a:cubicBezTo>
                      <a:cubicBezTo>
                        <a:pt x="52" y="0"/>
                        <a:pt x="44" y="6"/>
                        <a:pt x="41" y="8"/>
                      </a:cubicBezTo>
                      <a:cubicBezTo>
                        <a:pt x="39" y="9"/>
                        <a:pt x="38" y="10"/>
                        <a:pt x="37" y="10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9"/>
                        <a:pt x="37" y="31"/>
                        <a:pt x="37" y="34"/>
                      </a:cubicBezTo>
                      <a:cubicBezTo>
                        <a:pt x="38" y="40"/>
                        <a:pt x="38" y="43"/>
                        <a:pt x="37" y="44"/>
                      </a:cubicBezTo>
                      <a:cubicBezTo>
                        <a:pt x="36" y="46"/>
                        <a:pt x="33" y="53"/>
                        <a:pt x="30" y="55"/>
                      </a:cubicBezTo>
                      <a:cubicBezTo>
                        <a:pt x="28" y="56"/>
                        <a:pt x="21" y="56"/>
                        <a:pt x="18" y="56"/>
                      </a:cubicBezTo>
                      <a:cubicBezTo>
                        <a:pt x="16" y="58"/>
                        <a:pt x="14" y="60"/>
                        <a:pt x="13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6" y="71"/>
                        <a:pt x="16" y="74"/>
                        <a:pt x="15" y="75"/>
                      </a:cubicBezTo>
                      <a:cubicBezTo>
                        <a:pt x="15" y="75"/>
                        <a:pt x="15" y="76"/>
                        <a:pt x="14" y="76"/>
                      </a:cubicBezTo>
                      <a:cubicBezTo>
                        <a:pt x="12" y="80"/>
                        <a:pt x="11" y="82"/>
                        <a:pt x="9" y="82"/>
                      </a:cubicBezTo>
                      <a:cubicBezTo>
                        <a:pt x="9" y="83"/>
                        <a:pt x="8" y="83"/>
                        <a:pt x="6" y="83"/>
                      </a:cubicBezTo>
                      <a:cubicBezTo>
                        <a:pt x="4" y="83"/>
                        <a:pt x="1" y="84"/>
                        <a:pt x="0" y="84"/>
                      </a:cubicBezTo>
                      <a:cubicBezTo>
                        <a:pt x="0" y="86"/>
                        <a:pt x="0" y="92"/>
                        <a:pt x="1" y="93"/>
                      </a:cubicBezTo>
                      <a:cubicBezTo>
                        <a:pt x="2" y="93"/>
                        <a:pt x="2" y="94"/>
                        <a:pt x="2" y="94"/>
                      </a:cubicBezTo>
                      <a:cubicBezTo>
                        <a:pt x="3" y="95"/>
                        <a:pt x="3" y="96"/>
                        <a:pt x="5" y="97"/>
                      </a:cubicBezTo>
                      <a:cubicBezTo>
                        <a:pt x="6" y="97"/>
                        <a:pt x="7" y="97"/>
                        <a:pt x="8" y="97"/>
                      </a:cubicBezTo>
                      <a:cubicBezTo>
                        <a:pt x="10" y="97"/>
                        <a:pt x="13" y="97"/>
                        <a:pt x="14" y="100"/>
                      </a:cubicBezTo>
                      <a:cubicBezTo>
                        <a:pt x="15" y="100"/>
                        <a:pt x="15" y="101"/>
                        <a:pt x="15" y="101"/>
                      </a:cubicBezTo>
                      <a:cubicBezTo>
                        <a:pt x="16" y="104"/>
                        <a:pt x="17" y="104"/>
                        <a:pt x="18" y="104"/>
                      </a:cubicBezTo>
                      <a:cubicBezTo>
                        <a:pt x="19" y="104"/>
                        <a:pt x="20" y="104"/>
                        <a:pt x="22" y="104"/>
                      </a:cubicBezTo>
                      <a:cubicBezTo>
                        <a:pt x="25" y="103"/>
                        <a:pt x="28" y="103"/>
                        <a:pt x="30" y="105"/>
                      </a:cubicBezTo>
                      <a:cubicBezTo>
                        <a:pt x="31" y="106"/>
                        <a:pt x="31" y="107"/>
                        <a:pt x="32" y="108"/>
                      </a:cubicBezTo>
                      <a:cubicBezTo>
                        <a:pt x="35" y="112"/>
                        <a:pt x="40" y="117"/>
                        <a:pt x="36" y="120"/>
                      </a:cubicBezTo>
                      <a:cubicBezTo>
                        <a:pt x="32" y="125"/>
                        <a:pt x="24" y="134"/>
                        <a:pt x="23" y="140"/>
                      </a:cubicBezTo>
                      <a:cubicBezTo>
                        <a:pt x="25" y="140"/>
                        <a:pt x="27" y="141"/>
                        <a:pt x="28" y="141"/>
                      </a:cubicBezTo>
                      <a:cubicBezTo>
                        <a:pt x="31" y="141"/>
                        <a:pt x="43" y="139"/>
                        <a:pt x="47" y="141"/>
                      </a:cubicBezTo>
                      <a:cubicBezTo>
                        <a:pt x="51" y="143"/>
                        <a:pt x="56" y="144"/>
                        <a:pt x="62" y="144"/>
                      </a:cubicBezTo>
                      <a:cubicBezTo>
                        <a:pt x="68" y="144"/>
                        <a:pt x="70" y="141"/>
                        <a:pt x="77" y="145"/>
                      </a:cubicBezTo>
                      <a:cubicBezTo>
                        <a:pt x="85" y="149"/>
                        <a:pt x="93" y="150"/>
                        <a:pt x="97" y="149"/>
                      </a:cubicBezTo>
                      <a:cubicBezTo>
                        <a:pt x="101" y="149"/>
                        <a:pt x="107" y="137"/>
                        <a:pt x="113" y="139"/>
                      </a:cubicBezTo>
                      <a:cubicBezTo>
                        <a:pt x="118" y="141"/>
                        <a:pt x="132" y="149"/>
                        <a:pt x="137" y="149"/>
                      </a:cubicBezTo>
                      <a:cubicBezTo>
                        <a:pt x="141" y="149"/>
                        <a:pt x="157" y="150"/>
                        <a:pt x="161" y="149"/>
                      </a:cubicBezTo>
                      <a:cubicBezTo>
                        <a:pt x="165" y="147"/>
                        <a:pt x="167" y="143"/>
                        <a:pt x="173" y="148"/>
                      </a:cubicBezTo>
                      <a:cubicBezTo>
                        <a:pt x="180" y="153"/>
                        <a:pt x="183" y="155"/>
                        <a:pt x="187" y="154"/>
                      </a:cubicBezTo>
                      <a:cubicBezTo>
                        <a:pt x="190" y="153"/>
                        <a:pt x="203" y="150"/>
                        <a:pt x="206" y="150"/>
                      </a:cubicBezTo>
                      <a:cubicBezTo>
                        <a:pt x="209" y="150"/>
                        <a:pt x="214" y="151"/>
                        <a:pt x="217" y="149"/>
                      </a:cubicBezTo>
                      <a:cubicBezTo>
                        <a:pt x="218" y="147"/>
                        <a:pt x="220" y="144"/>
                        <a:pt x="222" y="142"/>
                      </a:cubicBezTo>
                      <a:cubicBezTo>
                        <a:pt x="222" y="142"/>
                        <a:pt x="222" y="141"/>
                        <a:pt x="222" y="14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79" name="Freeform 261"/>
                <p:cNvSpPr>
                  <a:spLocks/>
                </p:cNvSpPr>
                <p:nvPr/>
              </p:nvSpPr>
              <p:spPr bwMode="auto">
                <a:xfrm>
                  <a:off x="7695549" y="9053030"/>
                  <a:ext cx="1309000" cy="1057129"/>
                </a:xfrm>
                <a:custGeom>
                  <a:avLst/>
                  <a:gdLst>
                    <a:gd name="T0" fmla="*/ 167 w 356"/>
                    <a:gd name="T1" fmla="*/ 262 h 287"/>
                    <a:gd name="T2" fmla="*/ 176 w 356"/>
                    <a:gd name="T3" fmla="*/ 246 h 287"/>
                    <a:gd name="T4" fmla="*/ 200 w 356"/>
                    <a:gd name="T5" fmla="*/ 208 h 287"/>
                    <a:gd name="T6" fmla="*/ 215 w 356"/>
                    <a:gd name="T7" fmla="*/ 203 h 287"/>
                    <a:gd name="T8" fmla="*/ 206 w 356"/>
                    <a:gd name="T9" fmla="*/ 179 h 287"/>
                    <a:gd name="T10" fmla="*/ 188 w 356"/>
                    <a:gd name="T11" fmla="*/ 159 h 287"/>
                    <a:gd name="T12" fmla="*/ 197 w 356"/>
                    <a:gd name="T13" fmla="*/ 138 h 287"/>
                    <a:gd name="T14" fmla="*/ 205 w 356"/>
                    <a:gd name="T15" fmla="*/ 119 h 287"/>
                    <a:gd name="T16" fmla="*/ 224 w 356"/>
                    <a:gd name="T17" fmla="*/ 101 h 287"/>
                    <a:gd name="T18" fmla="*/ 231 w 356"/>
                    <a:gd name="T19" fmla="*/ 121 h 287"/>
                    <a:gd name="T20" fmla="*/ 236 w 356"/>
                    <a:gd name="T21" fmla="*/ 129 h 287"/>
                    <a:gd name="T22" fmla="*/ 258 w 356"/>
                    <a:gd name="T23" fmla="*/ 135 h 287"/>
                    <a:gd name="T24" fmla="*/ 277 w 356"/>
                    <a:gd name="T25" fmla="*/ 142 h 287"/>
                    <a:gd name="T26" fmla="*/ 285 w 356"/>
                    <a:gd name="T27" fmla="*/ 136 h 287"/>
                    <a:gd name="T28" fmla="*/ 318 w 356"/>
                    <a:gd name="T29" fmla="*/ 144 h 287"/>
                    <a:gd name="T30" fmla="*/ 349 w 356"/>
                    <a:gd name="T31" fmla="*/ 127 h 287"/>
                    <a:gd name="T32" fmla="*/ 353 w 356"/>
                    <a:gd name="T33" fmla="*/ 118 h 287"/>
                    <a:gd name="T34" fmla="*/ 326 w 356"/>
                    <a:gd name="T35" fmla="*/ 111 h 287"/>
                    <a:gd name="T36" fmla="*/ 310 w 356"/>
                    <a:gd name="T37" fmla="*/ 100 h 287"/>
                    <a:gd name="T38" fmla="*/ 300 w 356"/>
                    <a:gd name="T39" fmla="*/ 83 h 287"/>
                    <a:gd name="T40" fmla="*/ 288 w 356"/>
                    <a:gd name="T41" fmla="*/ 79 h 287"/>
                    <a:gd name="T42" fmla="*/ 278 w 356"/>
                    <a:gd name="T43" fmla="*/ 56 h 287"/>
                    <a:gd name="T44" fmla="*/ 268 w 356"/>
                    <a:gd name="T45" fmla="*/ 39 h 287"/>
                    <a:gd name="T46" fmla="*/ 257 w 356"/>
                    <a:gd name="T47" fmla="*/ 28 h 287"/>
                    <a:gd name="T48" fmla="*/ 227 w 356"/>
                    <a:gd name="T49" fmla="*/ 16 h 287"/>
                    <a:gd name="T50" fmla="*/ 213 w 356"/>
                    <a:gd name="T51" fmla="*/ 6 h 287"/>
                    <a:gd name="T52" fmla="*/ 196 w 356"/>
                    <a:gd name="T53" fmla="*/ 1 h 287"/>
                    <a:gd name="T54" fmla="*/ 186 w 356"/>
                    <a:gd name="T55" fmla="*/ 19 h 287"/>
                    <a:gd name="T56" fmla="*/ 169 w 356"/>
                    <a:gd name="T57" fmla="*/ 24 h 287"/>
                    <a:gd name="T58" fmla="*/ 144 w 356"/>
                    <a:gd name="T59" fmla="*/ 31 h 287"/>
                    <a:gd name="T60" fmla="*/ 132 w 356"/>
                    <a:gd name="T61" fmla="*/ 37 h 287"/>
                    <a:gd name="T62" fmla="*/ 111 w 356"/>
                    <a:gd name="T63" fmla="*/ 35 h 287"/>
                    <a:gd name="T64" fmla="*/ 103 w 356"/>
                    <a:gd name="T65" fmla="*/ 49 h 287"/>
                    <a:gd name="T66" fmla="*/ 72 w 356"/>
                    <a:gd name="T67" fmla="*/ 46 h 287"/>
                    <a:gd name="T68" fmla="*/ 71 w 356"/>
                    <a:gd name="T69" fmla="*/ 60 h 287"/>
                    <a:gd name="T70" fmla="*/ 70 w 356"/>
                    <a:gd name="T71" fmla="*/ 82 h 287"/>
                    <a:gd name="T72" fmla="*/ 45 w 356"/>
                    <a:gd name="T73" fmla="*/ 86 h 287"/>
                    <a:gd name="T74" fmla="*/ 33 w 356"/>
                    <a:gd name="T75" fmla="*/ 93 h 287"/>
                    <a:gd name="T76" fmla="*/ 19 w 356"/>
                    <a:gd name="T77" fmla="*/ 118 h 287"/>
                    <a:gd name="T78" fmla="*/ 15 w 356"/>
                    <a:gd name="T79" fmla="*/ 123 h 287"/>
                    <a:gd name="T80" fmla="*/ 8 w 356"/>
                    <a:gd name="T81" fmla="*/ 142 h 287"/>
                    <a:gd name="T82" fmla="*/ 6 w 356"/>
                    <a:gd name="T83" fmla="*/ 165 h 287"/>
                    <a:gd name="T84" fmla="*/ 11 w 356"/>
                    <a:gd name="T85" fmla="*/ 172 h 287"/>
                    <a:gd name="T86" fmla="*/ 21 w 356"/>
                    <a:gd name="T87" fmla="*/ 182 h 287"/>
                    <a:gd name="T88" fmla="*/ 30 w 356"/>
                    <a:gd name="T89" fmla="*/ 194 h 287"/>
                    <a:gd name="T90" fmla="*/ 51 w 356"/>
                    <a:gd name="T91" fmla="*/ 202 h 287"/>
                    <a:gd name="T92" fmla="*/ 57 w 356"/>
                    <a:gd name="T93" fmla="*/ 210 h 287"/>
                    <a:gd name="T94" fmla="*/ 65 w 356"/>
                    <a:gd name="T95" fmla="*/ 218 h 287"/>
                    <a:gd name="T96" fmla="*/ 94 w 356"/>
                    <a:gd name="T97" fmla="*/ 267 h 287"/>
                    <a:gd name="T98" fmla="*/ 138 w 356"/>
                    <a:gd name="T99" fmla="*/ 276 h 287"/>
                    <a:gd name="T100" fmla="*/ 158 w 356"/>
                    <a:gd name="T101" fmla="*/ 272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6" h="287">
                      <a:moveTo>
                        <a:pt x="158" y="272"/>
                      </a:moveTo>
                      <a:cubicBezTo>
                        <a:pt x="159" y="268"/>
                        <a:pt x="162" y="266"/>
                        <a:pt x="165" y="263"/>
                      </a:cubicBezTo>
                      <a:cubicBezTo>
                        <a:pt x="167" y="262"/>
                        <a:pt x="167" y="262"/>
                        <a:pt x="167" y="262"/>
                      </a:cubicBezTo>
                      <a:cubicBezTo>
                        <a:pt x="169" y="260"/>
                        <a:pt x="169" y="259"/>
                        <a:pt x="168" y="257"/>
                      </a:cubicBezTo>
                      <a:cubicBezTo>
                        <a:pt x="168" y="256"/>
                        <a:pt x="168" y="255"/>
                        <a:pt x="168" y="253"/>
                      </a:cubicBezTo>
                      <a:cubicBezTo>
                        <a:pt x="168" y="250"/>
                        <a:pt x="172" y="248"/>
                        <a:pt x="176" y="246"/>
                      </a:cubicBezTo>
                      <a:cubicBezTo>
                        <a:pt x="178" y="246"/>
                        <a:pt x="180" y="245"/>
                        <a:pt x="180" y="245"/>
                      </a:cubicBezTo>
                      <a:cubicBezTo>
                        <a:pt x="181" y="243"/>
                        <a:pt x="184" y="233"/>
                        <a:pt x="183" y="230"/>
                      </a:cubicBezTo>
                      <a:cubicBezTo>
                        <a:pt x="183" y="228"/>
                        <a:pt x="182" y="225"/>
                        <a:pt x="200" y="208"/>
                      </a:cubicBezTo>
                      <a:cubicBezTo>
                        <a:pt x="200" y="208"/>
                        <a:pt x="200" y="208"/>
                        <a:pt x="200" y="208"/>
                      </a:cubicBezTo>
                      <a:cubicBezTo>
                        <a:pt x="201" y="207"/>
                        <a:pt x="204" y="206"/>
                        <a:pt x="208" y="205"/>
                      </a:cubicBezTo>
                      <a:cubicBezTo>
                        <a:pt x="210" y="205"/>
                        <a:pt x="213" y="204"/>
                        <a:pt x="215" y="203"/>
                      </a:cubicBezTo>
                      <a:cubicBezTo>
                        <a:pt x="219" y="202"/>
                        <a:pt x="219" y="196"/>
                        <a:pt x="219" y="193"/>
                      </a:cubicBezTo>
                      <a:cubicBezTo>
                        <a:pt x="219" y="192"/>
                        <a:pt x="217" y="190"/>
                        <a:pt x="211" y="188"/>
                      </a:cubicBezTo>
                      <a:cubicBezTo>
                        <a:pt x="207" y="186"/>
                        <a:pt x="206" y="182"/>
                        <a:pt x="206" y="179"/>
                      </a:cubicBezTo>
                      <a:cubicBezTo>
                        <a:pt x="205" y="178"/>
                        <a:pt x="205" y="178"/>
                        <a:pt x="205" y="177"/>
                      </a:cubicBezTo>
                      <a:cubicBezTo>
                        <a:pt x="205" y="176"/>
                        <a:pt x="200" y="172"/>
                        <a:pt x="193" y="169"/>
                      </a:cubicBezTo>
                      <a:cubicBezTo>
                        <a:pt x="188" y="166"/>
                        <a:pt x="188" y="161"/>
                        <a:pt x="188" y="159"/>
                      </a:cubicBezTo>
                      <a:cubicBezTo>
                        <a:pt x="188" y="157"/>
                        <a:pt x="189" y="154"/>
                        <a:pt x="200" y="151"/>
                      </a:cubicBezTo>
                      <a:cubicBezTo>
                        <a:pt x="200" y="149"/>
                        <a:pt x="199" y="145"/>
                        <a:pt x="198" y="144"/>
                      </a:cubicBezTo>
                      <a:cubicBezTo>
                        <a:pt x="197" y="141"/>
                        <a:pt x="197" y="139"/>
                        <a:pt x="197" y="138"/>
                      </a:cubicBezTo>
                      <a:cubicBezTo>
                        <a:pt x="197" y="132"/>
                        <a:pt x="197" y="129"/>
                        <a:pt x="197" y="127"/>
                      </a:cubicBezTo>
                      <a:cubicBezTo>
                        <a:pt x="198" y="126"/>
                        <a:pt x="200" y="124"/>
                        <a:pt x="204" y="120"/>
                      </a:cubicBezTo>
                      <a:cubicBezTo>
                        <a:pt x="204" y="119"/>
                        <a:pt x="205" y="119"/>
                        <a:pt x="205" y="119"/>
                      </a:cubicBezTo>
                      <a:cubicBezTo>
                        <a:pt x="206" y="118"/>
                        <a:pt x="207" y="116"/>
                        <a:pt x="208" y="114"/>
                      </a:cubicBezTo>
                      <a:cubicBezTo>
                        <a:pt x="210" y="112"/>
                        <a:pt x="212" y="109"/>
                        <a:pt x="213" y="107"/>
                      </a:cubicBezTo>
                      <a:cubicBezTo>
                        <a:pt x="217" y="103"/>
                        <a:pt x="222" y="102"/>
                        <a:pt x="224" y="101"/>
                      </a:cubicBezTo>
                      <a:cubicBezTo>
                        <a:pt x="227" y="100"/>
                        <a:pt x="232" y="106"/>
                        <a:pt x="235" y="110"/>
                      </a:cubicBezTo>
                      <a:cubicBezTo>
                        <a:pt x="237" y="113"/>
                        <a:pt x="234" y="117"/>
                        <a:pt x="231" y="121"/>
                      </a:cubicBezTo>
                      <a:cubicBezTo>
                        <a:pt x="231" y="121"/>
                        <a:pt x="231" y="121"/>
                        <a:pt x="231" y="121"/>
                      </a:cubicBezTo>
                      <a:cubicBezTo>
                        <a:pt x="230" y="122"/>
                        <a:pt x="230" y="123"/>
                        <a:pt x="230" y="124"/>
                      </a:cubicBezTo>
                      <a:cubicBezTo>
                        <a:pt x="230" y="125"/>
                        <a:pt x="231" y="126"/>
                        <a:pt x="231" y="126"/>
                      </a:cubicBezTo>
                      <a:cubicBezTo>
                        <a:pt x="231" y="127"/>
                        <a:pt x="235" y="128"/>
                        <a:pt x="236" y="129"/>
                      </a:cubicBezTo>
                      <a:cubicBezTo>
                        <a:pt x="237" y="129"/>
                        <a:pt x="237" y="129"/>
                        <a:pt x="237" y="129"/>
                      </a:cubicBezTo>
                      <a:cubicBezTo>
                        <a:pt x="238" y="129"/>
                        <a:pt x="242" y="130"/>
                        <a:pt x="246" y="131"/>
                      </a:cubicBezTo>
                      <a:cubicBezTo>
                        <a:pt x="253" y="133"/>
                        <a:pt x="257" y="134"/>
                        <a:pt x="258" y="135"/>
                      </a:cubicBezTo>
                      <a:cubicBezTo>
                        <a:pt x="260" y="135"/>
                        <a:pt x="262" y="137"/>
                        <a:pt x="264" y="138"/>
                      </a:cubicBezTo>
                      <a:cubicBezTo>
                        <a:pt x="266" y="140"/>
                        <a:pt x="268" y="141"/>
                        <a:pt x="269" y="142"/>
                      </a:cubicBezTo>
                      <a:cubicBezTo>
                        <a:pt x="270" y="142"/>
                        <a:pt x="275" y="142"/>
                        <a:pt x="277" y="142"/>
                      </a:cubicBezTo>
                      <a:cubicBezTo>
                        <a:pt x="278" y="142"/>
                        <a:pt x="279" y="141"/>
                        <a:pt x="280" y="141"/>
                      </a:cubicBezTo>
                      <a:cubicBezTo>
                        <a:pt x="280" y="141"/>
                        <a:pt x="281" y="140"/>
                        <a:pt x="282" y="139"/>
                      </a:cubicBezTo>
                      <a:cubicBezTo>
                        <a:pt x="283" y="138"/>
                        <a:pt x="284" y="137"/>
                        <a:pt x="285" y="136"/>
                      </a:cubicBezTo>
                      <a:cubicBezTo>
                        <a:pt x="289" y="133"/>
                        <a:pt x="302" y="143"/>
                        <a:pt x="302" y="143"/>
                      </a:cubicBezTo>
                      <a:cubicBezTo>
                        <a:pt x="304" y="144"/>
                        <a:pt x="310" y="144"/>
                        <a:pt x="314" y="144"/>
                      </a:cubicBezTo>
                      <a:cubicBezTo>
                        <a:pt x="315" y="144"/>
                        <a:pt x="317" y="144"/>
                        <a:pt x="318" y="144"/>
                      </a:cubicBezTo>
                      <a:cubicBezTo>
                        <a:pt x="323" y="144"/>
                        <a:pt x="332" y="141"/>
                        <a:pt x="333" y="141"/>
                      </a:cubicBezTo>
                      <a:cubicBezTo>
                        <a:pt x="334" y="139"/>
                        <a:pt x="341" y="134"/>
                        <a:pt x="347" y="129"/>
                      </a:cubicBezTo>
                      <a:cubicBezTo>
                        <a:pt x="349" y="127"/>
                        <a:pt x="349" y="127"/>
                        <a:pt x="349" y="127"/>
                      </a:cubicBezTo>
                      <a:cubicBezTo>
                        <a:pt x="350" y="126"/>
                        <a:pt x="353" y="123"/>
                        <a:pt x="356" y="120"/>
                      </a:cubicBezTo>
                      <a:cubicBezTo>
                        <a:pt x="355" y="119"/>
                        <a:pt x="355" y="118"/>
                        <a:pt x="355" y="118"/>
                      </a:cubicBezTo>
                      <a:cubicBezTo>
                        <a:pt x="354" y="118"/>
                        <a:pt x="353" y="118"/>
                        <a:pt x="353" y="118"/>
                      </a:cubicBezTo>
                      <a:cubicBezTo>
                        <a:pt x="352" y="119"/>
                        <a:pt x="350" y="119"/>
                        <a:pt x="349" y="119"/>
                      </a:cubicBezTo>
                      <a:cubicBezTo>
                        <a:pt x="347" y="119"/>
                        <a:pt x="343" y="117"/>
                        <a:pt x="337" y="111"/>
                      </a:cubicBezTo>
                      <a:cubicBezTo>
                        <a:pt x="334" y="112"/>
                        <a:pt x="328" y="112"/>
                        <a:pt x="326" y="111"/>
                      </a:cubicBezTo>
                      <a:cubicBezTo>
                        <a:pt x="324" y="110"/>
                        <a:pt x="322" y="107"/>
                        <a:pt x="320" y="105"/>
                      </a:cubicBezTo>
                      <a:cubicBezTo>
                        <a:pt x="319" y="104"/>
                        <a:pt x="316" y="103"/>
                        <a:pt x="314" y="102"/>
                      </a:cubicBezTo>
                      <a:cubicBezTo>
                        <a:pt x="313" y="102"/>
                        <a:pt x="311" y="101"/>
                        <a:pt x="310" y="100"/>
                      </a:cubicBezTo>
                      <a:cubicBezTo>
                        <a:pt x="310" y="100"/>
                        <a:pt x="308" y="99"/>
                        <a:pt x="307" y="99"/>
                      </a:cubicBezTo>
                      <a:cubicBezTo>
                        <a:pt x="305" y="98"/>
                        <a:pt x="303" y="97"/>
                        <a:pt x="301" y="95"/>
                      </a:cubicBezTo>
                      <a:cubicBezTo>
                        <a:pt x="299" y="93"/>
                        <a:pt x="299" y="87"/>
                        <a:pt x="300" y="83"/>
                      </a:cubicBezTo>
                      <a:cubicBezTo>
                        <a:pt x="300" y="82"/>
                        <a:pt x="300" y="82"/>
                        <a:pt x="300" y="82"/>
                      </a:cubicBezTo>
                      <a:cubicBezTo>
                        <a:pt x="299" y="81"/>
                        <a:pt x="294" y="80"/>
                        <a:pt x="292" y="80"/>
                      </a:cubicBezTo>
                      <a:cubicBezTo>
                        <a:pt x="290" y="79"/>
                        <a:pt x="289" y="79"/>
                        <a:pt x="288" y="79"/>
                      </a:cubicBezTo>
                      <a:cubicBezTo>
                        <a:pt x="283" y="78"/>
                        <a:pt x="283" y="71"/>
                        <a:pt x="284" y="66"/>
                      </a:cubicBezTo>
                      <a:cubicBezTo>
                        <a:pt x="284" y="66"/>
                        <a:pt x="284" y="65"/>
                        <a:pt x="284" y="64"/>
                      </a:cubicBezTo>
                      <a:cubicBezTo>
                        <a:pt x="284" y="63"/>
                        <a:pt x="282" y="60"/>
                        <a:pt x="278" y="56"/>
                      </a:cubicBezTo>
                      <a:cubicBezTo>
                        <a:pt x="278" y="55"/>
                        <a:pt x="277" y="55"/>
                        <a:pt x="277" y="54"/>
                      </a:cubicBezTo>
                      <a:cubicBezTo>
                        <a:pt x="276" y="53"/>
                        <a:pt x="275" y="51"/>
                        <a:pt x="274" y="49"/>
                      </a:cubicBezTo>
                      <a:cubicBezTo>
                        <a:pt x="272" y="46"/>
                        <a:pt x="270" y="41"/>
                        <a:pt x="268" y="39"/>
                      </a:cubicBezTo>
                      <a:cubicBezTo>
                        <a:pt x="267" y="38"/>
                        <a:pt x="266" y="36"/>
                        <a:pt x="265" y="35"/>
                      </a:cubicBezTo>
                      <a:cubicBezTo>
                        <a:pt x="265" y="34"/>
                        <a:pt x="264" y="33"/>
                        <a:pt x="263" y="32"/>
                      </a:cubicBezTo>
                      <a:cubicBezTo>
                        <a:pt x="260" y="31"/>
                        <a:pt x="258" y="29"/>
                        <a:pt x="257" y="28"/>
                      </a:cubicBezTo>
                      <a:cubicBezTo>
                        <a:pt x="255" y="26"/>
                        <a:pt x="254" y="25"/>
                        <a:pt x="253" y="24"/>
                      </a:cubicBezTo>
                      <a:cubicBezTo>
                        <a:pt x="250" y="23"/>
                        <a:pt x="242" y="21"/>
                        <a:pt x="239" y="22"/>
                      </a:cubicBezTo>
                      <a:cubicBezTo>
                        <a:pt x="235" y="23"/>
                        <a:pt x="229" y="18"/>
                        <a:pt x="227" y="16"/>
                      </a:cubicBezTo>
                      <a:cubicBezTo>
                        <a:pt x="225" y="14"/>
                        <a:pt x="221" y="12"/>
                        <a:pt x="218" y="9"/>
                      </a:cubicBezTo>
                      <a:cubicBezTo>
                        <a:pt x="216" y="8"/>
                        <a:pt x="216" y="8"/>
                        <a:pt x="216" y="8"/>
                      </a:cubicBezTo>
                      <a:cubicBezTo>
                        <a:pt x="215" y="7"/>
                        <a:pt x="214" y="7"/>
                        <a:pt x="213" y="6"/>
                      </a:cubicBezTo>
                      <a:cubicBezTo>
                        <a:pt x="211" y="4"/>
                        <a:pt x="208" y="3"/>
                        <a:pt x="207" y="1"/>
                      </a:cubicBezTo>
                      <a:cubicBezTo>
                        <a:pt x="206" y="0"/>
                        <a:pt x="203" y="0"/>
                        <a:pt x="200" y="1"/>
                      </a:cubicBezTo>
                      <a:cubicBezTo>
                        <a:pt x="199" y="1"/>
                        <a:pt x="197" y="1"/>
                        <a:pt x="196" y="1"/>
                      </a:cubicBezTo>
                      <a:cubicBezTo>
                        <a:pt x="196" y="2"/>
                        <a:pt x="195" y="5"/>
                        <a:pt x="195" y="7"/>
                      </a:cubicBezTo>
                      <a:cubicBezTo>
                        <a:pt x="195" y="10"/>
                        <a:pt x="194" y="13"/>
                        <a:pt x="193" y="15"/>
                      </a:cubicBezTo>
                      <a:cubicBezTo>
                        <a:pt x="192" y="17"/>
                        <a:pt x="189" y="18"/>
                        <a:pt x="186" y="19"/>
                      </a:cubicBezTo>
                      <a:cubicBezTo>
                        <a:pt x="184" y="19"/>
                        <a:pt x="182" y="20"/>
                        <a:pt x="181" y="21"/>
                      </a:cubicBezTo>
                      <a:cubicBezTo>
                        <a:pt x="177" y="23"/>
                        <a:pt x="173" y="24"/>
                        <a:pt x="170" y="24"/>
                      </a:cubicBezTo>
                      <a:cubicBezTo>
                        <a:pt x="169" y="24"/>
                        <a:pt x="169" y="24"/>
                        <a:pt x="169" y="24"/>
                      </a:cubicBezTo>
                      <a:cubicBezTo>
                        <a:pt x="168" y="25"/>
                        <a:pt x="166" y="27"/>
                        <a:pt x="164" y="28"/>
                      </a:cubicBezTo>
                      <a:cubicBezTo>
                        <a:pt x="163" y="29"/>
                        <a:pt x="162" y="30"/>
                        <a:pt x="162" y="31"/>
                      </a:cubicBezTo>
                      <a:cubicBezTo>
                        <a:pt x="160" y="32"/>
                        <a:pt x="156" y="32"/>
                        <a:pt x="144" y="31"/>
                      </a:cubicBezTo>
                      <a:cubicBezTo>
                        <a:pt x="142" y="31"/>
                        <a:pt x="140" y="30"/>
                        <a:pt x="139" y="30"/>
                      </a:cubicBezTo>
                      <a:cubicBezTo>
                        <a:pt x="138" y="30"/>
                        <a:pt x="137" y="32"/>
                        <a:pt x="136" y="33"/>
                      </a:cubicBezTo>
                      <a:cubicBezTo>
                        <a:pt x="135" y="35"/>
                        <a:pt x="134" y="36"/>
                        <a:pt x="132" y="37"/>
                      </a:cubicBezTo>
                      <a:cubicBezTo>
                        <a:pt x="129" y="39"/>
                        <a:pt x="124" y="37"/>
                        <a:pt x="118" y="35"/>
                      </a:cubicBezTo>
                      <a:cubicBezTo>
                        <a:pt x="117" y="35"/>
                        <a:pt x="116" y="34"/>
                        <a:pt x="115" y="34"/>
                      </a:cubicBezTo>
                      <a:cubicBezTo>
                        <a:pt x="114" y="34"/>
                        <a:pt x="112" y="35"/>
                        <a:pt x="111" y="35"/>
                      </a:cubicBezTo>
                      <a:cubicBezTo>
                        <a:pt x="110" y="36"/>
                        <a:pt x="110" y="36"/>
                        <a:pt x="109" y="36"/>
                      </a:cubicBezTo>
                      <a:cubicBezTo>
                        <a:pt x="109" y="37"/>
                        <a:pt x="107" y="41"/>
                        <a:pt x="106" y="43"/>
                      </a:cubicBezTo>
                      <a:cubicBezTo>
                        <a:pt x="105" y="45"/>
                        <a:pt x="104" y="48"/>
                        <a:pt x="103" y="49"/>
                      </a:cubicBezTo>
                      <a:cubicBezTo>
                        <a:pt x="100" y="54"/>
                        <a:pt x="85" y="51"/>
                        <a:pt x="82" y="50"/>
                      </a:cubicBezTo>
                      <a:cubicBezTo>
                        <a:pt x="80" y="49"/>
                        <a:pt x="76" y="47"/>
                        <a:pt x="72" y="45"/>
                      </a:cubicBezTo>
                      <a:cubicBezTo>
                        <a:pt x="72" y="45"/>
                        <a:pt x="73" y="46"/>
                        <a:pt x="72" y="46"/>
                      </a:cubicBezTo>
                      <a:cubicBezTo>
                        <a:pt x="72" y="48"/>
                        <a:pt x="72" y="49"/>
                        <a:pt x="71" y="51"/>
                      </a:cubicBezTo>
                      <a:cubicBezTo>
                        <a:pt x="71" y="53"/>
                        <a:pt x="70" y="54"/>
                        <a:pt x="70" y="55"/>
                      </a:cubicBezTo>
                      <a:cubicBezTo>
                        <a:pt x="70" y="56"/>
                        <a:pt x="71" y="58"/>
                        <a:pt x="71" y="60"/>
                      </a:cubicBezTo>
                      <a:cubicBezTo>
                        <a:pt x="72" y="62"/>
                        <a:pt x="73" y="64"/>
                        <a:pt x="73" y="66"/>
                      </a:cubicBezTo>
                      <a:cubicBezTo>
                        <a:pt x="73" y="67"/>
                        <a:pt x="73" y="67"/>
                        <a:pt x="73" y="68"/>
                      </a:cubicBezTo>
                      <a:cubicBezTo>
                        <a:pt x="74" y="72"/>
                        <a:pt x="75" y="79"/>
                        <a:pt x="70" y="82"/>
                      </a:cubicBezTo>
                      <a:cubicBezTo>
                        <a:pt x="61" y="88"/>
                        <a:pt x="55" y="90"/>
                        <a:pt x="52" y="89"/>
                      </a:cubicBezTo>
                      <a:cubicBezTo>
                        <a:pt x="51" y="88"/>
                        <a:pt x="51" y="88"/>
                        <a:pt x="51" y="88"/>
                      </a:cubicBezTo>
                      <a:cubicBezTo>
                        <a:pt x="50" y="88"/>
                        <a:pt x="46" y="86"/>
                        <a:pt x="45" y="86"/>
                      </a:cubicBezTo>
                      <a:cubicBezTo>
                        <a:pt x="45" y="87"/>
                        <a:pt x="45" y="87"/>
                        <a:pt x="44" y="88"/>
                      </a:cubicBezTo>
                      <a:cubicBezTo>
                        <a:pt x="42" y="91"/>
                        <a:pt x="39" y="94"/>
                        <a:pt x="36" y="93"/>
                      </a:cubicBezTo>
                      <a:cubicBezTo>
                        <a:pt x="35" y="93"/>
                        <a:pt x="34" y="93"/>
                        <a:pt x="33" y="93"/>
                      </a:cubicBezTo>
                      <a:cubicBezTo>
                        <a:pt x="32" y="92"/>
                        <a:pt x="30" y="91"/>
                        <a:pt x="29" y="92"/>
                      </a:cubicBezTo>
                      <a:cubicBezTo>
                        <a:pt x="27" y="93"/>
                        <a:pt x="19" y="100"/>
                        <a:pt x="17" y="102"/>
                      </a:cubicBezTo>
                      <a:cubicBezTo>
                        <a:pt x="21" y="114"/>
                        <a:pt x="21" y="117"/>
                        <a:pt x="19" y="118"/>
                      </a:cubicBezTo>
                      <a:cubicBezTo>
                        <a:pt x="18" y="118"/>
                        <a:pt x="18" y="119"/>
                        <a:pt x="17" y="119"/>
                      </a:cubicBezTo>
                      <a:cubicBezTo>
                        <a:pt x="15" y="120"/>
                        <a:pt x="15" y="121"/>
                        <a:pt x="15" y="121"/>
                      </a:cubicBezTo>
                      <a:cubicBezTo>
                        <a:pt x="15" y="123"/>
                        <a:pt x="15" y="123"/>
                        <a:pt x="15" y="123"/>
                      </a:cubicBezTo>
                      <a:cubicBezTo>
                        <a:pt x="17" y="132"/>
                        <a:pt x="18" y="135"/>
                        <a:pt x="16" y="137"/>
                      </a:cubicBezTo>
                      <a:cubicBezTo>
                        <a:pt x="15" y="137"/>
                        <a:pt x="15" y="137"/>
                        <a:pt x="14" y="138"/>
                      </a:cubicBezTo>
                      <a:cubicBezTo>
                        <a:pt x="12" y="139"/>
                        <a:pt x="8" y="141"/>
                        <a:pt x="8" y="142"/>
                      </a:cubicBezTo>
                      <a:cubicBezTo>
                        <a:pt x="7" y="142"/>
                        <a:pt x="7" y="143"/>
                        <a:pt x="6" y="145"/>
                      </a:cubicBezTo>
                      <a:cubicBezTo>
                        <a:pt x="4" y="147"/>
                        <a:pt x="0" y="154"/>
                        <a:pt x="0" y="155"/>
                      </a:cubicBezTo>
                      <a:cubicBezTo>
                        <a:pt x="1" y="157"/>
                        <a:pt x="5" y="163"/>
                        <a:pt x="6" y="165"/>
                      </a:cubicBezTo>
                      <a:cubicBezTo>
                        <a:pt x="7" y="166"/>
                        <a:pt x="8" y="167"/>
                        <a:pt x="8" y="167"/>
                      </a:cubicBezTo>
                      <a:cubicBezTo>
                        <a:pt x="9" y="168"/>
                        <a:pt x="9" y="169"/>
                        <a:pt x="9" y="169"/>
                      </a:cubicBezTo>
                      <a:cubicBezTo>
                        <a:pt x="10" y="170"/>
                        <a:pt x="10" y="171"/>
                        <a:pt x="11" y="172"/>
                      </a:cubicBezTo>
                      <a:cubicBezTo>
                        <a:pt x="12" y="173"/>
                        <a:pt x="13" y="173"/>
                        <a:pt x="14" y="173"/>
                      </a:cubicBezTo>
                      <a:cubicBezTo>
                        <a:pt x="18" y="174"/>
                        <a:pt x="23" y="176"/>
                        <a:pt x="22" y="180"/>
                      </a:cubicBezTo>
                      <a:cubicBezTo>
                        <a:pt x="22" y="180"/>
                        <a:pt x="22" y="181"/>
                        <a:pt x="21" y="182"/>
                      </a:cubicBezTo>
                      <a:cubicBezTo>
                        <a:pt x="21" y="184"/>
                        <a:pt x="20" y="190"/>
                        <a:pt x="20" y="192"/>
                      </a:cubicBezTo>
                      <a:cubicBezTo>
                        <a:pt x="21" y="192"/>
                        <a:pt x="22" y="192"/>
                        <a:pt x="23" y="192"/>
                      </a:cubicBezTo>
                      <a:cubicBezTo>
                        <a:pt x="25" y="192"/>
                        <a:pt x="28" y="192"/>
                        <a:pt x="30" y="194"/>
                      </a:cubicBezTo>
                      <a:cubicBezTo>
                        <a:pt x="31" y="196"/>
                        <a:pt x="37" y="200"/>
                        <a:pt x="40" y="200"/>
                      </a:cubicBezTo>
                      <a:cubicBezTo>
                        <a:pt x="41" y="200"/>
                        <a:pt x="42" y="200"/>
                        <a:pt x="43" y="200"/>
                      </a:cubicBezTo>
                      <a:cubicBezTo>
                        <a:pt x="45" y="199"/>
                        <a:pt x="49" y="199"/>
                        <a:pt x="51" y="202"/>
                      </a:cubicBezTo>
                      <a:cubicBezTo>
                        <a:pt x="51" y="203"/>
                        <a:pt x="52" y="204"/>
                        <a:pt x="52" y="205"/>
                      </a:cubicBezTo>
                      <a:cubicBezTo>
                        <a:pt x="53" y="207"/>
                        <a:pt x="53" y="210"/>
                        <a:pt x="55" y="210"/>
                      </a:cubicBezTo>
                      <a:cubicBezTo>
                        <a:pt x="55" y="210"/>
                        <a:pt x="56" y="210"/>
                        <a:pt x="57" y="210"/>
                      </a:cubicBezTo>
                      <a:cubicBezTo>
                        <a:pt x="60" y="210"/>
                        <a:pt x="63" y="211"/>
                        <a:pt x="64" y="213"/>
                      </a:cubicBezTo>
                      <a:cubicBezTo>
                        <a:pt x="65" y="213"/>
                        <a:pt x="65" y="215"/>
                        <a:pt x="65" y="216"/>
                      </a:cubicBezTo>
                      <a:cubicBezTo>
                        <a:pt x="65" y="218"/>
                        <a:pt x="65" y="218"/>
                        <a:pt x="65" y="218"/>
                      </a:cubicBezTo>
                      <a:cubicBezTo>
                        <a:pt x="64" y="220"/>
                        <a:pt x="63" y="225"/>
                        <a:pt x="64" y="226"/>
                      </a:cubicBezTo>
                      <a:cubicBezTo>
                        <a:pt x="64" y="226"/>
                        <a:pt x="92" y="241"/>
                        <a:pt x="92" y="247"/>
                      </a:cubicBezTo>
                      <a:cubicBezTo>
                        <a:pt x="94" y="267"/>
                        <a:pt x="94" y="267"/>
                        <a:pt x="94" y="267"/>
                      </a:cubicBezTo>
                      <a:cubicBezTo>
                        <a:pt x="95" y="267"/>
                        <a:pt x="96" y="266"/>
                        <a:pt x="97" y="266"/>
                      </a:cubicBezTo>
                      <a:cubicBezTo>
                        <a:pt x="104" y="266"/>
                        <a:pt x="115" y="274"/>
                        <a:pt x="120" y="274"/>
                      </a:cubicBezTo>
                      <a:cubicBezTo>
                        <a:pt x="125" y="275"/>
                        <a:pt x="136" y="273"/>
                        <a:pt x="138" y="276"/>
                      </a:cubicBezTo>
                      <a:cubicBezTo>
                        <a:pt x="140" y="278"/>
                        <a:pt x="145" y="284"/>
                        <a:pt x="147" y="286"/>
                      </a:cubicBezTo>
                      <a:cubicBezTo>
                        <a:pt x="149" y="287"/>
                        <a:pt x="152" y="287"/>
                        <a:pt x="155" y="287"/>
                      </a:cubicBezTo>
                      <a:cubicBezTo>
                        <a:pt x="155" y="283"/>
                        <a:pt x="156" y="276"/>
                        <a:pt x="158" y="27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</p:grpSp>
          <p:grpSp>
            <p:nvGrpSpPr>
              <p:cNvPr id="6" name="Группа 5"/>
              <p:cNvGrpSpPr/>
              <p:nvPr/>
            </p:nvGrpSpPr>
            <p:grpSpPr>
              <a:xfrm>
                <a:off x="18307278" y="4891650"/>
                <a:ext cx="4735119" cy="6014350"/>
                <a:chOff x="12061948" y="2410588"/>
                <a:chExt cx="7091033" cy="9006733"/>
              </a:xfrm>
              <a:grpFill/>
            </p:grpSpPr>
            <p:sp>
              <p:nvSpPr>
                <p:cNvPr id="138" name="Freeform 193"/>
                <p:cNvSpPr>
                  <a:spLocks/>
                </p:cNvSpPr>
                <p:nvPr/>
              </p:nvSpPr>
              <p:spPr bwMode="auto">
                <a:xfrm>
                  <a:off x="16367677" y="8477586"/>
                  <a:ext cx="99278" cy="102955"/>
                </a:xfrm>
                <a:custGeom>
                  <a:avLst/>
                  <a:gdLst>
                    <a:gd name="T0" fmla="*/ 19 w 27"/>
                    <a:gd name="T1" fmla="*/ 0 h 28"/>
                    <a:gd name="T2" fmla="*/ 10 w 27"/>
                    <a:gd name="T3" fmla="*/ 2 h 28"/>
                    <a:gd name="T4" fmla="*/ 4 w 27"/>
                    <a:gd name="T5" fmla="*/ 8 h 28"/>
                    <a:gd name="T6" fmla="*/ 3 w 27"/>
                    <a:gd name="T7" fmla="*/ 26 h 28"/>
                    <a:gd name="T8" fmla="*/ 12 w 27"/>
                    <a:gd name="T9" fmla="*/ 21 h 28"/>
                    <a:gd name="T10" fmla="*/ 18 w 27"/>
                    <a:gd name="T11" fmla="*/ 26 h 28"/>
                    <a:gd name="T12" fmla="*/ 24 w 27"/>
                    <a:gd name="T13" fmla="*/ 18 h 28"/>
                    <a:gd name="T14" fmla="*/ 25 w 27"/>
                    <a:gd name="T15" fmla="*/ 8 h 28"/>
                    <a:gd name="T16" fmla="*/ 19 w 27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28">
                      <a:moveTo>
                        <a:pt x="19" y="0"/>
                      </a:moveTo>
                      <a:cubicBezTo>
                        <a:pt x="17" y="0"/>
                        <a:pt x="12" y="0"/>
                        <a:pt x="10" y="2"/>
                      </a:cubicBezTo>
                      <a:cubicBezTo>
                        <a:pt x="7" y="3"/>
                        <a:pt x="4" y="5"/>
                        <a:pt x="4" y="8"/>
                      </a:cubicBezTo>
                      <a:cubicBezTo>
                        <a:pt x="4" y="10"/>
                        <a:pt x="0" y="28"/>
                        <a:pt x="3" y="26"/>
                      </a:cubicBezTo>
                      <a:cubicBezTo>
                        <a:pt x="6" y="25"/>
                        <a:pt x="10" y="18"/>
                        <a:pt x="12" y="21"/>
                      </a:cubicBezTo>
                      <a:cubicBezTo>
                        <a:pt x="14" y="24"/>
                        <a:pt x="15" y="27"/>
                        <a:pt x="18" y="26"/>
                      </a:cubicBezTo>
                      <a:cubicBezTo>
                        <a:pt x="21" y="24"/>
                        <a:pt x="23" y="23"/>
                        <a:pt x="24" y="18"/>
                      </a:cubicBezTo>
                      <a:cubicBezTo>
                        <a:pt x="25" y="13"/>
                        <a:pt x="27" y="10"/>
                        <a:pt x="25" y="8"/>
                      </a:cubicBezTo>
                      <a:cubicBezTo>
                        <a:pt x="24" y="6"/>
                        <a:pt x="22" y="1"/>
                        <a:pt x="19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39" name="Freeform 194"/>
                <p:cNvSpPr>
                  <a:spLocks/>
                </p:cNvSpPr>
                <p:nvPr/>
              </p:nvSpPr>
              <p:spPr bwMode="auto">
                <a:xfrm>
                  <a:off x="18925009" y="9417050"/>
                  <a:ext cx="47801" cy="110309"/>
                </a:xfrm>
                <a:custGeom>
                  <a:avLst/>
                  <a:gdLst>
                    <a:gd name="T0" fmla="*/ 9 w 13"/>
                    <a:gd name="T1" fmla="*/ 1 h 30"/>
                    <a:gd name="T2" fmla="*/ 0 w 13"/>
                    <a:gd name="T3" fmla="*/ 7 h 30"/>
                    <a:gd name="T4" fmla="*/ 1 w 13"/>
                    <a:gd name="T5" fmla="*/ 22 h 30"/>
                    <a:gd name="T6" fmla="*/ 5 w 13"/>
                    <a:gd name="T7" fmla="*/ 29 h 30"/>
                    <a:gd name="T8" fmla="*/ 9 w 13"/>
                    <a:gd name="T9" fmla="*/ 21 h 30"/>
                    <a:gd name="T10" fmla="*/ 13 w 13"/>
                    <a:gd name="T11" fmla="*/ 11 h 30"/>
                    <a:gd name="T12" fmla="*/ 9 w 13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0">
                      <a:moveTo>
                        <a:pt x="9" y="1"/>
                      </a:moveTo>
                      <a:cubicBezTo>
                        <a:pt x="7" y="2"/>
                        <a:pt x="0" y="2"/>
                        <a:pt x="0" y="7"/>
                      </a:cubicBezTo>
                      <a:cubicBezTo>
                        <a:pt x="0" y="11"/>
                        <a:pt x="1" y="18"/>
                        <a:pt x="1" y="22"/>
                      </a:cubicBezTo>
                      <a:cubicBezTo>
                        <a:pt x="1" y="26"/>
                        <a:pt x="3" y="30"/>
                        <a:pt x="5" y="29"/>
                      </a:cubicBezTo>
                      <a:cubicBezTo>
                        <a:pt x="7" y="28"/>
                        <a:pt x="7" y="25"/>
                        <a:pt x="9" y="21"/>
                      </a:cubicBezTo>
                      <a:cubicBezTo>
                        <a:pt x="11" y="17"/>
                        <a:pt x="13" y="13"/>
                        <a:pt x="13" y="11"/>
                      </a:cubicBezTo>
                      <a:cubicBezTo>
                        <a:pt x="13" y="8"/>
                        <a:pt x="13" y="0"/>
                        <a:pt x="9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40" name="Freeform 195"/>
                <p:cNvSpPr>
                  <a:spLocks/>
                </p:cNvSpPr>
                <p:nvPr/>
              </p:nvSpPr>
              <p:spPr bwMode="auto">
                <a:xfrm>
                  <a:off x="19068411" y="9450143"/>
                  <a:ext cx="51478" cy="44124"/>
                </a:xfrm>
                <a:custGeom>
                  <a:avLst/>
                  <a:gdLst>
                    <a:gd name="T0" fmla="*/ 12 w 14"/>
                    <a:gd name="T1" fmla="*/ 1 h 12"/>
                    <a:gd name="T2" fmla="*/ 3 w 14"/>
                    <a:gd name="T3" fmla="*/ 0 h 12"/>
                    <a:gd name="T4" fmla="*/ 2 w 14"/>
                    <a:gd name="T5" fmla="*/ 5 h 12"/>
                    <a:gd name="T6" fmla="*/ 11 w 14"/>
                    <a:gd name="T7" fmla="*/ 9 h 12"/>
                    <a:gd name="T8" fmla="*/ 12 w 14"/>
                    <a:gd name="T9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12" y="1"/>
                      </a:moveTo>
                      <a:cubicBezTo>
                        <a:pt x="9" y="1"/>
                        <a:pt x="3" y="0"/>
                        <a:pt x="3" y="0"/>
                      </a:cubicBezTo>
                      <a:cubicBezTo>
                        <a:pt x="2" y="0"/>
                        <a:pt x="0" y="2"/>
                        <a:pt x="2" y="5"/>
                      </a:cubicBezTo>
                      <a:cubicBezTo>
                        <a:pt x="4" y="8"/>
                        <a:pt x="10" y="12"/>
                        <a:pt x="11" y="9"/>
                      </a:cubicBezTo>
                      <a:cubicBezTo>
                        <a:pt x="12" y="6"/>
                        <a:pt x="14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41" name="Freeform 196"/>
                <p:cNvSpPr>
                  <a:spLocks/>
                </p:cNvSpPr>
                <p:nvPr/>
              </p:nvSpPr>
              <p:spPr bwMode="auto">
                <a:xfrm>
                  <a:off x="18969133" y="9093477"/>
                  <a:ext cx="69862" cy="198556"/>
                </a:xfrm>
                <a:custGeom>
                  <a:avLst/>
                  <a:gdLst>
                    <a:gd name="T0" fmla="*/ 16 w 19"/>
                    <a:gd name="T1" fmla="*/ 3 h 54"/>
                    <a:gd name="T2" fmla="*/ 5 w 19"/>
                    <a:gd name="T3" fmla="*/ 4 h 54"/>
                    <a:gd name="T4" fmla="*/ 2 w 19"/>
                    <a:gd name="T5" fmla="*/ 14 h 54"/>
                    <a:gd name="T6" fmla="*/ 6 w 19"/>
                    <a:gd name="T7" fmla="*/ 22 h 54"/>
                    <a:gd name="T8" fmla="*/ 4 w 19"/>
                    <a:gd name="T9" fmla="*/ 32 h 54"/>
                    <a:gd name="T10" fmla="*/ 5 w 19"/>
                    <a:gd name="T11" fmla="*/ 47 h 54"/>
                    <a:gd name="T12" fmla="*/ 11 w 19"/>
                    <a:gd name="T13" fmla="*/ 51 h 54"/>
                    <a:gd name="T14" fmla="*/ 13 w 19"/>
                    <a:gd name="T15" fmla="*/ 42 h 54"/>
                    <a:gd name="T16" fmla="*/ 11 w 19"/>
                    <a:gd name="T17" fmla="*/ 22 h 54"/>
                    <a:gd name="T18" fmla="*/ 17 w 19"/>
                    <a:gd name="T19" fmla="*/ 14 h 54"/>
                    <a:gd name="T20" fmla="*/ 16 w 19"/>
                    <a:gd name="T21" fmla="*/ 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54">
                      <a:moveTo>
                        <a:pt x="16" y="3"/>
                      </a:moveTo>
                      <a:cubicBezTo>
                        <a:pt x="13" y="2"/>
                        <a:pt x="7" y="0"/>
                        <a:pt x="5" y="4"/>
                      </a:cubicBezTo>
                      <a:cubicBezTo>
                        <a:pt x="3" y="7"/>
                        <a:pt x="0" y="10"/>
                        <a:pt x="2" y="14"/>
                      </a:cubicBezTo>
                      <a:cubicBezTo>
                        <a:pt x="5" y="18"/>
                        <a:pt x="7" y="19"/>
                        <a:pt x="6" y="22"/>
                      </a:cubicBezTo>
                      <a:cubicBezTo>
                        <a:pt x="5" y="26"/>
                        <a:pt x="4" y="29"/>
                        <a:pt x="4" y="32"/>
                      </a:cubicBezTo>
                      <a:cubicBezTo>
                        <a:pt x="4" y="35"/>
                        <a:pt x="4" y="45"/>
                        <a:pt x="5" y="47"/>
                      </a:cubicBezTo>
                      <a:cubicBezTo>
                        <a:pt x="6" y="50"/>
                        <a:pt x="10" y="54"/>
                        <a:pt x="11" y="51"/>
                      </a:cubicBezTo>
                      <a:cubicBezTo>
                        <a:pt x="13" y="48"/>
                        <a:pt x="13" y="47"/>
                        <a:pt x="13" y="42"/>
                      </a:cubicBezTo>
                      <a:cubicBezTo>
                        <a:pt x="13" y="38"/>
                        <a:pt x="9" y="24"/>
                        <a:pt x="11" y="22"/>
                      </a:cubicBezTo>
                      <a:cubicBezTo>
                        <a:pt x="14" y="20"/>
                        <a:pt x="17" y="17"/>
                        <a:pt x="17" y="14"/>
                      </a:cubicBezTo>
                      <a:cubicBezTo>
                        <a:pt x="18" y="11"/>
                        <a:pt x="19" y="4"/>
                        <a:pt x="16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42" name="Freeform 197"/>
                <p:cNvSpPr>
                  <a:spLocks/>
                </p:cNvSpPr>
                <p:nvPr/>
              </p:nvSpPr>
              <p:spPr bwMode="auto">
                <a:xfrm>
                  <a:off x="19035318" y="8856313"/>
                  <a:ext cx="58831" cy="158110"/>
                </a:xfrm>
                <a:custGeom>
                  <a:avLst/>
                  <a:gdLst>
                    <a:gd name="T0" fmla="*/ 13 w 16"/>
                    <a:gd name="T1" fmla="*/ 40 h 43"/>
                    <a:gd name="T2" fmla="*/ 14 w 16"/>
                    <a:gd name="T3" fmla="*/ 33 h 43"/>
                    <a:gd name="T4" fmla="*/ 11 w 16"/>
                    <a:gd name="T5" fmla="*/ 19 h 43"/>
                    <a:gd name="T6" fmla="*/ 12 w 16"/>
                    <a:gd name="T7" fmla="*/ 4 h 43"/>
                    <a:gd name="T8" fmla="*/ 5 w 16"/>
                    <a:gd name="T9" fmla="*/ 2 h 43"/>
                    <a:gd name="T10" fmla="*/ 0 w 16"/>
                    <a:gd name="T11" fmla="*/ 11 h 43"/>
                    <a:gd name="T12" fmla="*/ 3 w 16"/>
                    <a:gd name="T13" fmla="*/ 22 h 43"/>
                    <a:gd name="T14" fmla="*/ 3 w 16"/>
                    <a:gd name="T15" fmla="*/ 32 h 43"/>
                    <a:gd name="T16" fmla="*/ 2 w 16"/>
                    <a:gd name="T17" fmla="*/ 41 h 43"/>
                    <a:gd name="T18" fmla="*/ 13 w 16"/>
                    <a:gd name="T19" fmla="*/ 4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43">
                      <a:moveTo>
                        <a:pt x="13" y="40"/>
                      </a:moveTo>
                      <a:cubicBezTo>
                        <a:pt x="14" y="38"/>
                        <a:pt x="16" y="37"/>
                        <a:pt x="14" y="33"/>
                      </a:cubicBezTo>
                      <a:cubicBezTo>
                        <a:pt x="12" y="28"/>
                        <a:pt x="11" y="23"/>
                        <a:pt x="11" y="19"/>
                      </a:cubicBezTo>
                      <a:cubicBezTo>
                        <a:pt x="11" y="15"/>
                        <a:pt x="12" y="4"/>
                        <a:pt x="12" y="4"/>
                      </a:cubicBezTo>
                      <a:cubicBezTo>
                        <a:pt x="12" y="1"/>
                        <a:pt x="7" y="0"/>
                        <a:pt x="5" y="2"/>
                      </a:cubicBezTo>
                      <a:cubicBezTo>
                        <a:pt x="3" y="4"/>
                        <a:pt x="0" y="8"/>
                        <a:pt x="0" y="11"/>
                      </a:cubicBezTo>
                      <a:cubicBezTo>
                        <a:pt x="1" y="14"/>
                        <a:pt x="3" y="19"/>
                        <a:pt x="3" y="22"/>
                      </a:cubicBezTo>
                      <a:cubicBezTo>
                        <a:pt x="4" y="25"/>
                        <a:pt x="3" y="31"/>
                        <a:pt x="3" y="32"/>
                      </a:cubicBezTo>
                      <a:cubicBezTo>
                        <a:pt x="2" y="34"/>
                        <a:pt x="0" y="39"/>
                        <a:pt x="2" y="41"/>
                      </a:cubicBezTo>
                      <a:cubicBezTo>
                        <a:pt x="4" y="43"/>
                        <a:pt x="11" y="43"/>
                        <a:pt x="13" y="4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43" name="Freeform 198"/>
                <p:cNvSpPr>
                  <a:spLocks/>
                </p:cNvSpPr>
                <p:nvPr/>
              </p:nvSpPr>
              <p:spPr bwMode="auto">
                <a:xfrm>
                  <a:off x="19086796" y="8727619"/>
                  <a:ext cx="25739" cy="66185"/>
                </a:xfrm>
                <a:custGeom>
                  <a:avLst/>
                  <a:gdLst>
                    <a:gd name="T0" fmla="*/ 3 w 7"/>
                    <a:gd name="T1" fmla="*/ 16 h 18"/>
                    <a:gd name="T2" fmla="*/ 7 w 7"/>
                    <a:gd name="T3" fmla="*/ 6 h 18"/>
                    <a:gd name="T4" fmla="*/ 0 w 7"/>
                    <a:gd name="T5" fmla="*/ 4 h 18"/>
                    <a:gd name="T6" fmla="*/ 3 w 7"/>
                    <a:gd name="T7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8">
                      <a:moveTo>
                        <a:pt x="3" y="16"/>
                      </a:moveTo>
                      <a:cubicBezTo>
                        <a:pt x="5" y="14"/>
                        <a:pt x="7" y="6"/>
                        <a:pt x="7" y="6"/>
                      </a:cubicBezTo>
                      <a:cubicBezTo>
                        <a:pt x="6" y="4"/>
                        <a:pt x="0" y="0"/>
                        <a:pt x="0" y="4"/>
                      </a:cubicBezTo>
                      <a:cubicBezTo>
                        <a:pt x="0" y="9"/>
                        <a:pt x="0" y="18"/>
                        <a:pt x="3" y="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44" name="Freeform 199"/>
                <p:cNvSpPr>
                  <a:spLocks/>
                </p:cNvSpPr>
                <p:nvPr/>
              </p:nvSpPr>
              <p:spPr bwMode="auto">
                <a:xfrm>
                  <a:off x="19097826" y="8554802"/>
                  <a:ext cx="29416" cy="55155"/>
                </a:xfrm>
                <a:custGeom>
                  <a:avLst/>
                  <a:gdLst>
                    <a:gd name="T0" fmla="*/ 1 w 8"/>
                    <a:gd name="T1" fmla="*/ 3 h 15"/>
                    <a:gd name="T2" fmla="*/ 3 w 8"/>
                    <a:gd name="T3" fmla="*/ 12 h 15"/>
                    <a:gd name="T4" fmla="*/ 7 w 8"/>
                    <a:gd name="T5" fmla="*/ 2 h 15"/>
                    <a:gd name="T6" fmla="*/ 1 w 8"/>
                    <a:gd name="T7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5">
                      <a:moveTo>
                        <a:pt x="1" y="3"/>
                      </a:moveTo>
                      <a:cubicBezTo>
                        <a:pt x="0" y="7"/>
                        <a:pt x="1" y="15"/>
                        <a:pt x="3" y="12"/>
                      </a:cubicBezTo>
                      <a:cubicBezTo>
                        <a:pt x="6" y="10"/>
                        <a:pt x="8" y="3"/>
                        <a:pt x="7" y="2"/>
                      </a:cubicBezTo>
                      <a:cubicBezTo>
                        <a:pt x="6" y="0"/>
                        <a:pt x="1" y="0"/>
                        <a:pt x="1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45" name="Freeform 200"/>
                <p:cNvSpPr>
                  <a:spLocks/>
                </p:cNvSpPr>
                <p:nvPr/>
              </p:nvSpPr>
              <p:spPr bwMode="auto">
                <a:xfrm>
                  <a:off x="19097826" y="8323153"/>
                  <a:ext cx="55155" cy="121340"/>
                </a:xfrm>
                <a:custGeom>
                  <a:avLst/>
                  <a:gdLst>
                    <a:gd name="T0" fmla="*/ 14 w 15"/>
                    <a:gd name="T1" fmla="*/ 29 h 33"/>
                    <a:gd name="T2" fmla="*/ 9 w 15"/>
                    <a:gd name="T3" fmla="*/ 11 h 33"/>
                    <a:gd name="T4" fmla="*/ 3 w 15"/>
                    <a:gd name="T5" fmla="*/ 7 h 33"/>
                    <a:gd name="T6" fmla="*/ 6 w 15"/>
                    <a:gd name="T7" fmla="*/ 29 h 33"/>
                    <a:gd name="T8" fmla="*/ 14 w 15"/>
                    <a:gd name="T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33">
                      <a:moveTo>
                        <a:pt x="14" y="29"/>
                      </a:moveTo>
                      <a:cubicBezTo>
                        <a:pt x="14" y="25"/>
                        <a:pt x="9" y="11"/>
                        <a:pt x="9" y="11"/>
                      </a:cubicBezTo>
                      <a:cubicBezTo>
                        <a:pt x="9" y="7"/>
                        <a:pt x="3" y="0"/>
                        <a:pt x="3" y="7"/>
                      </a:cubicBezTo>
                      <a:cubicBezTo>
                        <a:pt x="3" y="13"/>
                        <a:pt x="0" y="27"/>
                        <a:pt x="6" y="29"/>
                      </a:cubicBezTo>
                      <a:cubicBezTo>
                        <a:pt x="11" y="31"/>
                        <a:pt x="15" y="33"/>
                        <a:pt x="14" y="2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46" name="Freeform 201"/>
                <p:cNvSpPr>
                  <a:spLocks/>
                </p:cNvSpPr>
                <p:nvPr/>
              </p:nvSpPr>
              <p:spPr bwMode="auto">
                <a:xfrm>
                  <a:off x="19024287" y="7858016"/>
                  <a:ext cx="25739" cy="62508"/>
                </a:xfrm>
                <a:custGeom>
                  <a:avLst/>
                  <a:gdLst>
                    <a:gd name="T0" fmla="*/ 2 w 7"/>
                    <a:gd name="T1" fmla="*/ 14 h 17"/>
                    <a:gd name="T2" fmla="*/ 7 w 7"/>
                    <a:gd name="T3" fmla="*/ 6 h 17"/>
                    <a:gd name="T4" fmla="*/ 5 w 7"/>
                    <a:gd name="T5" fmla="*/ 1 h 17"/>
                    <a:gd name="T6" fmla="*/ 0 w 7"/>
                    <a:gd name="T7" fmla="*/ 5 h 17"/>
                    <a:gd name="T8" fmla="*/ 2 w 7"/>
                    <a:gd name="T9" fmla="*/ 1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7">
                      <a:moveTo>
                        <a:pt x="2" y="14"/>
                      </a:moveTo>
                      <a:cubicBezTo>
                        <a:pt x="4" y="12"/>
                        <a:pt x="6" y="8"/>
                        <a:pt x="7" y="6"/>
                      </a:cubicBezTo>
                      <a:cubicBezTo>
                        <a:pt x="7" y="4"/>
                        <a:pt x="5" y="1"/>
                        <a:pt x="5" y="1"/>
                      </a:cubicBezTo>
                      <a:cubicBezTo>
                        <a:pt x="4" y="0"/>
                        <a:pt x="0" y="0"/>
                        <a:pt x="0" y="5"/>
                      </a:cubicBezTo>
                      <a:cubicBezTo>
                        <a:pt x="0" y="10"/>
                        <a:pt x="0" y="17"/>
                        <a:pt x="2" y="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47" name="Freeform 202"/>
                <p:cNvSpPr>
                  <a:spLocks/>
                </p:cNvSpPr>
                <p:nvPr/>
              </p:nvSpPr>
              <p:spPr bwMode="auto">
                <a:xfrm>
                  <a:off x="18921332" y="7674168"/>
                  <a:ext cx="44124" cy="51478"/>
                </a:xfrm>
                <a:custGeom>
                  <a:avLst/>
                  <a:gdLst>
                    <a:gd name="T0" fmla="*/ 9 w 12"/>
                    <a:gd name="T1" fmla="*/ 12 h 14"/>
                    <a:gd name="T2" fmla="*/ 11 w 12"/>
                    <a:gd name="T3" fmla="*/ 8 h 14"/>
                    <a:gd name="T4" fmla="*/ 7 w 12"/>
                    <a:gd name="T5" fmla="*/ 4 h 14"/>
                    <a:gd name="T6" fmla="*/ 1 w 12"/>
                    <a:gd name="T7" fmla="*/ 4 h 14"/>
                    <a:gd name="T8" fmla="*/ 2 w 12"/>
                    <a:gd name="T9" fmla="*/ 11 h 14"/>
                    <a:gd name="T10" fmla="*/ 9 w 12"/>
                    <a:gd name="T11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4">
                      <a:moveTo>
                        <a:pt x="9" y="12"/>
                      </a:moveTo>
                      <a:cubicBezTo>
                        <a:pt x="11" y="10"/>
                        <a:pt x="12" y="11"/>
                        <a:pt x="11" y="8"/>
                      </a:cubicBezTo>
                      <a:cubicBezTo>
                        <a:pt x="11" y="6"/>
                        <a:pt x="7" y="4"/>
                        <a:pt x="7" y="4"/>
                      </a:cubicBezTo>
                      <a:cubicBezTo>
                        <a:pt x="5" y="2"/>
                        <a:pt x="1" y="0"/>
                        <a:pt x="1" y="4"/>
                      </a:cubicBezTo>
                      <a:cubicBezTo>
                        <a:pt x="1" y="8"/>
                        <a:pt x="0" y="9"/>
                        <a:pt x="2" y="11"/>
                      </a:cubicBezTo>
                      <a:cubicBezTo>
                        <a:pt x="4" y="13"/>
                        <a:pt x="7" y="14"/>
                        <a:pt x="9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48" name="Freeform 203"/>
                <p:cNvSpPr>
                  <a:spLocks/>
                </p:cNvSpPr>
                <p:nvPr/>
              </p:nvSpPr>
              <p:spPr bwMode="auto">
                <a:xfrm>
                  <a:off x="18788961" y="7323018"/>
                  <a:ext cx="113986" cy="237165"/>
                </a:xfrm>
                <a:custGeom>
                  <a:avLst/>
                  <a:gdLst>
                    <a:gd name="T0" fmla="*/ 27 w 31"/>
                    <a:gd name="T1" fmla="*/ 27 h 64"/>
                    <a:gd name="T2" fmla="*/ 19 w 31"/>
                    <a:gd name="T3" fmla="*/ 21 h 64"/>
                    <a:gd name="T4" fmla="*/ 17 w 31"/>
                    <a:gd name="T5" fmla="*/ 15 h 64"/>
                    <a:gd name="T6" fmla="*/ 16 w 31"/>
                    <a:gd name="T7" fmla="*/ 6 h 64"/>
                    <a:gd name="T8" fmla="*/ 10 w 31"/>
                    <a:gd name="T9" fmla="*/ 3 h 64"/>
                    <a:gd name="T10" fmla="*/ 6 w 31"/>
                    <a:gd name="T11" fmla="*/ 10 h 64"/>
                    <a:gd name="T12" fmla="*/ 2 w 31"/>
                    <a:gd name="T13" fmla="*/ 17 h 64"/>
                    <a:gd name="T14" fmla="*/ 13 w 31"/>
                    <a:gd name="T15" fmla="*/ 31 h 64"/>
                    <a:gd name="T16" fmla="*/ 12 w 31"/>
                    <a:gd name="T17" fmla="*/ 47 h 64"/>
                    <a:gd name="T18" fmla="*/ 12 w 31"/>
                    <a:gd name="T19" fmla="*/ 60 h 64"/>
                    <a:gd name="T20" fmla="*/ 19 w 31"/>
                    <a:gd name="T21" fmla="*/ 63 h 64"/>
                    <a:gd name="T22" fmla="*/ 25 w 31"/>
                    <a:gd name="T23" fmla="*/ 58 h 64"/>
                    <a:gd name="T24" fmla="*/ 26 w 31"/>
                    <a:gd name="T25" fmla="*/ 45 h 64"/>
                    <a:gd name="T26" fmla="*/ 30 w 31"/>
                    <a:gd name="T27" fmla="*/ 38 h 64"/>
                    <a:gd name="T28" fmla="*/ 27 w 31"/>
                    <a:gd name="T29" fmla="*/ 2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64">
                      <a:moveTo>
                        <a:pt x="27" y="27"/>
                      </a:moveTo>
                      <a:cubicBezTo>
                        <a:pt x="25" y="25"/>
                        <a:pt x="21" y="23"/>
                        <a:pt x="19" y="21"/>
                      </a:cubicBezTo>
                      <a:cubicBezTo>
                        <a:pt x="17" y="20"/>
                        <a:pt x="17" y="16"/>
                        <a:pt x="17" y="15"/>
                      </a:cubicBezTo>
                      <a:cubicBezTo>
                        <a:pt x="16" y="12"/>
                        <a:pt x="17" y="9"/>
                        <a:pt x="16" y="6"/>
                      </a:cubicBezTo>
                      <a:cubicBezTo>
                        <a:pt x="14" y="3"/>
                        <a:pt x="10" y="0"/>
                        <a:pt x="10" y="3"/>
                      </a:cubicBezTo>
                      <a:cubicBezTo>
                        <a:pt x="9" y="6"/>
                        <a:pt x="9" y="7"/>
                        <a:pt x="6" y="10"/>
                      </a:cubicBezTo>
                      <a:cubicBezTo>
                        <a:pt x="4" y="13"/>
                        <a:pt x="0" y="14"/>
                        <a:pt x="2" y="17"/>
                      </a:cubicBezTo>
                      <a:cubicBezTo>
                        <a:pt x="5" y="19"/>
                        <a:pt x="13" y="28"/>
                        <a:pt x="13" y="31"/>
                      </a:cubicBezTo>
                      <a:cubicBezTo>
                        <a:pt x="13" y="34"/>
                        <a:pt x="12" y="44"/>
                        <a:pt x="12" y="47"/>
                      </a:cubicBezTo>
                      <a:cubicBezTo>
                        <a:pt x="12" y="51"/>
                        <a:pt x="10" y="57"/>
                        <a:pt x="12" y="60"/>
                      </a:cubicBezTo>
                      <a:cubicBezTo>
                        <a:pt x="13" y="62"/>
                        <a:pt x="16" y="64"/>
                        <a:pt x="19" y="63"/>
                      </a:cubicBezTo>
                      <a:cubicBezTo>
                        <a:pt x="22" y="62"/>
                        <a:pt x="25" y="61"/>
                        <a:pt x="25" y="58"/>
                      </a:cubicBezTo>
                      <a:cubicBezTo>
                        <a:pt x="25" y="56"/>
                        <a:pt x="23" y="46"/>
                        <a:pt x="26" y="45"/>
                      </a:cubicBezTo>
                      <a:cubicBezTo>
                        <a:pt x="28" y="43"/>
                        <a:pt x="31" y="40"/>
                        <a:pt x="30" y="38"/>
                      </a:cubicBezTo>
                      <a:cubicBezTo>
                        <a:pt x="29" y="35"/>
                        <a:pt x="30" y="28"/>
                        <a:pt x="27" y="2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49" name="Freeform 204"/>
                <p:cNvSpPr>
                  <a:spLocks/>
                </p:cNvSpPr>
                <p:nvPr/>
              </p:nvSpPr>
              <p:spPr bwMode="auto">
                <a:xfrm>
                  <a:off x="18836762" y="5532333"/>
                  <a:ext cx="69862" cy="69862"/>
                </a:xfrm>
                <a:custGeom>
                  <a:avLst/>
                  <a:gdLst>
                    <a:gd name="T0" fmla="*/ 8 w 19"/>
                    <a:gd name="T1" fmla="*/ 15 h 19"/>
                    <a:gd name="T2" fmla="*/ 14 w 19"/>
                    <a:gd name="T3" fmla="*/ 0 h 19"/>
                    <a:gd name="T4" fmla="*/ 0 w 19"/>
                    <a:gd name="T5" fmla="*/ 8 h 19"/>
                    <a:gd name="T6" fmla="*/ 8 w 19"/>
                    <a:gd name="T7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19">
                      <a:moveTo>
                        <a:pt x="8" y="15"/>
                      </a:moveTo>
                      <a:cubicBezTo>
                        <a:pt x="12" y="11"/>
                        <a:pt x="19" y="0"/>
                        <a:pt x="14" y="0"/>
                      </a:cubicBezTo>
                      <a:cubicBezTo>
                        <a:pt x="7" y="0"/>
                        <a:pt x="0" y="3"/>
                        <a:pt x="0" y="8"/>
                      </a:cubicBezTo>
                      <a:cubicBezTo>
                        <a:pt x="0" y="14"/>
                        <a:pt x="4" y="19"/>
                        <a:pt x="8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50" name="Freeform 205"/>
                <p:cNvSpPr>
                  <a:spLocks/>
                </p:cNvSpPr>
                <p:nvPr/>
              </p:nvSpPr>
              <p:spPr bwMode="auto">
                <a:xfrm>
                  <a:off x="18652913" y="5664704"/>
                  <a:ext cx="143402" cy="62508"/>
                </a:xfrm>
                <a:custGeom>
                  <a:avLst/>
                  <a:gdLst>
                    <a:gd name="T0" fmla="*/ 12 w 39"/>
                    <a:gd name="T1" fmla="*/ 15 h 17"/>
                    <a:gd name="T2" fmla="*/ 35 w 39"/>
                    <a:gd name="T3" fmla="*/ 13 h 17"/>
                    <a:gd name="T4" fmla="*/ 37 w 39"/>
                    <a:gd name="T5" fmla="*/ 1 h 17"/>
                    <a:gd name="T6" fmla="*/ 28 w 39"/>
                    <a:gd name="T7" fmla="*/ 0 h 17"/>
                    <a:gd name="T8" fmla="*/ 15 w 39"/>
                    <a:gd name="T9" fmla="*/ 6 h 17"/>
                    <a:gd name="T10" fmla="*/ 0 w 39"/>
                    <a:gd name="T11" fmla="*/ 6 h 17"/>
                    <a:gd name="T12" fmla="*/ 12 w 39"/>
                    <a:gd name="T1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17">
                      <a:moveTo>
                        <a:pt x="12" y="15"/>
                      </a:moveTo>
                      <a:cubicBezTo>
                        <a:pt x="21" y="15"/>
                        <a:pt x="30" y="17"/>
                        <a:pt x="35" y="13"/>
                      </a:cubicBezTo>
                      <a:cubicBezTo>
                        <a:pt x="39" y="8"/>
                        <a:pt x="37" y="1"/>
                        <a:pt x="37" y="1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4"/>
                        <a:pt x="19" y="6"/>
                        <a:pt x="15" y="6"/>
                      </a:cubicBezTo>
                      <a:cubicBezTo>
                        <a:pt x="11" y="6"/>
                        <a:pt x="0" y="0"/>
                        <a:pt x="0" y="6"/>
                      </a:cubicBezTo>
                      <a:cubicBezTo>
                        <a:pt x="0" y="11"/>
                        <a:pt x="4" y="15"/>
                        <a:pt x="12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51" name="Freeform 206"/>
                <p:cNvSpPr>
                  <a:spLocks/>
                </p:cNvSpPr>
                <p:nvPr/>
              </p:nvSpPr>
              <p:spPr bwMode="auto">
                <a:xfrm>
                  <a:off x="17786987" y="5414670"/>
                  <a:ext cx="95601" cy="209587"/>
                </a:xfrm>
                <a:custGeom>
                  <a:avLst/>
                  <a:gdLst>
                    <a:gd name="T0" fmla="*/ 23 w 26"/>
                    <a:gd name="T1" fmla="*/ 14 h 57"/>
                    <a:gd name="T2" fmla="*/ 20 w 26"/>
                    <a:gd name="T3" fmla="*/ 2 h 57"/>
                    <a:gd name="T4" fmla="*/ 6 w 26"/>
                    <a:gd name="T5" fmla="*/ 4 h 57"/>
                    <a:gd name="T6" fmla="*/ 4 w 26"/>
                    <a:gd name="T7" fmla="*/ 15 h 57"/>
                    <a:gd name="T8" fmla="*/ 4 w 26"/>
                    <a:gd name="T9" fmla="*/ 30 h 57"/>
                    <a:gd name="T10" fmla="*/ 12 w 26"/>
                    <a:gd name="T11" fmla="*/ 38 h 57"/>
                    <a:gd name="T12" fmla="*/ 15 w 26"/>
                    <a:gd name="T13" fmla="*/ 51 h 57"/>
                    <a:gd name="T14" fmla="*/ 23 w 26"/>
                    <a:gd name="T15" fmla="*/ 55 h 57"/>
                    <a:gd name="T16" fmla="*/ 24 w 26"/>
                    <a:gd name="T17" fmla="*/ 49 h 57"/>
                    <a:gd name="T18" fmla="*/ 19 w 26"/>
                    <a:gd name="T19" fmla="*/ 33 h 57"/>
                    <a:gd name="T20" fmla="*/ 23 w 26"/>
                    <a:gd name="T21" fmla="*/ 1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57">
                      <a:moveTo>
                        <a:pt x="23" y="14"/>
                      </a:moveTo>
                      <a:cubicBezTo>
                        <a:pt x="23" y="9"/>
                        <a:pt x="24" y="3"/>
                        <a:pt x="20" y="2"/>
                      </a:cubicBezTo>
                      <a:cubicBezTo>
                        <a:pt x="15" y="1"/>
                        <a:pt x="7" y="0"/>
                        <a:pt x="6" y="4"/>
                      </a:cubicBezTo>
                      <a:cubicBezTo>
                        <a:pt x="5" y="8"/>
                        <a:pt x="5" y="11"/>
                        <a:pt x="4" y="15"/>
                      </a:cubicBezTo>
                      <a:cubicBezTo>
                        <a:pt x="4" y="19"/>
                        <a:pt x="0" y="26"/>
                        <a:pt x="4" y="30"/>
                      </a:cubicBezTo>
                      <a:cubicBezTo>
                        <a:pt x="7" y="34"/>
                        <a:pt x="11" y="34"/>
                        <a:pt x="12" y="38"/>
                      </a:cubicBezTo>
                      <a:cubicBezTo>
                        <a:pt x="13" y="43"/>
                        <a:pt x="13" y="49"/>
                        <a:pt x="15" y="51"/>
                      </a:cubicBezTo>
                      <a:cubicBezTo>
                        <a:pt x="17" y="53"/>
                        <a:pt x="23" y="57"/>
                        <a:pt x="23" y="55"/>
                      </a:cubicBezTo>
                      <a:cubicBezTo>
                        <a:pt x="24" y="53"/>
                        <a:pt x="26" y="55"/>
                        <a:pt x="24" y="49"/>
                      </a:cubicBezTo>
                      <a:cubicBezTo>
                        <a:pt x="22" y="42"/>
                        <a:pt x="19" y="37"/>
                        <a:pt x="19" y="33"/>
                      </a:cubicBezTo>
                      <a:cubicBezTo>
                        <a:pt x="20" y="29"/>
                        <a:pt x="23" y="14"/>
                        <a:pt x="23" y="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52" name="Freeform 207"/>
                <p:cNvSpPr>
                  <a:spLocks/>
                </p:cNvSpPr>
                <p:nvPr/>
              </p:nvSpPr>
              <p:spPr bwMode="auto">
                <a:xfrm>
                  <a:off x="13497805" y="5164637"/>
                  <a:ext cx="91924" cy="51478"/>
                </a:xfrm>
                <a:custGeom>
                  <a:avLst/>
                  <a:gdLst>
                    <a:gd name="T0" fmla="*/ 16 w 25"/>
                    <a:gd name="T1" fmla="*/ 3 h 14"/>
                    <a:gd name="T2" fmla="*/ 7 w 25"/>
                    <a:gd name="T3" fmla="*/ 5 h 14"/>
                    <a:gd name="T4" fmla="*/ 19 w 25"/>
                    <a:gd name="T5" fmla="*/ 13 h 14"/>
                    <a:gd name="T6" fmla="*/ 23 w 25"/>
                    <a:gd name="T7" fmla="*/ 8 h 14"/>
                    <a:gd name="T8" fmla="*/ 16 w 25"/>
                    <a:gd name="T9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16" y="3"/>
                      </a:moveTo>
                      <a:cubicBezTo>
                        <a:pt x="11" y="2"/>
                        <a:pt x="0" y="0"/>
                        <a:pt x="7" y="5"/>
                      </a:cubicBezTo>
                      <a:cubicBezTo>
                        <a:pt x="13" y="9"/>
                        <a:pt x="17" y="14"/>
                        <a:pt x="19" y="13"/>
                      </a:cubicBezTo>
                      <a:cubicBezTo>
                        <a:pt x="21" y="12"/>
                        <a:pt x="25" y="10"/>
                        <a:pt x="23" y="8"/>
                      </a:cubicBezTo>
                      <a:cubicBezTo>
                        <a:pt x="22" y="5"/>
                        <a:pt x="18" y="3"/>
                        <a:pt x="16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53" name="Freeform 208"/>
                <p:cNvSpPr>
                  <a:spLocks/>
                </p:cNvSpPr>
                <p:nvPr/>
              </p:nvSpPr>
              <p:spPr bwMode="auto">
                <a:xfrm>
                  <a:off x="13858148" y="4931150"/>
                  <a:ext cx="220618" cy="207749"/>
                </a:xfrm>
                <a:custGeom>
                  <a:avLst/>
                  <a:gdLst>
                    <a:gd name="T0" fmla="*/ 6 w 60"/>
                    <a:gd name="T1" fmla="*/ 48 h 56"/>
                    <a:gd name="T2" fmla="*/ 11 w 60"/>
                    <a:gd name="T3" fmla="*/ 53 h 56"/>
                    <a:gd name="T4" fmla="*/ 19 w 60"/>
                    <a:gd name="T5" fmla="*/ 42 h 56"/>
                    <a:gd name="T6" fmla="*/ 44 w 60"/>
                    <a:gd name="T7" fmla="*/ 34 h 56"/>
                    <a:gd name="T8" fmla="*/ 59 w 60"/>
                    <a:gd name="T9" fmla="*/ 22 h 56"/>
                    <a:gd name="T10" fmla="*/ 52 w 60"/>
                    <a:gd name="T11" fmla="*/ 7 h 56"/>
                    <a:gd name="T12" fmla="*/ 39 w 60"/>
                    <a:gd name="T13" fmla="*/ 7 h 56"/>
                    <a:gd name="T14" fmla="*/ 31 w 60"/>
                    <a:gd name="T15" fmla="*/ 4 h 56"/>
                    <a:gd name="T16" fmla="*/ 21 w 60"/>
                    <a:gd name="T17" fmla="*/ 2 h 56"/>
                    <a:gd name="T18" fmla="*/ 0 w 60"/>
                    <a:gd name="T19" fmla="*/ 22 h 56"/>
                    <a:gd name="T20" fmla="*/ 2 w 60"/>
                    <a:gd name="T21" fmla="*/ 31 h 56"/>
                    <a:gd name="T22" fmla="*/ 9 w 60"/>
                    <a:gd name="T23" fmla="*/ 37 h 56"/>
                    <a:gd name="T24" fmla="*/ 6 w 60"/>
                    <a:gd name="T25" fmla="*/ 4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56">
                      <a:moveTo>
                        <a:pt x="6" y="48"/>
                      </a:moveTo>
                      <a:cubicBezTo>
                        <a:pt x="7" y="52"/>
                        <a:pt x="10" y="56"/>
                        <a:pt x="11" y="53"/>
                      </a:cubicBezTo>
                      <a:cubicBezTo>
                        <a:pt x="12" y="51"/>
                        <a:pt x="15" y="43"/>
                        <a:pt x="19" y="42"/>
                      </a:cubicBezTo>
                      <a:cubicBezTo>
                        <a:pt x="23" y="41"/>
                        <a:pt x="40" y="36"/>
                        <a:pt x="44" y="34"/>
                      </a:cubicBezTo>
                      <a:cubicBezTo>
                        <a:pt x="48" y="31"/>
                        <a:pt x="60" y="25"/>
                        <a:pt x="59" y="22"/>
                      </a:cubicBezTo>
                      <a:cubicBezTo>
                        <a:pt x="59" y="20"/>
                        <a:pt x="55" y="7"/>
                        <a:pt x="52" y="7"/>
                      </a:cubicBezTo>
                      <a:cubicBezTo>
                        <a:pt x="49" y="7"/>
                        <a:pt x="42" y="7"/>
                        <a:pt x="39" y="7"/>
                      </a:cubicBezTo>
                      <a:cubicBezTo>
                        <a:pt x="36" y="6"/>
                        <a:pt x="31" y="4"/>
                        <a:pt x="31" y="4"/>
                      </a:cubicBezTo>
                      <a:cubicBezTo>
                        <a:pt x="31" y="4"/>
                        <a:pt x="24" y="0"/>
                        <a:pt x="21" y="2"/>
                      </a:cubicBezTo>
                      <a:cubicBezTo>
                        <a:pt x="18" y="5"/>
                        <a:pt x="0" y="19"/>
                        <a:pt x="0" y="22"/>
                      </a:cubicBezTo>
                      <a:cubicBezTo>
                        <a:pt x="0" y="25"/>
                        <a:pt x="0" y="29"/>
                        <a:pt x="2" y="31"/>
                      </a:cubicBezTo>
                      <a:cubicBezTo>
                        <a:pt x="4" y="34"/>
                        <a:pt x="10" y="35"/>
                        <a:pt x="9" y="37"/>
                      </a:cubicBezTo>
                      <a:cubicBezTo>
                        <a:pt x="8" y="40"/>
                        <a:pt x="6" y="44"/>
                        <a:pt x="6" y="4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54" name="Freeform 209"/>
                <p:cNvSpPr>
                  <a:spLocks/>
                </p:cNvSpPr>
                <p:nvPr/>
              </p:nvSpPr>
              <p:spPr bwMode="auto">
                <a:xfrm>
                  <a:off x="13758870" y="4945858"/>
                  <a:ext cx="69862" cy="99278"/>
                </a:xfrm>
                <a:custGeom>
                  <a:avLst/>
                  <a:gdLst>
                    <a:gd name="T0" fmla="*/ 12 w 19"/>
                    <a:gd name="T1" fmla="*/ 0 h 27"/>
                    <a:gd name="T2" fmla="*/ 2 w 19"/>
                    <a:gd name="T3" fmla="*/ 8 h 27"/>
                    <a:gd name="T4" fmla="*/ 12 w 19"/>
                    <a:gd name="T5" fmla="*/ 25 h 27"/>
                    <a:gd name="T6" fmla="*/ 18 w 19"/>
                    <a:gd name="T7" fmla="*/ 15 h 27"/>
                    <a:gd name="T8" fmla="*/ 18 w 19"/>
                    <a:gd name="T9" fmla="*/ 2 h 27"/>
                    <a:gd name="T10" fmla="*/ 12 w 19"/>
                    <a:gd name="T11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7">
                      <a:moveTo>
                        <a:pt x="12" y="0"/>
                      </a:moveTo>
                      <a:cubicBezTo>
                        <a:pt x="9" y="1"/>
                        <a:pt x="0" y="4"/>
                        <a:pt x="2" y="8"/>
                      </a:cubicBezTo>
                      <a:cubicBezTo>
                        <a:pt x="3" y="13"/>
                        <a:pt x="10" y="27"/>
                        <a:pt x="12" y="25"/>
                      </a:cubicBezTo>
                      <a:cubicBezTo>
                        <a:pt x="15" y="23"/>
                        <a:pt x="17" y="19"/>
                        <a:pt x="18" y="15"/>
                      </a:cubicBezTo>
                      <a:cubicBezTo>
                        <a:pt x="18" y="11"/>
                        <a:pt x="19" y="4"/>
                        <a:pt x="18" y="2"/>
                      </a:cubicBezTo>
                      <a:cubicBezTo>
                        <a:pt x="17" y="0"/>
                        <a:pt x="13" y="0"/>
                        <a:pt x="12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55" name="Freeform 210"/>
                <p:cNvSpPr>
                  <a:spLocks/>
                </p:cNvSpPr>
                <p:nvPr/>
              </p:nvSpPr>
              <p:spPr bwMode="auto">
                <a:xfrm>
                  <a:off x="13288218" y="4857610"/>
                  <a:ext cx="73539" cy="91924"/>
                </a:xfrm>
                <a:custGeom>
                  <a:avLst/>
                  <a:gdLst>
                    <a:gd name="T0" fmla="*/ 8 w 20"/>
                    <a:gd name="T1" fmla="*/ 13 h 25"/>
                    <a:gd name="T2" fmla="*/ 12 w 20"/>
                    <a:gd name="T3" fmla="*/ 23 h 25"/>
                    <a:gd name="T4" fmla="*/ 19 w 20"/>
                    <a:gd name="T5" fmla="*/ 21 h 25"/>
                    <a:gd name="T6" fmla="*/ 15 w 20"/>
                    <a:gd name="T7" fmla="*/ 8 h 25"/>
                    <a:gd name="T8" fmla="*/ 4 w 20"/>
                    <a:gd name="T9" fmla="*/ 4 h 25"/>
                    <a:gd name="T10" fmla="*/ 8 w 20"/>
                    <a:gd name="T11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25">
                      <a:moveTo>
                        <a:pt x="8" y="13"/>
                      </a:moveTo>
                      <a:cubicBezTo>
                        <a:pt x="9" y="17"/>
                        <a:pt x="8" y="22"/>
                        <a:pt x="12" y="23"/>
                      </a:cubicBezTo>
                      <a:cubicBezTo>
                        <a:pt x="15" y="24"/>
                        <a:pt x="18" y="25"/>
                        <a:pt x="19" y="21"/>
                      </a:cubicBezTo>
                      <a:cubicBezTo>
                        <a:pt x="20" y="17"/>
                        <a:pt x="18" y="10"/>
                        <a:pt x="15" y="8"/>
                      </a:cubicBezTo>
                      <a:cubicBezTo>
                        <a:pt x="11" y="6"/>
                        <a:pt x="0" y="0"/>
                        <a:pt x="4" y="4"/>
                      </a:cubicBezTo>
                      <a:cubicBezTo>
                        <a:pt x="7" y="8"/>
                        <a:pt x="7" y="8"/>
                        <a:pt x="8" y="1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56" name="Freeform 211"/>
                <p:cNvSpPr>
                  <a:spLocks/>
                </p:cNvSpPr>
                <p:nvPr/>
              </p:nvSpPr>
              <p:spPr bwMode="auto">
                <a:xfrm>
                  <a:off x="13350726" y="4523006"/>
                  <a:ext cx="466975" cy="430205"/>
                </a:xfrm>
                <a:custGeom>
                  <a:avLst/>
                  <a:gdLst>
                    <a:gd name="T0" fmla="*/ 8 w 127"/>
                    <a:gd name="T1" fmla="*/ 75 h 117"/>
                    <a:gd name="T2" fmla="*/ 10 w 127"/>
                    <a:gd name="T3" fmla="*/ 85 h 117"/>
                    <a:gd name="T4" fmla="*/ 19 w 127"/>
                    <a:gd name="T5" fmla="*/ 90 h 117"/>
                    <a:gd name="T6" fmla="*/ 22 w 127"/>
                    <a:gd name="T7" fmla="*/ 96 h 117"/>
                    <a:gd name="T8" fmla="*/ 23 w 127"/>
                    <a:gd name="T9" fmla="*/ 106 h 117"/>
                    <a:gd name="T10" fmla="*/ 36 w 127"/>
                    <a:gd name="T11" fmla="*/ 110 h 117"/>
                    <a:gd name="T12" fmla="*/ 48 w 127"/>
                    <a:gd name="T13" fmla="*/ 111 h 117"/>
                    <a:gd name="T14" fmla="*/ 56 w 127"/>
                    <a:gd name="T15" fmla="*/ 116 h 117"/>
                    <a:gd name="T16" fmla="*/ 75 w 127"/>
                    <a:gd name="T17" fmla="*/ 113 h 117"/>
                    <a:gd name="T18" fmla="*/ 78 w 127"/>
                    <a:gd name="T19" fmla="*/ 105 h 117"/>
                    <a:gd name="T20" fmla="*/ 72 w 127"/>
                    <a:gd name="T21" fmla="*/ 93 h 117"/>
                    <a:gd name="T22" fmla="*/ 82 w 127"/>
                    <a:gd name="T23" fmla="*/ 94 h 117"/>
                    <a:gd name="T24" fmla="*/ 91 w 127"/>
                    <a:gd name="T25" fmla="*/ 79 h 117"/>
                    <a:gd name="T26" fmla="*/ 105 w 127"/>
                    <a:gd name="T27" fmla="*/ 66 h 117"/>
                    <a:gd name="T28" fmla="*/ 111 w 127"/>
                    <a:gd name="T29" fmla="*/ 68 h 117"/>
                    <a:gd name="T30" fmla="*/ 123 w 127"/>
                    <a:gd name="T31" fmla="*/ 50 h 117"/>
                    <a:gd name="T32" fmla="*/ 111 w 127"/>
                    <a:gd name="T33" fmla="*/ 47 h 117"/>
                    <a:gd name="T34" fmla="*/ 101 w 127"/>
                    <a:gd name="T35" fmla="*/ 54 h 117"/>
                    <a:gd name="T36" fmla="*/ 73 w 127"/>
                    <a:gd name="T37" fmla="*/ 36 h 117"/>
                    <a:gd name="T38" fmla="*/ 71 w 127"/>
                    <a:gd name="T39" fmla="*/ 27 h 117"/>
                    <a:gd name="T40" fmla="*/ 82 w 127"/>
                    <a:gd name="T41" fmla="*/ 17 h 117"/>
                    <a:gd name="T42" fmla="*/ 86 w 127"/>
                    <a:gd name="T43" fmla="*/ 32 h 117"/>
                    <a:gd name="T44" fmla="*/ 100 w 127"/>
                    <a:gd name="T45" fmla="*/ 41 h 117"/>
                    <a:gd name="T46" fmla="*/ 114 w 127"/>
                    <a:gd name="T47" fmla="*/ 39 h 117"/>
                    <a:gd name="T48" fmla="*/ 123 w 127"/>
                    <a:gd name="T49" fmla="*/ 37 h 117"/>
                    <a:gd name="T50" fmla="*/ 126 w 127"/>
                    <a:gd name="T51" fmla="*/ 30 h 117"/>
                    <a:gd name="T52" fmla="*/ 122 w 127"/>
                    <a:gd name="T53" fmla="*/ 20 h 117"/>
                    <a:gd name="T54" fmla="*/ 114 w 127"/>
                    <a:gd name="T55" fmla="*/ 16 h 117"/>
                    <a:gd name="T56" fmla="*/ 113 w 127"/>
                    <a:gd name="T57" fmla="*/ 0 h 117"/>
                    <a:gd name="T58" fmla="*/ 96 w 127"/>
                    <a:gd name="T59" fmla="*/ 1 h 117"/>
                    <a:gd name="T60" fmla="*/ 85 w 127"/>
                    <a:gd name="T61" fmla="*/ 3 h 117"/>
                    <a:gd name="T62" fmla="*/ 71 w 127"/>
                    <a:gd name="T63" fmla="*/ 14 h 117"/>
                    <a:gd name="T64" fmla="*/ 60 w 127"/>
                    <a:gd name="T65" fmla="*/ 10 h 117"/>
                    <a:gd name="T66" fmla="*/ 43 w 127"/>
                    <a:gd name="T67" fmla="*/ 16 h 117"/>
                    <a:gd name="T68" fmla="*/ 47 w 127"/>
                    <a:gd name="T69" fmla="*/ 27 h 117"/>
                    <a:gd name="T70" fmla="*/ 58 w 127"/>
                    <a:gd name="T71" fmla="*/ 44 h 117"/>
                    <a:gd name="T72" fmla="*/ 51 w 127"/>
                    <a:gd name="T73" fmla="*/ 46 h 117"/>
                    <a:gd name="T74" fmla="*/ 43 w 127"/>
                    <a:gd name="T75" fmla="*/ 42 h 117"/>
                    <a:gd name="T76" fmla="*/ 36 w 127"/>
                    <a:gd name="T77" fmla="*/ 43 h 117"/>
                    <a:gd name="T78" fmla="*/ 29 w 127"/>
                    <a:gd name="T79" fmla="*/ 40 h 117"/>
                    <a:gd name="T80" fmla="*/ 22 w 127"/>
                    <a:gd name="T81" fmla="*/ 40 h 117"/>
                    <a:gd name="T82" fmla="*/ 12 w 127"/>
                    <a:gd name="T83" fmla="*/ 39 h 117"/>
                    <a:gd name="T84" fmla="*/ 7 w 127"/>
                    <a:gd name="T85" fmla="*/ 44 h 117"/>
                    <a:gd name="T86" fmla="*/ 9 w 127"/>
                    <a:gd name="T87" fmla="*/ 51 h 117"/>
                    <a:gd name="T88" fmla="*/ 2 w 127"/>
                    <a:gd name="T89" fmla="*/ 59 h 117"/>
                    <a:gd name="T90" fmla="*/ 2 w 127"/>
                    <a:gd name="T91" fmla="*/ 68 h 117"/>
                    <a:gd name="T92" fmla="*/ 8 w 127"/>
                    <a:gd name="T93" fmla="*/ 7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7" h="117">
                      <a:moveTo>
                        <a:pt x="8" y="75"/>
                      </a:moveTo>
                      <a:cubicBezTo>
                        <a:pt x="7" y="80"/>
                        <a:pt x="7" y="84"/>
                        <a:pt x="10" y="85"/>
                      </a:cubicBezTo>
                      <a:cubicBezTo>
                        <a:pt x="13" y="86"/>
                        <a:pt x="18" y="87"/>
                        <a:pt x="19" y="90"/>
                      </a:cubicBezTo>
                      <a:cubicBezTo>
                        <a:pt x="21" y="92"/>
                        <a:pt x="23" y="94"/>
                        <a:pt x="22" y="96"/>
                      </a:cubicBezTo>
                      <a:cubicBezTo>
                        <a:pt x="22" y="97"/>
                        <a:pt x="20" y="104"/>
                        <a:pt x="23" y="106"/>
                      </a:cubicBezTo>
                      <a:cubicBezTo>
                        <a:pt x="27" y="108"/>
                        <a:pt x="32" y="110"/>
                        <a:pt x="36" y="110"/>
                      </a:cubicBezTo>
                      <a:cubicBezTo>
                        <a:pt x="40" y="110"/>
                        <a:pt x="45" y="107"/>
                        <a:pt x="48" y="111"/>
                      </a:cubicBezTo>
                      <a:cubicBezTo>
                        <a:pt x="51" y="114"/>
                        <a:pt x="53" y="115"/>
                        <a:pt x="56" y="116"/>
                      </a:cubicBezTo>
                      <a:cubicBezTo>
                        <a:pt x="60" y="116"/>
                        <a:pt x="72" y="117"/>
                        <a:pt x="75" y="113"/>
                      </a:cubicBezTo>
                      <a:cubicBezTo>
                        <a:pt x="78" y="110"/>
                        <a:pt x="81" y="109"/>
                        <a:pt x="78" y="105"/>
                      </a:cubicBezTo>
                      <a:cubicBezTo>
                        <a:pt x="76" y="102"/>
                        <a:pt x="68" y="94"/>
                        <a:pt x="72" y="93"/>
                      </a:cubicBezTo>
                      <a:cubicBezTo>
                        <a:pt x="76" y="93"/>
                        <a:pt x="78" y="97"/>
                        <a:pt x="82" y="94"/>
                      </a:cubicBezTo>
                      <a:cubicBezTo>
                        <a:pt x="86" y="91"/>
                        <a:pt x="88" y="83"/>
                        <a:pt x="91" y="79"/>
                      </a:cubicBezTo>
                      <a:cubicBezTo>
                        <a:pt x="94" y="74"/>
                        <a:pt x="102" y="65"/>
                        <a:pt x="105" y="66"/>
                      </a:cubicBezTo>
                      <a:cubicBezTo>
                        <a:pt x="108" y="68"/>
                        <a:pt x="107" y="70"/>
                        <a:pt x="111" y="68"/>
                      </a:cubicBezTo>
                      <a:cubicBezTo>
                        <a:pt x="115" y="66"/>
                        <a:pt x="124" y="52"/>
                        <a:pt x="123" y="50"/>
                      </a:cubicBezTo>
                      <a:cubicBezTo>
                        <a:pt x="121" y="49"/>
                        <a:pt x="112" y="45"/>
                        <a:pt x="111" y="47"/>
                      </a:cubicBezTo>
                      <a:cubicBezTo>
                        <a:pt x="110" y="49"/>
                        <a:pt x="105" y="56"/>
                        <a:pt x="101" y="54"/>
                      </a:cubicBezTo>
                      <a:cubicBezTo>
                        <a:pt x="97" y="53"/>
                        <a:pt x="74" y="37"/>
                        <a:pt x="73" y="36"/>
                      </a:cubicBezTo>
                      <a:cubicBezTo>
                        <a:pt x="71" y="34"/>
                        <a:pt x="70" y="29"/>
                        <a:pt x="71" y="27"/>
                      </a:cubicBezTo>
                      <a:cubicBezTo>
                        <a:pt x="72" y="25"/>
                        <a:pt x="81" y="14"/>
                        <a:pt x="82" y="17"/>
                      </a:cubicBezTo>
                      <a:cubicBezTo>
                        <a:pt x="83" y="20"/>
                        <a:pt x="85" y="29"/>
                        <a:pt x="86" y="32"/>
                      </a:cubicBezTo>
                      <a:cubicBezTo>
                        <a:pt x="88" y="34"/>
                        <a:pt x="96" y="41"/>
                        <a:pt x="100" y="41"/>
                      </a:cubicBezTo>
                      <a:cubicBezTo>
                        <a:pt x="103" y="41"/>
                        <a:pt x="110" y="39"/>
                        <a:pt x="114" y="39"/>
                      </a:cubicBezTo>
                      <a:cubicBezTo>
                        <a:pt x="117" y="39"/>
                        <a:pt x="120" y="39"/>
                        <a:pt x="123" y="37"/>
                      </a:cubicBezTo>
                      <a:cubicBezTo>
                        <a:pt x="126" y="35"/>
                        <a:pt x="127" y="33"/>
                        <a:pt x="126" y="30"/>
                      </a:cubicBezTo>
                      <a:cubicBezTo>
                        <a:pt x="125" y="27"/>
                        <a:pt x="124" y="20"/>
                        <a:pt x="122" y="20"/>
                      </a:cubicBezTo>
                      <a:cubicBezTo>
                        <a:pt x="119" y="19"/>
                        <a:pt x="114" y="20"/>
                        <a:pt x="114" y="16"/>
                      </a:cubicBezTo>
                      <a:cubicBezTo>
                        <a:pt x="115" y="12"/>
                        <a:pt x="117" y="0"/>
                        <a:pt x="113" y="0"/>
                      </a:cubicBezTo>
                      <a:cubicBezTo>
                        <a:pt x="109" y="0"/>
                        <a:pt x="99" y="1"/>
                        <a:pt x="96" y="1"/>
                      </a:cubicBezTo>
                      <a:cubicBezTo>
                        <a:pt x="92" y="1"/>
                        <a:pt x="88" y="0"/>
                        <a:pt x="85" y="3"/>
                      </a:cubicBezTo>
                      <a:cubicBezTo>
                        <a:pt x="83" y="6"/>
                        <a:pt x="75" y="13"/>
                        <a:pt x="71" y="14"/>
                      </a:cubicBezTo>
                      <a:cubicBezTo>
                        <a:pt x="68" y="14"/>
                        <a:pt x="63" y="9"/>
                        <a:pt x="60" y="10"/>
                      </a:cubicBezTo>
                      <a:cubicBezTo>
                        <a:pt x="57" y="10"/>
                        <a:pt x="43" y="12"/>
                        <a:pt x="43" y="16"/>
                      </a:cubicBezTo>
                      <a:cubicBezTo>
                        <a:pt x="43" y="21"/>
                        <a:pt x="44" y="24"/>
                        <a:pt x="47" y="27"/>
                      </a:cubicBezTo>
                      <a:cubicBezTo>
                        <a:pt x="50" y="31"/>
                        <a:pt x="60" y="41"/>
                        <a:pt x="58" y="44"/>
                      </a:cubicBezTo>
                      <a:cubicBezTo>
                        <a:pt x="56" y="47"/>
                        <a:pt x="53" y="49"/>
                        <a:pt x="51" y="46"/>
                      </a:cubicBezTo>
                      <a:cubicBezTo>
                        <a:pt x="48" y="43"/>
                        <a:pt x="45" y="40"/>
                        <a:pt x="43" y="42"/>
                      </a:cubicBezTo>
                      <a:cubicBezTo>
                        <a:pt x="40" y="44"/>
                        <a:pt x="39" y="45"/>
                        <a:pt x="36" y="43"/>
                      </a:cubicBezTo>
                      <a:cubicBezTo>
                        <a:pt x="34" y="41"/>
                        <a:pt x="32" y="40"/>
                        <a:pt x="29" y="40"/>
                      </a:cubicBezTo>
                      <a:cubicBezTo>
                        <a:pt x="27" y="40"/>
                        <a:pt x="22" y="40"/>
                        <a:pt x="22" y="40"/>
                      </a:cubicBezTo>
                      <a:cubicBezTo>
                        <a:pt x="19" y="40"/>
                        <a:pt x="14" y="39"/>
                        <a:pt x="12" y="39"/>
                      </a:cubicBezTo>
                      <a:cubicBezTo>
                        <a:pt x="10" y="38"/>
                        <a:pt x="4" y="40"/>
                        <a:pt x="7" y="44"/>
                      </a:cubicBezTo>
                      <a:cubicBezTo>
                        <a:pt x="9" y="48"/>
                        <a:pt x="13" y="49"/>
                        <a:pt x="9" y="51"/>
                      </a:cubicBezTo>
                      <a:cubicBezTo>
                        <a:pt x="5" y="53"/>
                        <a:pt x="2" y="56"/>
                        <a:pt x="2" y="59"/>
                      </a:cubicBezTo>
                      <a:cubicBezTo>
                        <a:pt x="2" y="62"/>
                        <a:pt x="0" y="65"/>
                        <a:pt x="2" y="68"/>
                      </a:cubicBezTo>
                      <a:cubicBezTo>
                        <a:pt x="5" y="71"/>
                        <a:pt x="10" y="70"/>
                        <a:pt x="8" y="7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57" name="Freeform 212"/>
                <p:cNvSpPr>
                  <a:spLocks/>
                </p:cNvSpPr>
                <p:nvPr/>
              </p:nvSpPr>
              <p:spPr bwMode="auto">
                <a:xfrm>
                  <a:off x="13817701" y="4342835"/>
                  <a:ext cx="308865" cy="213264"/>
                </a:xfrm>
                <a:custGeom>
                  <a:avLst/>
                  <a:gdLst>
                    <a:gd name="T0" fmla="*/ 13 w 84"/>
                    <a:gd name="T1" fmla="*/ 52 h 58"/>
                    <a:gd name="T2" fmla="*/ 27 w 84"/>
                    <a:gd name="T3" fmla="*/ 57 h 58"/>
                    <a:gd name="T4" fmla="*/ 35 w 84"/>
                    <a:gd name="T5" fmla="*/ 50 h 58"/>
                    <a:gd name="T6" fmla="*/ 53 w 84"/>
                    <a:gd name="T7" fmla="*/ 48 h 58"/>
                    <a:gd name="T8" fmla="*/ 72 w 84"/>
                    <a:gd name="T9" fmla="*/ 37 h 58"/>
                    <a:gd name="T10" fmla="*/ 76 w 84"/>
                    <a:gd name="T11" fmla="*/ 28 h 58"/>
                    <a:gd name="T12" fmla="*/ 78 w 84"/>
                    <a:gd name="T13" fmla="*/ 16 h 58"/>
                    <a:gd name="T14" fmla="*/ 80 w 84"/>
                    <a:gd name="T15" fmla="*/ 6 h 58"/>
                    <a:gd name="T16" fmla="*/ 65 w 84"/>
                    <a:gd name="T17" fmla="*/ 3 h 58"/>
                    <a:gd name="T18" fmla="*/ 54 w 84"/>
                    <a:gd name="T19" fmla="*/ 10 h 58"/>
                    <a:gd name="T20" fmla="*/ 40 w 84"/>
                    <a:gd name="T21" fmla="*/ 24 h 58"/>
                    <a:gd name="T22" fmla="*/ 29 w 84"/>
                    <a:gd name="T23" fmla="*/ 22 h 58"/>
                    <a:gd name="T24" fmla="*/ 16 w 84"/>
                    <a:gd name="T25" fmla="*/ 33 h 58"/>
                    <a:gd name="T26" fmla="*/ 7 w 84"/>
                    <a:gd name="T27" fmla="*/ 35 h 58"/>
                    <a:gd name="T28" fmla="*/ 2 w 84"/>
                    <a:gd name="T29" fmla="*/ 37 h 58"/>
                    <a:gd name="T30" fmla="*/ 13 w 84"/>
                    <a:gd name="T31" fmla="*/ 5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58">
                      <a:moveTo>
                        <a:pt x="13" y="52"/>
                      </a:moveTo>
                      <a:cubicBezTo>
                        <a:pt x="16" y="54"/>
                        <a:pt x="24" y="58"/>
                        <a:pt x="27" y="57"/>
                      </a:cubicBezTo>
                      <a:cubicBezTo>
                        <a:pt x="30" y="55"/>
                        <a:pt x="32" y="51"/>
                        <a:pt x="35" y="50"/>
                      </a:cubicBezTo>
                      <a:cubicBezTo>
                        <a:pt x="38" y="49"/>
                        <a:pt x="49" y="50"/>
                        <a:pt x="53" y="48"/>
                      </a:cubicBezTo>
                      <a:cubicBezTo>
                        <a:pt x="57" y="45"/>
                        <a:pt x="69" y="38"/>
                        <a:pt x="72" y="37"/>
                      </a:cubicBezTo>
                      <a:cubicBezTo>
                        <a:pt x="74" y="35"/>
                        <a:pt x="75" y="30"/>
                        <a:pt x="76" y="28"/>
                      </a:cubicBezTo>
                      <a:cubicBezTo>
                        <a:pt x="77" y="25"/>
                        <a:pt x="77" y="19"/>
                        <a:pt x="78" y="16"/>
                      </a:cubicBezTo>
                      <a:cubicBezTo>
                        <a:pt x="80" y="13"/>
                        <a:pt x="84" y="9"/>
                        <a:pt x="80" y="6"/>
                      </a:cubicBezTo>
                      <a:cubicBezTo>
                        <a:pt x="76" y="2"/>
                        <a:pt x="71" y="0"/>
                        <a:pt x="65" y="3"/>
                      </a:cubicBezTo>
                      <a:cubicBezTo>
                        <a:pt x="62" y="5"/>
                        <a:pt x="56" y="7"/>
                        <a:pt x="54" y="10"/>
                      </a:cubicBezTo>
                      <a:cubicBezTo>
                        <a:pt x="52" y="14"/>
                        <a:pt x="42" y="25"/>
                        <a:pt x="40" y="24"/>
                      </a:cubicBezTo>
                      <a:cubicBezTo>
                        <a:pt x="37" y="23"/>
                        <a:pt x="33" y="19"/>
                        <a:pt x="29" y="22"/>
                      </a:cubicBezTo>
                      <a:cubicBezTo>
                        <a:pt x="25" y="25"/>
                        <a:pt x="18" y="31"/>
                        <a:pt x="16" y="33"/>
                      </a:cubicBezTo>
                      <a:cubicBezTo>
                        <a:pt x="13" y="35"/>
                        <a:pt x="9" y="35"/>
                        <a:pt x="7" y="35"/>
                      </a:cubicBezTo>
                      <a:cubicBezTo>
                        <a:pt x="5" y="34"/>
                        <a:pt x="0" y="33"/>
                        <a:pt x="2" y="37"/>
                      </a:cubicBezTo>
                      <a:cubicBezTo>
                        <a:pt x="5" y="41"/>
                        <a:pt x="10" y="49"/>
                        <a:pt x="13" y="5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58" name="Freeform 213"/>
                <p:cNvSpPr>
                  <a:spLocks/>
                </p:cNvSpPr>
                <p:nvPr/>
              </p:nvSpPr>
              <p:spPr bwMode="auto">
                <a:xfrm>
                  <a:off x="13689007" y="4146117"/>
                  <a:ext cx="36770" cy="33093"/>
                </a:xfrm>
                <a:custGeom>
                  <a:avLst/>
                  <a:gdLst>
                    <a:gd name="T0" fmla="*/ 7 w 10"/>
                    <a:gd name="T1" fmla="*/ 8 h 9"/>
                    <a:gd name="T2" fmla="*/ 8 w 10"/>
                    <a:gd name="T3" fmla="*/ 2 h 9"/>
                    <a:gd name="T4" fmla="*/ 2 w 10"/>
                    <a:gd name="T5" fmla="*/ 4 h 9"/>
                    <a:gd name="T6" fmla="*/ 7 w 10"/>
                    <a:gd name="T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7" y="8"/>
                      </a:moveTo>
                      <a:cubicBezTo>
                        <a:pt x="10" y="7"/>
                        <a:pt x="8" y="2"/>
                        <a:pt x="8" y="2"/>
                      </a:cubicBezTo>
                      <a:cubicBezTo>
                        <a:pt x="6" y="0"/>
                        <a:pt x="0" y="1"/>
                        <a:pt x="2" y="4"/>
                      </a:cubicBezTo>
                      <a:cubicBezTo>
                        <a:pt x="3" y="7"/>
                        <a:pt x="3" y="9"/>
                        <a:pt x="7" y="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59" name="Freeform 214"/>
                <p:cNvSpPr>
                  <a:spLocks/>
                </p:cNvSpPr>
                <p:nvPr/>
              </p:nvSpPr>
              <p:spPr bwMode="auto">
                <a:xfrm>
                  <a:off x="15775686" y="2838955"/>
                  <a:ext cx="161787" cy="297834"/>
                </a:xfrm>
                <a:custGeom>
                  <a:avLst/>
                  <a:gdLst>
                    <a:gd name="T0" fmla="*/ 10 w 44"/>
                    <a:gd name="T1" fmla="*/ 62 h 81"/>
                    <a:gd name="T2" fmla="*/ 17 w 44"/>
                    <a:gd name="T3" fmla="*/ 77 h 81"/>
                    <a:gd name="T4" fmla="*/ 27 w 44"/>
                    <a:gd name="T5" fmla="*/ 78 h 81"/>
                    <a:gd name="T6" fmla="*/ 40 w 44"/>
                    <a:gd name="T7" fmla="*/ 62 h 81"/>
                    <a:gd name="T8" fmla="*/ 35 w 44"/>
                    <a:gd name="T9" fmla="*/ 53 h 81"/>
                    <a:gd name="T10" fmla="*/ 43 w 44"/>
                    <a:gd name="T11" fmla="*/ 42 h 81"/>
                    <a:gd name="T12" fmla="*/ 41 w 44"/>
                    <a:gd name="T13" fmla="*/ 29 h 81"/>
                    <a:gd name="T14" fmla="*/ 41 w 44"/>
                    <a:gd name="T15" fmla="*/ 10 h 81"/>
                    <a:gd name="T16" fmla="*/ 35 w 44"/>
                    <a:gd name="T17" fmla="*/ 4 h 81"/>
                    <a:gd name="T18" fmla="*/ 25 w 44"/>
                    <a:gd name="T19" fmla="*/ 2 h 81"/>
                    <a:gd name="T20" fmla="*/ 18 w 44"/>
                    <a:gd name="T21" fmla="*/ 7 h 81"/>
                    <a:gd name="T22" fmla="*/ 4 w 44"/>
                    <a:gd name="T23" fmla="*/ 18 h 81"/>
                    <a:gd name="T24" fmla="*/ 3 w 44"/>
                    <a:gd name="T25" fmla="*/ 33 h 81"/>
                    <a:gd name="T26" fmla="*/ 0 w 44"/>
                    <a:gd name="T27" fmla="*/ 39 h 81"/>
                    <a:gd name="T28" fmla="*/ 4 w 44"/>
                    <a:gd name="T29" fmla="*/ 53 h 81"/>
                    <a:gd name="T30" fmla="*/ 10 w 44"/>
                    <a:gd name="T31" fmla="*/ 6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81">
                      <a:moveTo>
                        <a:pt x="10" y="62"/>
                      </a:moveTo>
                      <a:cubicBezTo>
                        <a:pt x="11" y="66"/>
                        <a:pt x="13" y="74"/>
                        <a:pt x="17" y="77"/>
                      </a:cubicBezTo>
                      <a:cubicBezTo>
                        <a:pt x="21" y="79"/>
                        <a:pt x="25" y="81"/>
                        <a:pt x="27" y="78"/>
                      </a:cubicBezTo>
                      <a:cubicBezTo>
                        <a:pt x="30" y="76"/>
                        <a:pt x="42" y="64"/>
                        <a:pt x="40" y="62"/>
                      </a:cubicBezTo>
                      <a:cubicBezTo>
                        <a:pt x="38" y="60"/>
                        <a:pt x="33" y="57"/>
                        <a:pt x="35" y="53"/>
                      </a:cubicBezTo>
                      <a:cubicBezTo>
                        <a:pt x="37" y="49"/>
                        <a:pt x="43" y="45"/>
                        <a:pt x="43" y="42"/>
                      </a:cubicBezTo>
                      <a:cubicBezTo>
                        <a:pt x="43" y="39"/>
                        <a:pt x="41" y="32"/>
                        <a:pt x="41" y="29"/>
                      </a:cubicBezTo>
                      <a:cubicBezTo>
                        <a:pt x="41" y="26"/>
                        <a:pt x="44" y="13"/>
                        <a:pt x="41" y="10"/>
                      </a:cubicBezTo>
                      <a:cubicBezTo>
                        <a:pt x="39" y="6"/>
                        <a:pt x="35" y="4"/>
                        <a:pt x="35" y="4"/>
                      </a:cubicBezTo>
                      <a:cubicBezTo>
                        <a:pt x="32" y="2"/>
                        <a:pt x="28" y="0"/>
                        <a:pt x="25" y="2"/>
                      </a:cubicBezTo>
                      <a:cubicBezTo>
                        <a:pt x="23" y="4"/>
                        <a:pt x="21" y="5"/>
                        <a:pt x="18" y="7"/>
                      </a:cubicBezTo>
                      <a:cubicBezTo>
                        <a:pt x="16" y="8"/>
                        <a:pt x="5" y="15"/>
                        <a:pt x="4" y="18"/>
                      </a:cubicBezTo>
                      <a:cubicBezTo>
                        <a:pt x="3" y="20"/>
                        <a:pt x="4" y="31"/>
                        <a:pt x="3" y="33"/>
                      </a:cubicBezTo>
                      <a:cubicBezTo>
                        <a:pt x="2" y="35"/>
                        <a:pt x="0" y="35"/>
                        <a:pt x="0" y="39"/>
                      </a:cubicBezTo>
                      <a:cubicBezTo>
                        <a:pt x="0" y="44"/>
                        <a:pt x="1" y="50"/>
                        <a:pt x="4" y="53"/>
                      </a:cubicBezTo>
                      <a:cubicBezTo>
                        <a:pt x="6" y="56"/>
                        <a:pt x="10" y="58"/>
                        <a:pt x="10" y="6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60" name="Freeform 215"/>
                <p:cNvSpPr>
                  <a:spLocks/>
                </p:cNvSpPr>
                <p:nvPr/>
              </p:nvSpPr>
              <p:spPr bwMode="auto">
                <a:xfrm>
                  <a:off x="16992762" y="8177912"/>
                  <a:ext cx="1351286" cy="1485495"/>
                </a:xfrm>
                <a:custGeom>
                  <a:avLst/>
                  <a:gdLst>
                    <a:gd name="T0" fmla="*/ 339 w 367"/>
                    <a:gd name="T1" fmla="*/ 323 h 403"/>
                    <a:gd name="T2" fmla="*/ 320 w 367"/>
                    <a:gd name="T3" fmla="*/ 327 h 403"/>
                    <a:gd name="T4" fmla="*/ 304 w 367"/>
                    <a:gd name="T5" fmla="*/ 315 h 403"/>
                    <a:gd name="T6" fmla="*/ 275 w 367"/>
                    <a:gd name="T7" fmla="*/ 304 h 403"/>
                    <a:gd name="T8" fmla="*/ 249 w 367"/>
                    <a:gd name="T9" fmla="*/ 278 h 403"/>
                    <a:gd name="T10" fmla="*/ 230 w 367"/>
                    <a:gd name="T11" fmla="*/ 232 h 403"/>
                    <a:gd name="T12" fmla="*/ 232 w 367"/>
                    <a:gd name="T13" fmla="*/ 208 h 403"/>
                    <a:gd name="T14" fmla="*/ 252 w 367"/>
                    <a:gd name="T15" fmla="*/ 198 h 403"/>
                    <a:gd name="T16" fmla="*/ 242 w 367"/>
                    <a:gd name="T17" fmla="*/ 179 h 403"/>
                    <a:gd name="T18" fmla="*/ 201 w 367"/>
                    <a:gd name="T19" fmla="*/ 154 h 403"/>
                    <a:gd name="T20" fmla="*/ 164 w 367"/>
                    <a:gd name="T21" fmla="*/ 128 h 403"/>
                    <a:gd name="T22" fmla="*/ 122 w 367"/>
                    <a:gd name="T23" fmla="*/ 106 h 403"/>
                    <a:gd name="T24" fmla="*/ 93 w 367"/>
                    <a:gd name="T25" fmla="*/ 70 h 403"/>
                    <a:gd name="T26" fmla="*/ 72 w 367"/>
                    <a:gd name="T27" fmla="*/ 51 h 403"/>
                    <a:gd name="T28" fmla="*/ 53 w 367"/>
                    <a:gd name="T29" fmla="*/ 32 h 403"/>
                    <a:gd name="T30" fmla="*/ 25 w 367"/>
                    <a:gd name="T31" fmla="*/ 14 h 403"/>
                    <a:gd name="T32" fmla="*/ 1 w 367"/>
                    <a:gd name="T33" fmla="*/ 4 h 403"/>
                    <a:gd name="T34" fmla="*/ 12 w 367"/>
                    <a:gd name="T35" fmla="*/ 21 h 403"/>
                    <a:gd name="T36" fmla="*/ 28 w 367"/>
                    <a:gd name="T37" fmla="*/ 34 h 403"/>
                    <a:gd name="T38" fmla="*/ 36 w 367"/>
                    <a:gd name="T39" fmla="*/ 47 h 403"/>
                    <a:gd name="T40" fmla="*/ 20 w 367"/>
                    <a:gd name="T41" fmla="*/ 55 h 403"/>
                    <a:gd name="T42" fmla="*/ 16 w 367"/>
                    <a:gd name="T43" fmla="*/ 73 h 403"/>
                    <a:gd name="T44" fmla="*/ 41 w 367"/>
                    <a:gd name="T45" fmla="*/ 95 h 403"/>
                    <a:gd name="T46" fmla="*/ 57 w 367"/>
                    <a:gd name="T47" fmla="*/ 121 h 403"/>
                    <a:gd name="T48" fmla="*/ 88 w 367"/>
                    <a:gd name="T49" fmla="*/ 145 h 403"/>
                    <a:gd name="T50" fmla="*/ 146 w 367"/>
                    <a:gd name="T51" fmla="*/ 191 h 403"/>
                    <a:gd name="T52" fmla="*/ 204 w 367"/>
                    <a:gd name="T53" fmla="*/ 259 h 403"/>
                    <a:gd name="T54" fmla="*/ 239 w 367"/>
                    <a:gd name="T55" fmla="*/ 291 h 403"/>
                    <a:gd name="T56" fmla="*/ 259 w 367"/>
                    <a:gd name="T57" fmla="*/ 318 h 403"/>
                    <a:gd name="T58" fmla="*/ 288 w 367"/>
                    <a:gd name="T59" fmla="*/ 350 h 403"/>
                    <a:gd name="T60" fmla="*/ 294 w 367"/>
                    <a:gd name="T61" fmla="*/ 369 h 403"/>
                    <a:gd name="T62" fmla="*/ 328 w 367"/>
                    <a:gd name="T63" fmla="*/ 402 h 403"/>
                    <a:gd name="T64" fmla="*/ 328 w 367"/>
                    <a:gd name="T65" fmla="*/ 377 h 403"/>
                    <a:gd name="T66" fmla="*/ 321 w 367"/>
                    <a:gd name="T67" fmla="*/ 353 h 403"/>
                    <a:gd name="T68" fmla="*/ 339 w 367"/>
                    <a:gd name="T69" fmla="*/ 346 h 403"/>
                    <a:gd name="T70" fmla="*/ 365 w 367"/>
                    <a:gd name="T71" fmla="*/ 346 h 403"/>
                    <a:gd name="T72" fmla="*/ 354 w 367"/>
                    <a:gd name="T73" fmla="*/ 329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67" h="403">
                      <a:moveTo>
                        <a:pt x="354" y="329"/>
                      </a:moveTo>
                      <a:cubicBezTo>
                        <a:pt x="351" y="327"/>
                        <a:pt x="343" y="320"/>
                        <a:pt x="339" y="323"/>
                      </a:cubicBezTo>
                      <a:cubicBezTo>
                        <a:pt x="336" y="326"/>
                        <a:pt x="332" y="328"/>
                        <a:pt x="329" y="328"/>
                      </a:cubicBezTo>
                      <a:cubicBezTo>
                        <a:pt x="326" y="329"/>
                        <a:pt x="323" y="331"/>
                        <a:pt x="320" y="327"/>
                      </a:cubicBezTo>
                      <a:cubicBezTo>
                        <a:pt x="318" y="322"/>
                        <a:pt x="317" y="316"/>
                        <a:pt x="313" y="316"/>
                      </a:cubicBezTo>
                      <a:cubicBezTo>
                        <a:pt x="309" y="316"/>
                        <a:pt x="307" y="317"/>
                        <a:pt x="304" y="315"/>
                      </a:cubicBezTo>
                      <a:cubicBezTo>
                        <a:pt x="301" y="312"/>
                        <a:pt x="294" y="308"/>
                        <a:pt x="288" y="308"/>
                      </a:cubicBezTo>
                      <a:cubicBezTo>
                        <a:pt x="282" y="308"/>
                        <a:pt x="276" y="305"/>
                        <a:pt x="275" y="304"/>
                      </a:cubicBezTo>
                      <a:cubicBezTo>
                        <a:pt x="275" y="304"/>
                        <a:pt x="261" y="291"/>
                        <a:pt x="258" y="289"/>
                      </a:cubicBezTo>
                      <a:cubicBezTo>
                        <a:pt x="256" y="287"/>
                        <a:pt x="253" y="282"/>
                        <a:pt x="249" y="278"/>
                      </a:cubicBezTo>
                      <a:cubicBezTo>
                        <a:pt x="245" y="275"/>
                        <a:pt x="249" y="264"/>
                        <a:pt x="249" y="259"/>
                      </a:cubicBezTo>
                      <a:cubicBezTo>
                        <a:pt x="249" y="254"/>
                        <a:pt x="232" y="236"/>
                        <a:pt x="230" y="232"/>
                      </a:cubicBezTo>
                      <a:cubicBezTo>
                        <a:pt x="228" y="228"/>
                        <a:pt x="231" y="223"/>
                        <a:pt x="232" y="219"/>
                      </a:cubicBezTo>
                      <a:cubicBezTo>
                        <a:pt x="234" y="215"/>
                        <a:pt x="233" y="212"/>
                        <a:pt x="232" y="208"/>
                      </a:cubicBezTo>
                      <a:cubicBezTo>
                        <a:pt x="231" y="204"/>
                        <a:pt x="236" y="204"/>
                        <a:pt x="239" y="204"/>
                      </a:cubicBezTo>
                      <a:cubicBezTo>
                        <a:pt x="243" y="204"/>
                        <a:pt x="249" y="201"/>
                        <a:pt x="252" y="198"/>
                      </a:cubicBezTo>
                      <a:cubicBezTo>
                        <a:pt x="255" y="195"/>
                        <a:pt x="259" y="190"/>
                        <a:pt x="259" y="187"/>
                      </a:cubicBezTo>
                      <a:cubicBezTo>
                        <a:pt x="260" y="184"/>
                        <a:pt x="245" y="180"/>
                        <a:pt x="242" y="179"/>
                      </a:cubicBezTo>
                      <a:cubicBezTo>
                        <a:pt x="238" y="178"/>
                        <a:pt x="232" y="171"/>
                        <a:pt x="226" y="167"/>
                      </a:cubicBezTo>
                      <a:cubicBezTo>
                        <a:pt x="220" y="164"/>
                        <a:pt x="206" y="156"/>
                        <a:pt x="201" y="154"/>
                      </a:cubicBezTo>
                      <a:cubicBezTo>
                        <a:pt x="196" y="152"/>
                        <a:pt x="188" y="142"/>
                        <a:pt x="185" y="140"/>
                      </a:cubicBezTo>
                      <a:cubicBezTo>
                        <a:pt x="182" y="138"/>
                        <a:pt x="167" y="130"/>
                        <a:pt x="164" y="128"/>
                      </a:cubicBezTo>
                      <a:cubicBezTo>
                        <a:pt x="161" y="127"/>
                        <a:pt x="153" y="118"/>
                        <a:pt x="150" y="116"/>
                      </a:cubicBezTo>
                      <a:cubicBezTo>
                        <a:pt x="146" y="113"/>
                        <a:pt x="125" y="107"/>
                        <a:pt x="122" y="106"/>
                      </a:cubicBezTo>
                      <a:cubicBezTo>
                        <a:pt x="119" y="104"/>
                        <a:pt x="100" y="86"/>
                        <a:pt x="98" y="82"/>
                      </a:cubicBezTo>
                      <a:cubicBezTo>
                        <a:pt x="95" y="79"/>
                        <a:pt x="94" y="73"/>
                        <a:pt x="93" y="70"/>
                      </a:cubicBezTo>
                      <a:cubicBezTo>
                        <a:pt x="92" y="67"/>
                        <a:pt x="88" y="58"/>
                        <a:pt x="85" y="54"/>
                      </a:cubicBezTo>
                      <a:cubicBezTo>
                        <a:pt x="82" y="49"/>
                        <a:pt x="75" y="51"/>
                        <a:pt x="72" y="51"/>
                      </a:cubicBezTo>
                      <a:cubicBezTo>
                        <a:pt x="69" y="51"/>
                        <a:pt x="62" y="45"/>
                        <a:pt x="59" y="42"/>
                      </a:cubicBezTo>
                      <a:cubicBezTo>
                        <a:pt x="55" y="39"/>
                        <a:pt x="55" y="35"/>
                        <a:pt x="53" y="32"/>
                      </a:cubicBezTo>
                      <a:cubicBezTo>
                        <a:pt x="52" y="28"/>
                        <a:pt x="39" y="29"/>
                        <a:pt x="34" y="26"/>
                      </a:cubicBezTo>
                      <a:cubicBezTo>
                        <a:pt x="30" y="24"/>
                        <a:pt x="27" y="16"/>
                        <a:pt x="25" y="14"/>
                      </a:cubicBezTo>
                      <a:cubicBezTo>
                        <a:pt x="24" y="11"/>
                        <a:pt x="19" y="8"/>
                        <a:pt x="19" y="8"/>
                      </a:cubicBezTo>
                      <a:cubicBezTo>
                        <a:pt x="14" y="5"/>
                        <a:pt x="1" y="0"/>
                        <a:pt x="1" y="4"/>
                      </a:cubicBezTo>
                      <a:cubicBezTo>
                        <a:pt x="1" y="8"/>
                        <a:pt x="0" y="20"/>
                        <a:pt x="3" y="20"/>
                      </a:cubicBezTo>
                      <a:cubicBezTo>
                        <a:pt x="6" y="20"/>
                        <a:pt x="9" y="20"/>
                        <a:pt x="12" y="21"/>
                      </a:cubicBezTo>
                      <a:cubicBezTo>
                        <a:pt x="14" y="23"/>
                        <a:pt x="19" y="25"/>
                        <a:pt x="22" y="27"/>
                      </a:cubicBezTo>
                      <a:cubicBezTo>
                        <a:pt x="25" y="29"/>
                        <a:pt x="27" y="31"/>
                        <a:pt x="28" y="34"/>
                      </a:cubicBezTo>
                      <a:cubicBezTo>
                        <a:pt x="29" y="37"/>
                        <a:pt x="31" y="38"/>
                        <a:pt x="33" y="40"/>
                      </a:cubicBezTo>
                      <a:cubicBezTo>
                        <a:pt x="34" y="42"/>
                        <a:pt x="36" y="45"/>
                        <a:pt x="36" y="47"/>
                      </a:cubicBezTo>
                      <a:cubicBezTo>
                        <a:pt x="36" y="49"/>
                        <a:pt x="36" y="55"/>
                        <a:pt x="33" y="55"/>
                      </a:cubicBezTo>
                      <a:cubicBezTo>
                        <a:pt x="31" y="55"/>
                        <a:pt x="20" y="52"/>
                        <a:pt x="20" y="55"/>
                      </a:cubicBezTo>
                      <a:cubicBezTo>
                        <a:pt x="20" y="58"/>
                        <a:pt x="21" y="60"/>
                        <a:pt x="19" y="63"/>
                      </a:cubicBezTo>
                      <a:cubicBezTo>
                        <a:pt x="18" y="66"/>
                        <a:pt x="14" y="71"/>
                        <a:pt x="16" y="73"/>
                      </a:cubicBezTo>
                      <a:cubicBezTo>
                        <a:pt x="19" y="75"/>
                        <a:pt x="31" y="77"/>
                        <a:pt x="32" y="79"/>
                      </a:cubicBezTo>
                      <a:cubicBezTo>
                        <a:pt x="34" y="82"/>
                        <a:pt x="38" y="93"/>
                        <a:pt x="41" y="95"/>
                      </a:cubicBezTo>
                      <a:cubicBezTo>
                        <a:pt x="44" y="97"/>
                        <a:pt x="57" y="107"/>
                        <a:pt x="57" y="111"/>
                      </a:cubicBezTo>
                      <a:cubicBezTo>
                        <a:pt x="57" y="114"/>
                        <a:pt x="55" y="118"/>
                        <a:pt x="57" y="121"/>
                      </a:cubicBezTo>
                      <a:cubicBezTo>
                        <a:pt x="59" y="124"/>
                        <a:pt x="71" y="140"/>
                        <a:pt x="74" y="141"/>
                      </a:cubicBezTo>
                      <a:cubicBezTo>
                        <a:pt x="76" y="142"/>
                        <a:pt x="85" y="142"/>
                        <a:pt x="88" y="145"/>
                      </a:cubicBezTo>
                      <a:cubicBezTo>
                        <a:pt x="91" y="147"/>
                        <a:pt x="121" y="156"/>
                        <a:pt x="125" y="163"/>
                      </a:cubicBezTo>
                      <a:cubicBezTo>
                        <a:pt x="128" y="169"/>
                        <a:pt x="143" y="187"/>
                        <a:pt x="146" y="191"/>
                      </a:cubicBezTo>
                      <a:cubicBezTo>
                        <a:pt x="148" y="196"/>
                        <a:pt x="178" y="222"/>
                        <a:pt x="182" y="229"/>
                      </a:cubicBezTo>
                      <a:cubicBezTo>
                        <a:pt x="186" y="235"/>
                        <a:pt x="202" y="256"/>
                        <a:pt x="204" y="259"/>
                      </a:cubicBezTo>
                      <a:cubicBezTo>
                        <a:pt x="205" y="263"/>
                        <a:pt x="211" y="277"/>
                        <a:pt x="216" y="279"/>
                      </a:cubicBezTo>
                      <a:cubicBezTo>
                        <a:pt x="221" y="281"/>
                        <a:pt x="235" y="287"/>
                        <a:pt x="239" y="291"/>
                      </a:cubicBezTo>
                      <a:cubicBezTo>
                        <a:pt x="243" y="295"/>
                        <a:pt x="250" y="300"/>
                        <a:pt x="252" y="305"/>
                      </a:cubicBezTo>
                      <a:cubicBezTo>
                        <a:pt x="254" y="310"/>
                        <a:pt x="257" y="315"/>
                        <a:pt x="259" y="318"/>
                      </a:cubicBezTo>
                      <a:cubicBezTo>
                        <a:pt x="261" y="321"/>
                        <a:pt x="268" y="330"/>
                        <a:pt x="271" y="334"/>
                      </a:cubicBezTo>
                      <a:cubicBezTo>
                        <a:pt x="274" y="339"/>
                        <a:pt x="287" y="348"/>
                        <a:pt x="288" y="350"/>
                      </a:cubicBezTo>
                      <a:cubicBezTo>
                        <a:pt x="290" y="352"/>
                        <a:pt x="292" y="354"/>
                        <a:pt x="292" y="356"/>
                      </a:cubicBezTo>
                      <a:cubicBezTo>
                        <a:pt x="292" y="359"/>
                        <a:pt x="290" y="366"/>
                        <a:pt x="294" y="369"/>
                      </a:cubicBezTo>
                      <a:cubicBezTo>
                        <a:pt x="298" y="372"/>
                        <a:pt x="318" y="391"/>
                        <a:pt x="321" y="395"/>
                      </a:cubicBezTo>
                      <a:cubicBezTo>
                        <a:pt x="323" y="400"/>
                        <a:pt x="324" y="403"/>
                        <a:pt x="328" y="402"/>
                      </a:cubicBezTo>
                      <a:cubicBezTo>
                        <a:pt x="333" y="402"/>
                        <a:pt x="336" y="398"/>
                        <a:pt x="336" y="396"/>
                      </a:cubicBezTo>
                      <a:cubicBezTo>
                        <a:pt x="336" y="394"/>
                        <a:pt x="333" y="379"/>
                        <a:pt x="328" y="377"/>
                      </a:cubicBezTo>
                      <a:cubicBezTo>
                        <a:pt x="324" y="374"/>
                        <a:pt x="320" y="368"/>
                        <a:pt x="320" y="366"/>
                      </a:cubicBezTo>
                      <a:cubicBezTo>
                        <a:pt x="320" y="363"/>
                        <a:pt x="320" y="356"/>
                        <a:pt x="321" y="353"/>
                      </a:cubicBezTo>
                      <a:cubicBezTo>
                        <a:pt x="321" y="349"/>
                        <a:pt x="320" y="347"/>
                        <a:pt x="324" y="347"/>
                      </a:cubicBezTo>
                      <a:cubicBezTo>
                        <a:pt x="328" y="347"/>
                        <a:pt x="337" y="348"/>
                        <a:pt x="339" y="346"/>
                      </a:cubicBezTo>
                      <a:cubicBezTo>
                        <a:pt x="342" y="345"/>
                        <a:pt x="342" y="339"/>
                        <a:pt x="348" y="342"/>
                      </a:cubicBezTo>
                      <a:cubicBezTo>
                        <a:pt x="355" y="344"/>
                        <a:pt x="364" y="347"/>
                        <a:pt x="365" y="346"/>
                      </a:cubicBezTo>
                      <a:cubicBezTo>
                        <a:pt x="367" y="345"/>
                        <a:pt x="366" y="343"/>
                        <a:pt x="365" y="340"/>
                      </a:cubicBezTo>
                      <a:cubicBezTo>
                        <a:pt x="363" y="337"/>
                        <a:pt x="356" y="331"/>
                        <a:pt x="354" y="32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61" name="Freeform 236"/>
                <p:cNvSpPr>
                  <a:spLocks/>
                </p:cNvSpPr>
                <p:nvPr/>
              </p:nvSpPr>
              <p:spPr bwMode="auto">
                <a:xfrm>
                  <a:off x="15764655" y="4945858"/>
                  <a:ext cx="1496526" cy="2079326"/>
                </a:xfrm>
                <a:custGeom>
                  <a:avLst/>
                  <a:gdLst>
                    <a:gd name="T0" fmla="*/ 261 w 407"/>
                    <a:gd name="T1" fmla="*/ 1 h 564"/>
                    <a:gd name="T2" fmla="*/ 226 w 407"/>
                    <a:gd name="T3" fmla="*/ 24 h 564"/>
                    <a:gd name="T4" fmla="*/ 185 w 407"/>
                    <a:gd name="T5" fmla="*/ 44 h 564"/>
                    <a:gd name="T6" fmla="*/ 153 w 407"/>
                    <a:gd name="T7" fmla="*/ 46 h 564"/>
                    <a:gd name="T8" fmla="*/ 126 w 407"/>
                    <a:gd name="T9" fmla="*/ 57 h 564"/>
                    <a:gd name="T10" fmla="*/ 96 w 407"/>
                    <a:gd name="T11" fmla="*/ 42 h 564"/>
                    <a:gd name="T12" fmla="*/ 98 w 407"/>
                    <a:gd name="T13" fmla="*/ 61 h 564"/>
                    <a:gd name="T14" fmla="*/ 90 w 407"/>
                    <a:gd name="T15" fmla="*/ 90 h 564"/>
                    <a:gd name="T16" fmla="*/ 74 w 407"/>
                    <a:gd name="T17" fmla="*/ 105 h 564"/>
                    <a:gd name="T18" fmla="*/ 55 w 407"/>
                    <a:gd name="T19" fmla="*/ 109 h 564"/>
                    <a:gd name="T20" fmla="*/ 39 w 407"/>
                    <a:gd name="T21" fmla="*/ 131 h 564"/>
                    <a:gd name="T22" fmla="*/ 54 w 407"/>
                    <a:gd name="T23" fmla="*/ 153 h 564"/>
                    <a:gd name="T24" fmla="*/ 47 w 407"/>
                    <a:gd name="T25" fmla="*/ 157 h 564"/>
                    <a:gd name="T26" fmla="*/ 55 w 407"/>
                    <a:gd name="T27" fmla="*/ 177 h 564"/>
                    <a:gd name="T28" fmla="*/ 73 w 407"/>
                    <a:gd name="T29" fmla="*/ 215 h 564"/>
                    <a:gd name="T30" fmla="*/ 92 w 407"/>
                    <a:gd name="T31" fmla="*/ 239 h 564"/>
                    <a:gd name="T32" fmla="*/ 87 w 407"/>
                    <a:gd name="T33" fmla="*/ 250 h 564"/>
                    <a:gd name="T34" fmla="*/ 71 w 407"/>
                    <a:gd name="T35" fmla="*/ 274 h 564"/>
                    <a:gd name="T36" fmla="*/ 66 w 407"/>
                    <a:gd name="T37" fmla="*/ 295 h 564"/>
                    <a:gd name="T38" fmla="*/ 49 w 407"/>
                    <a:gd name="T39" fmla="*/ 290 h 564"/>
                    <a:gd name="T40" fmla="*/ 33 w 407"/>
                    <a:gd name="T41" fmla="*/ 305 h 564"/>
                    <a:gd name="T42" fmla="*/ 22 w 407"/>
                    <a:gd name="T43" fmla="*/ 319 h 564"/>
                    <a:gd name="T44" fmla="*/ 33 w 407"/>
                    <a:gd name="T45" fmla="*/ 337 h 564"/>
                    <a:gd name="T46" fmla="*/ 21 w 407"/>
                    <a:gd name="T47" fmla="*/ 352 h 564"/>
                    <a:gd name="T48" fmla="*/ 1 w 407"/>
                    <a:gd name="T49" fmla="*/ 377 h 564"/>
                    <a:gd name="T50" fmla="*/ 3 w 407"/>
                    <a:gd name="T51" fmla="*/ 393 h 564"/>
                    <a:gd name="T52" fmla="*/ 8 w 407"/>
                    <a:gd name="T53" fmla="*/ 414 h 564"/>
                    <a:gd name="T54" fmla="*/ 18 w 407"/>
                    <a:gd name="T55" fmla="*/ 431 h 564"/>
                    <a:gd name="T56" fmla="*/ 40 w 407"/>
                    <a:gd name="T57" fmla="*/ 449 h 564"/>
                    <a:gd name="T58" fmla="*/ 61 w 407"/>
                    <a:gd name="T59" fmla="*/ 479 h 564"/>
                    <a:gd name="T60" fmla="*/ 77 w 407"/>
                    <a:gd name="T61" fmla="*/ 474 h 564"/>
                    <a:gd name="T62" fmla="*/ 120 w 407"/>
                    <a:gd name="T63" fmla="*/ 481 h 564"/>
                    <a:gd name="T64" fmla="*/ 149 w 407"/>
                    <a:gd name="T65" fmla="*/ 508 h 564"/>
                    <a:gd name="T66" fmla="*/ 144 w 407"/>
                    <a:gd name="T67" fmla="*/ 528 h 564"/>
                    <a:gd name="T68" fmla="*/ 150 w 407"/>
                    <a:gd name="T69" fmla="*/ 549 h 564"/>
                    <a:gd name="T70" fmla="*/ 203 w 407"/>
                    <a:gd name="T71" fmla="*/ 538 h 564"/>
                    <a:gd name="T72" fmla="*/ 240 w 407"/>
                    <a:gd name="T73" fmla="*/ 551 h 564"/>
                    <a:gd name="T74" fmla="*/ 253 w 407"/>
                    <a:gd name="T75" fmla="*/ 500 h 564"/>
                    <a:gd name="T76" fmla="*/ 329 w 407"/>
                    <a:gd name="T77" fmla="*/ 450 h 564"/>
                    <a:gd name="T78" fmla="*/ 341 w 407"/>
                    <a:gd name="T79" fmla="*/ 480 h 564"/>
                    <a:gd name="T80" fmla="*/ 374 w 407"/>
                    <a:gd name="T81" fmla="*/ 409 h 564"/>
                    <a:gd name="T82" fmla="*/ 366 w 407"/>
                    <a:gd name="T83" fmla="*/ 385 h 564"/>
                    <a:gd name="T84" fmla="*/ 335 w 407"/>
                    <a:gd name="T85" fmla="*/ 342 h 564"/>
                    <a:gd name="T86" fmla="*/ 311 w 407"/>
                    <a:gd name="T87" fmla="*/ 256 h 564"/>
                    <a:gd name="T88" fmla="*/ 339 w 407"/>
                    <a:gd name="T89" fmla="*/ 181 h 564"/>
                    <a:gd name="T90" fmla="*/ 387 w 407"/>
                    <a:gd name="T91" fmla="*/ 184 h 564"/>
                    <a:gd name="T92" fmla="*/ 400 w 407"/>
                    <a:gd name="T93" fmla="*/ 135 h 564"/>
                    <a:gd name="T94" fmla="*/ 393 w 407"/>
                    <a:gd name="T95" fmla="*/ 111 h 564"/>
                    <a:gd name="T96" fmla="*/ 373 w 407"/>
                    <a:gd name="T97" fmla="*/ 100 h 564"/>
                    <a:gd name="T98" fmla="*/ 371 w 407"/>
                    <a:gd name="T99" fmla="*/ 96 h 564"/>
                    <a:gd name="T100" fmla="*/ 362 w 407"/>
                    <a:gd name="T101" fmla="*/ 84 h 564"/>
                    <a:gd name="T102" fmla="*/ 347 w 407"/>
                    <a:gd name="T103" fmla="*/ 72 h 564"/>
                    <a:gd name="T104" fmla="*/ 333 w 407"/>
                    <a:gd name="T105" fmla="*/ 72 h 564"/>
                    <a:gd name="T106" fmla="*/ 307 w 407"/>
                    <a:gd name="T107" fmla="*/ 52 h 564"/>
                    <a:gd name="T108" fmla="*/ 284 w 407"/>
                    <a:gd name="T109" fmla="*/ 40 h 564"/>
                    <a:gd name="T110" fmla="*/ 264 w 407"/>
                    <a:gd name="T111" fmla="*/ 2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07" h="564">
                      <a:moveTo>
                        <a:pt x="265" y="12"/>
                      </a:moveTo>
                      <a:cubicBezTo>
                        <a:pt x="265" y="10"/>
                        <a:pt x="265" y="10"/>
                        <a:pt x="265" y="10"/>
                      </a:cubicBezTo>
                      <a:cubicBezTo>
                        <a:pt x="265" y="10"/>
                        <a:pt x="265" y="9"/>
                        <a:pt x="264" y="9"/>
                      </a:cubicBezTo>
                      <a:cubicBezTo>
                        <a:pt x="261" y="8"/>
                        <a:pt x="261" y="3"/>
                        <a:pt x="261" y="1"/>
                      </a:cubicBezTo>
                      <a:cubicBezTo>
                        <a:pt x="259" y="0"/>
                        <a:pt x="256" y="0"/>
                        <a:pt x="251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48" y="0"/>
                        <a:pt x="245" y="1"/>
                        <a:pt x="244" y="1"/>
                      </a:cubicBezTo>
                      <a:cubicBezTo>
                        <a:pt x="241" y="4"/>
                        <a:pt x="228" y="21"/>
                        <a:pt x="226" y="24"/>
                      </a:cubicBezTo>
                      <a:cubicBezTo>
                        <a:pt x="223" y="27"/>
                        <a:pt x="220" y="27"/>
                        <a:pt x="218" y="26"/>
                      </a:cubicBezTo>
                      <a:cubicBezTo>
                        <a:pt x="215" y="26"/>
                        <a:pt x="203" y="24"/>
                        <a:pt x="200" y="25"/>
                      </a:cubicBezTo>
                      <a:cubicBezTo>
                        <a:pt x="198" y="25"/>
                        <a:pt x="192" y="34"/>
                        <a:pt x="189" y="38"/>
                      </a:cubicBezTo>
                      <a:cubicBezTo>
                        <a:pt x="187" y="41"/>
                        <a:pt x="186" y="43"/>
                        <a:pt x="185" y="44"/>
                      </a:cubicBezTo>
                      <a:cubicBezTo>
                        <a:pt x="182" y="46"/>
                        <a:pt x="176" y="46"/>
                        <a:pt x="170" y="46"/>
                      </a:cubicBezTo>
                      <a:cubicBezTo>
                        <a:pt x="169" y="46"/>
                        <a:pt x="168" y="46"/>
                        <a:pt x="168" y="46"/>
                      </a:cubicBezTo>
                      <a:cubicBezTo>
                        <a:pt x="165" y="46"/>
                        <a:pt x="157" y="44"/>
                        <a:pt x="154" y="43"/>
                      </a:cubicBezTo>
                      <a:cubicBezTo>
                        <a:pt x="154" y="44"/>
                        <a:pt x="153" y="45"/>
                        <a:pt x="153" y="46"/>
                      </a:cubicBezTo>
                      <a:cubicBezTo>
                        <a:pt x="152" y="47"/>
                        <a:pt x="152" y="48"/>
                        <a:pt x="151" y="49"/>
                      </a:cubicBezTo>
                      <a:cubicBezTo>
                        <a:pt x="150" y="52"/>
                        <a:pt x="146" y="53"/>
                        <a:pt x="143" y="54"/>
                      </a:cubicBezTo>
                      <a:cubicBezTo>
                        <a:pt x="142" y="54"/>
                        <a:pt x="142" y="54"/>
                        <a:pt x="141" y="54"/>
                      </a:cubicBezTo>
                      <a:cubicBezTo>
                        <a:pt x="139" y="55"/>
                        <a:pt x="128" y="58"/>
                        <a:pt x="126" y="57"/>
                      </a:cubicBezTo>
                      <a:cubicBezTo>
                        <a:pt x="123" y="57"/>
                        <a:pt x="119" y="55"/>
                        <a:pt x="117" y="52"/>
                      </a:cubicBezTo>
                      <a:cubicBezTo>
                        <a:pt x="116" y="50"/>
                        <a:pt x="107" y="41"/>
                        <a:pt x="105" y="39"/>
                      </a:cubicBezTo>
                      <a:cubicBezTo>
                        <a:pt x="104" y="38"/>
                        <a:pt x="100" y="40"/>
                        <a:pt x="99" y="40"/>
                      </a:cubicBezTo>
                      <a:cubicBezTo>
                        <a:pt x="98" y="41"/>
                        <a:pt x="97" y="42"/>
                        <a:pt x="96" y="42"/>
                      </a:cubicBezTo>
                      <a:cubicBezTo>
                        <a:pt x="94" y="42"/>
                        <a:pt x="94" y="42"/>
                        <a:pt x="94" y="42"/>
                      </a:cubicBezTo>
                      <a:cubicBezTo>
                        <a:pt x="94" y="42"/>
                        <a:pt x="94" y="43"/>
                        <a:pt x="93" y="43"/>
                      </a:cubicBezTo>
                      <a:cubicBezTo>
                        <a:pt x="98" y="49"/>
                        <a:pt x="102" y="55"/>
                        <a:pt x="100" y="59"/>
                      </a:cubicBezTo>
                      <a:cubicBezTo>
                        <a:pt x="99" y="59"/>
                        <a:pt x="99" y="60"/>
                        <a:pt x="98" y="61"/>
                      </a:cubicBezTo>
                      <a:cubicBezTo>
                        <a:pt x="97" y="63"/>
                        <a:pt x="94" y="66"/>
                        <a:pt x="94" y="67"/>
                      </a:cubicBezTo>
                      <a:cubicBezTo>
                        <a:pt x="95" y="68"/>
                        <a:pt x="95" y="69"/>
                        <a:pt x="96" y="71"/>
                      </a:cubicBezTo>
                      <a:cubicBezTo>
                        <a:pt x="98" y="78"/>
                        <a:pt x="99" y="81"/>
                        <a:pt x="98" y="83"/>
                      </a:cubicBezTo>
                      <a:cubicBezTo>
                        <a:pt x="98" y="84"/>
                        <a:pt x="95" y="90"/>
                        <a:pt x="90" y="90"/>
                      </a:cubicBezTo>
                      <a:cubicBezTo>
                        <a:pt x="89" y="91"/>
                        <a:pt x="87" y="91"/>
                        <a:pt x="85" y="91"/>
                      </a:cubicBezTo>
                      <a:cubicBezTo>
                        <a:pt x="82" y="91"/>
                        <a:pt x="76" y="91"/>
                        <a:pt x="74" y="91"/>
                      </a:cubicBezTo>
                      <a:cubicBezTo>
                        <a:pt x="74" y="92"/>
                        <a:pt x="74" y="92"/>
                        <a:pt x="74" y="93"/>
                      </a:cubicBezTo>
                      <a:cubicBezTo>
                        <a:pt x="75" y="98"/>
                        <a:pt x="75" y="103"/>
                        <a:pt x="74" y="105"/>
                      </a:cubicBezTo>
                      <a:cubicBezTo>
                        <a:pt x="72" y="107"/>
                        <a:pt x="69" y="106"/>
                        <a:pt x="65" y="105"/>
                      </a:cubicBezTo>
                      <a:cubicBezTo>
                        <a:pt x="63" y="105"/>
                        <a:pt x="60" y="104"/>
                        <a:pt x="59" y="104"/>
                      </a:cubicBezTo>
                      <a:cubicBezTo>
                        <a:pt x="59" y="105"/>
                        <a:pt x="58" y="105"/>
                        <a:pt x="58" y="106"/>
                      </a:cubicBezTo>
                      <a:cubicBezTo>
                        <a:pt x="57" y="107"/>
                        <a:pt x="55" y="109"/>
                        <a:pt x="55" y="109"/>
                      </a:cubicBezTo>
                      <a:cubicBezTo>
                        <a:pt x="55" y="111"/>
                        <a:pt x="55" y="111"/>
                        <a:pt x="55" y="111"/>
                      </a:cubicBezTo>
                      <a:cubicBezTo>
                        <a:pt x="55" y="117"/>
                        <a:pt x="54" y="123"/>
                        <a:pt x="51" y="124"/>
                      </a:cubicBezTo>
                      <a:cubicBezTo>
                        <a:pt x="48" y="124"/>
                        <a:pt x="42" y="127"/>
                        <a:pt x="41" y="128"/>
                      </a:cubicBezTo>
                      <a:cubicBezTo>
                        <a:pt x="41" y="129"/>
                        <a:pt x="40" y="130"/>
                        <a:pt x="39" y="131"/>
                      </a:cubicBezTo>
                      <a:cubicBezTo>
                        <a:pt x="39" y="132"/>
                        <a:pt x="37" y="135"/>
                        <a:pt x="37" y="135"/>
                      </a:cubicBezTo>
                      <a:cubicBezTo>
                        <a:pt x="39" y="136"/>
                        <a:pt x="40" y="136"/>
                        <a:pt x="41" y="137"/>
                      </a:cubicBezTo>
                      <a:cubicBezTo>
                        <a:pt x="46" y="138"/>
                        <a:pt x="50" y="139"/>
                        <a:pt x="52" y="142"/>
                      </a:cubicBezTo>
                      <a:cubicBezTo>
                        <a:pt x="53" y="143"/>
                        <a:pt x="56" y="150"/>
                        <a:pt x="54" y="153"/>
                      </a:cubicBezTo>
                      <a:cubicBezTo>
                        <a:pt x="53" y="154"/>
                        <a:pt x="52" y="154"/>
                        <a:pt x="51" y="154"/>
                      </a:cubicBezTo>
                      <a:cubicBezTo>
                        <a:pt x="50" y="154"/>
                        <a:pt x="50" y="154"/>
                        <a:pt x="50" y="154"/>
                      </a:cubicBezTo>
                      <a:cubicBezTo>
                        <a:pt x="49" y="154"/>
                        <a:pt x="47" y="154"/>
                        <a:pt x="47" y="155"/>
                      </a:cubicBezTo>
                      <a:cubicBezTo>
                        <a:pt x="47" y="156"/>
                        <a:pt x="47" y="157"/>
                        <a:pt x="47" y="157"/>
                      </a:cubicBezTo>
                      <a:cubicBezTo>
                        <a:pt x="47" y="160"/>
                        <a:pt x="47" y="165"/>
                        <a:pt x="47" y="166"/>
                      </a:cubicBezTo>
                      <a:cubicBezTo>
                        <a:pt x="48" y="167"/>
                        <a:pt x="48" y="167"/>
                        <a:pt x="48" y="168"/>
                      </a:cubicBezTo>
                      <a:cubicBezTo>
                        <a:pt x="49" y="170"/>
                        <a:pt x="51" y="175"/>
                        <a:pt x="52" y="176"/>
                      </a:cubicBezTo>
                      <a:cubicBezTo>
                        <a:pt x="53" y="176"/>
                        <a:pt x="54" y="177"/>
                        <a:pt x="55" y="177"/>
                      </a:cubicBezTo>
                      <a:cubicBezTo>
                        <a:pt x="60" y="178"/>
                        <a:pt x="64" y="179"/>
                        <a:pt x="64" y="182"/>
                      </a:cubicBezTo>
                      <a:cubicBezTo>
                        <a:pt x="64" y="182"/>
                        <a:pt x="64" y="183"/>
                        <a:pt x="64" y="184"/>
                      </a:cubicBezTo>
                      <a:cubicBezTo>
                        <a:pt x="63" y="204"/>
                        <a:pt x="65" y="207"/>
                        <a:pt x="65" y="208"/>
                      </a:cubicBezTo>
                      <a:cubicBezTo>
                        <a:pt x="67" y="209"/>
                        <a:pt x="70" y="212"/>
                        <a:pt x="73" y="215"/>
                      </a:cubicBezTo>
                      <a:cubicBezTo>
                        <a:pt x="75" y="216"/>
                        <a:pt x="76" y="218"/>
                        <a:pt x="77" y="218"/>
                      </a:cubicBezTo>
                      <a:cubicBezTo>
                        <a:pt x="78" y="219"/>
                        <a:pt x="79" y="219"/>
                        <a:pt x="80" y="220"/>
                      </a:cubicBezTo>
                      <a:cubicBezTo>
                        <a:pt x="82" y="221"/>
                        <a:pt x="85" y="223"/>
                        <a:pt x="87" y="225"/>
                      </a:cubicBezTo>
                      <a:cubicBezTo>
                        <a:pt x="88" y="228"/>
                        <a:pt x="92" y="236"/>
                        <a:pt x="92" y="239"/>
                      </a:cubicBezTo>
                      <a:cubicBezTo>
                        <a:pt x="93" y="240"/>
                        <a:pt x="93" y="240"/>
                        <a:pt x="93" y="241"/>
                      </a:cubicBezTo>
                      <a:cubicBezTo>
                        <a:pt x="94" y="244"/>
                        <a:pt x="94" y="246"/>
                        <a:pt x="93" y="248"/>
                      </a:cubicBezTo>
                      <a:cubicBezTo>
                        <a:pt x="92" y="249"/>
                        <a:pt x="91" y="250"/>
                        <a:pt x="90" y="250"/>
                      </a:cubicBezTo>
                      <a:cubicBezTo>
                        <a:pt x="89" y="250"/>
                        <a:pt x="88" y="250"/>
                        <a:pt x="87" y="250"/>
                      </a:cubicBezTo>
                      <a:cubicBezTo>
                        <a:pt x="86" y="250"/>
                        <a:pt x="84" y="250"/>
                        <a:pt x="83" y="250"/>
                      </a:cubicBezTo>
                      <a:cubicBezTo>
                        <a:pt x="83" y="254"/>
                        <a:pt x="76" y="268"/>
                        <a:pt x="73" y="271"/>
                      </a:cubicBezTo>
                      <a:cubicBezTo>
                        <a:pt x="73" y="271"/>
                        <a:pt x="73" y="271"/>
                        <a:pt x="73" y="271"/>
                      </a:cubicBezTo>
                      <a:cubicBezTo>
                        <a:pt x="71" y="273"/>
                        <a:pt x="71" y="273"/>
                        <a:pt x="71" y="274"/>
                      </a:cubicBezTo>
                      <a:cubicBezTo>
                        <a:pt x="71" y="275"/>
                        <a:pt x="71" y="276"/>
                        <a:pt x="71" y="277"/>
                      </a:cubicBezTo>
                      <a:cubicBezTo>
                        <a:pt x="73" y="282"/>
                        <a:pt x="73" y="285"/>
                        <a:pt x="72" y="286"/>
                      </a:cubicBezTo>
                      <a:cubicBezTo>
                        <a:pt x="72" y="288"/>
                        <a:pt x="69" y="292"/>
                        <a:pt x="67" y="294"/>
                      </a:cubicBezTo>
                      <a:cubicBezTo>
                        <a:pt x="67" y="294"/>
                        <a:pt x="67" y="295"/>
                        <a:pt x="66" y="295"/>
                      </a:cubicBezTo>
                      <a:cubicBezTo>
                        <a:pt x="65" y="295"/>
                        <a:pt x="60" y="298"/>
                        <a:pt x="57" y="296"/>
                      </a:cubicBezTo>
                      <a:cubicBezTo>
                        <a:pt x="56" y="295"/>
                        <a:pt x="55" y="294"/>
                        <a:pt x="55" y="293"/>
                      </a:cubicBezTo>
                      <a:cubicBezTo>
                        <a:pt x="53" y="291"/>
                        <a:pt x="52" y="290"/>
                        <a:pt x="51" y="290"/>
                      </a:cubicBezTo>
                      <a:cubicBezTo>
                        <a:pt x="50" y="290"/>
                        <a:pt x="50" y="290"/>
                        <a:pt x="49" y="290"/>
                      </a:cubicBezTo>
                      <a:cubicBezTo>
                        <a:pt x="47" y="290"/>
                        <a:pt x="44" y="290"/>
                        <a:pt x="43" y="291"/>
                      </a:cubicBezTo>
                      <a:cubicBezTo>
                        <a:pt x="43" y="291"/>
                        <a:pt x="43" y="291"/>
                        <a:pt x="43" y="292"/>
                      </a:cubicBezTo>
                      <a:cubicBezTo>
                        <a:pt x="43" y="295"/>
                        <a:pt x="43" y="299"/>
                        <a:pt x="40" y="300"/>
                      </a:cubicBezTo>
                      <a:cubicBezTo>
                        <a:pt x="37" y="301"/>
                        <a:pt x="34" y="304"/>
                        <a:pt x="33" y="305"/>
                      </a:cubicBezTo>
                      <a:cubicBezTo>
                        <a:pt x="34" y="305"/>
                        <a:pt x="34" y="305"/>
                        <a:pt x="34" y="306"/>
                      </a:cubicBezTo>
                      <a:cubicBezTo>
                        <a:pt x="34" y="310"/>
                        <a:pt x="34" y="314"/>
                        <a:pt x="32" y="315"/>
                      </a:cubicBezTo>
                      <a:cubicBezTo>
                        <a:pt x="32" y="316"/>
                        <a:pt x="31" y="316"/>
                        <a:pt x="30" y="316"/>
                      </a:cubicBezTo>
                      <a:cubicBezTo>
                        <a:pt x="28" y="316"/>
                        <a:pt x="23" y="318"/>
                        <a:pt x="22" y="319"/>
                      </a:cubicBezTo>
                      <a:cubicBezTo>
                        <a:pt x="21" y="319"/>
                        <a:pt x="18" y="324"/>
                        <a:pt x="18" y="325"/>
                      </a:cubicBezTo>
                      <a:cubicBezTo>
                        <a:pt x="19" y="327"/>
                        <a:pt x="23" y="332"/>
                        <a:pt x="24" y="332"/>
                      </a:cubicBezTo>
                      <a:cubicBezTo>
                        <a:pt x="24" y="332"/>
                        <a:pt x="25" y="332"/>
                        <a:pt x="25" y="332"/>
                      </a:cubicBezTo>
                      <a:cubicBezTo>
                        <a:pt x="28" y="333"/>
                        <a:pt x="33" y="333"/>
                        <a:pt x="33" y="337"/>
                      </a:cubicBezTo>
                      <a:cubicBezTo>
                        <a:pt x="33" y="338"/>
                        <a:pt x="33" y="340"/>
                        <a:pt x="33" y="341"/>
                      </a:cubicBezTo>
                      <a:cubicBezTo>
                        <a:pt x="34" y="347"/>
                        <a:pt x="35" y="352"/>
                        <a:pt x="31" y="353"/>
                      </a:cubicBezTo>
                      <a:cubicBezTo>
                        <a:pt x="30" y="353"/>
                        <a:pt x="29" y="353"/>
                        <a:pt x="26" y="353"/>
                      </a:cubicBezTo>
                      <a:cubicBezTo>
                        <a:pt x="25" y="352"/>
                        <a:pt x="22" y="352"/>
                        <a:pt x="21" y="352"/>
                      </a:cubicBezTo>
                      <a:cubicBezTo>
                        <a:pt x="20" y="355"/>
                        <a:pt x="19" y="359"/>
                        <a:pt x="16" y="360"/>
                      </a:cubicBezTo>
                      <a:cubicBezTo>
                        <a:pt x="7" y="364"/>
                        <a:pt x="3" y="366"/>
                        <a:pt x="3" y="367"/>
                      </a:cubicBezTo>
                      <a:cubicBezTo>
                        <a:pt x="3" y="367"/>
                        <a:pt x="3" y="368"/>
                        <a:pt x="2" y="369"/>
                      </a:cubicBezTo>
                      <a:cubicBezTo>
                        <a:pt x="2" y="371"/>
                        <a:pt x="0" y="376"/>
                        <a:pt x="1" y="377"/>
                      </a:cubicBezTo>
                      <a:cubicBezTo>
                        <a:pt x="1" y="377"/>
                        <a:pt x="2" y="377"/>
                        <a:pt x="2" y="378"/>
                      </a:cubicBezTo>
                      <a:cubicBezTo>
                        <a:pt x="5" y="379"/>
                        <a:pt x="7" y="380"/>
                        <a:pt x="8" y="383"/>
                      </a:cubicBezTo>
                      <a:cubicBezTo>
                        <a:pt x="8" y="384"/>
                        <a:pt x="8" y="385"/>
                        <a:pt x="7" y="387"/>
                      </a:cubicBezTo>
                      <a:cubicBezTo>
                        <a:pt x="4" y="390"/>
                        <a:pt x="3" y="391"/>
                        <a:pt x="3" y="393"/>
                      </a:cubicBezTo>
                      <a:cubicBezTo>
                        <a:pt x="3" y="393"/>
                        <a:pt x="3" y="394"/>
                        <a:pt x="2" y="396"/>
                      </a:cubicBezTo>
                      <a:cubicBezTo>
                        <a:pt x="2" y="397"/>
                        <a:pt x="1" y="401"/>
                        <a:pt x="1" y="402"/>
                      </a:cubicBezTo>
                      <a:cubicBezTo>
                        <a:pt x="3" y="404"/>
                        <a:pt x="6" y="407"/>
                        <a:pt x="6" y="410"/>
                      </a:cubicBezTo>
                      <a:cubicBezTo>
                        <a:pt x="6" y="411"/>
                        <a:pt x="7" y="413"/>
                        <a:pt x="8" y="414"/>
                      </a:cubicBezTo>
                      <a:cubicBezTo>
                        <a:pt x="8" y="416"/>
                        <a:pt x="9" y="417"/>
                        <a:pt x="9" y="418"/>
                      </a:cubicBezTo>
                      <a:cubicBezTo>
                        <a:pt x="10" y="419"/>
                        <a:pt x="12" y="421"/>
                        <a:pt x="13" y="423"/>
                      </a:cubicBezTo>
                      <a:cubicBezTo>
                        <a:pt x="15" y="425"/>
                        <a:pt x="16" y="427"/>
                        <a:pt x="17" y="428"/>
                      </a:cubicBezTo>
                      <a:cubicBezTo>
                        <a:pt x="17" y="428"/>
                        <a:pt x="18" y="429"/>
                        <a:pt x="18" y="431"/>
                      </a:cubicBezTo>
                      <a:cubicBezTo>
                        <a:pt x="19" y="433"/>
                        <a:pt x="21" y="438"/>
                        <a:pt x="22" y="439"/>
                      </a:cubicBezTo>
                      <a:cubicBezTo>
                        <a:pt x="23" y="440"/>
                        <a:pt x="28" y="442"/>
                        <a:pt x="31" y="444"/>
                      </a:cubicBezTo>
                      <a:cubicBezTo>
                        <a:pt x="35" y="446"/>
                        <a:pt x="37" y="447"/>
                        <a:pt x="38" y="448"/>
                      </a:cubicBezTo>
                      <a:cubicBezTo>
                        <a:pt x="38" y="448"/>
                        <a:pt x="39" y="448"/>
                        <a:pt x="40" y="449"/>
                      </a:cubicBezTo>
                      <a:cubicBezTo>
                        <a:pt x="45" y="454"/>
                        <a:pt x="48" y="456"/>
                        <a:pt x="48" y="459"/>
                      </a:cubicBezTo>
                      <a:cubicBezTo>
                        <a:pt x="48" y="460"/>
                        <a:pt x="48" y="460"/>
                        <a:pt x="48" y="460"/>
                      </a:cubicBezTo>
                      <a:cubicBezTo>
                        <a:pt x="48" y="461"/>
                        <a:pt x="49" y="465"/>
                        <a:pt x="50" y="465"/>
                      </a:cubicBezTo>
                      <a:cubicBezTo>
                        <a:pt x="53" y="467"/>
                        <a:pt x="63" y="475"/>
                        <a:pt x="61" y="479"/>
                      </a:cubicBezTo>
                      <a:cubicBezTo>
                        <a:pt x="60" y="481"/>
                        <a:pt x="59" y="486"/>
                        <a:pt x="59" y="491"/>
                      </a:cubicBezTo>
                      <a:cubicBezTo>
                        <a:pt x="61" y="490"/>
                        <a:pt x="63" y="489"/>
                        <a:pt x="65" y="488"/>
                      </a:cubicBezTo>
                      <a:cubicBezTo>
                        <a:pt x="68" y="487"/>
                        <a:pt x="70" y="483"/>
                        <a:pt x="72" y="480"/>
                      </a:cubicBezTo>
                      <a:cubicBezTo>
                        <a:pt x="74" y="477"/>
                        <a:pt x="75" y="475"/>
                        <a:pt x="77" y="474"/>
                      </a:cubicBezTo>
                      <a:cubicBezTo>
                        <a:pt x="80" y="471"/>
                        <a:pt x="89" y="470"/>
                        <a:pt x="94" y="471"/>
                      </a:cubicBezTo>
                      <a:cubicBezTo>
                        <a:pt x="96" y="472"/>
                        <a:pt x="98" y="472"/>
                        <a:pt x="99" y="472"/>
                      </a:cubicBezTo>
                      <a:cubicBezTo>
                        <a:pt x="103" y="473"/>
                        <a:pt x="107" y="473"/>
                        <a:pt x="110" y="475"/>
                      </a:cubicBezTo>
                      <a:cubicBezTo>
                        <a:pt x="112" y="476"/>
                        <a:pt x="116" y="478"/>
                        <a:pt x="120" y="481"/>
                      </a:cubicBezTo>
                      <a:cubicBezTo>
                        <a:pt x="124" y="483"/>
                        <a:pt x="129" y="487"/>
                        <a:pt x="131" y="488"/>
                      </a:cubicBezTo>
                      <a:cubicBezTo>
                        <a:pt x="131" y="488"/>
                        <a:pt x="132" y="488"/>
                        <a:pt x="133" y="488"/>
                      </a:cubicBezTo>
                      <a:cubicBezTo>
                        <a:pt x="138" y="489"/>
                        <a:pt x="146" y="491"/>
                        <a:pt x="146" y="496"/>
                      </a:cubicBezTo>
                      <a:cubicBezTo>
                        <a:pt x="146" y="500"/>
                        <a:pt x="147" y="505"/>
                        <a:pt x="149" y="508"/>
                      </a:cubicBezTo>
                      <a:cubicBezTo>
                        <a:pt x="150" y="509"/>
                        <a:pt x="150" y="509"/>
                        <a:pt x="150" y="509"/>
                      </a:cubicBezTo>
                      <a:cubicBezTo>
                        <a:pt x="154" y="513"/>
                        <a:pt x="157" y="516"/>
                        <a:pt x="157" y="519"/>
                      </a:cubicBezTo>
                      <a:cubicBezTo>
                        <a:pt x="156" y="520"/>
                        <a:pt x="156" y="521"/>
                        <a:pt x="154" y="522"/>
                      </a:cubicBezTo>
                      <a:cubicBezTo>
                        <a:pt x="144" y="526"/>
                        <a:pt x="144" y="528"/>
                        <a:pt x="144" y="528"/>
                      </a:cubicBezTo>
                      <a:cubicBezTo>
                        <a:pt x="144" y="529"/>
                        <a:pt x="144" y="531"/>
                        <a:pt x="144" y="532"/>
                      </a:cubicBezTo>
                      <a:cubicBezTo>
                        <a:pt x="143" y="535"/>
                        <a:pt x="143" y="539"/>
                        <a:pt x="144" y="540"/>
                      </a:cubicBezTo>
                      <a:cubicBezTo>
                        <a:pt x="144" y="541"/>
                        <a:pt x="145" y="542"/>
                        <a:pt x="145" y="544"/>
                      </a:cubicBezTo>
                      <a:cubicBezTo>
                        <a:pt x="147" y="546"/>
                        <a:pt x="148" y="549"/>
                        <a:pt x="150" y="549"/>
                      </a:cubicBezTo>
                      <a:cubicBezTo>
                        <a:pt x="153" y="549"/>
                        <a:pt x="157" y="548"/>
                        <a:pt x="159" y="547"/>
                      </a:cubicBezTo>
                      <a:cubicBezTo>
                        <a:pt x="161" y="544"/>
                        <a:pt x="168" y="536"/>
                        <a:pt x="173" y="539"/>
                      </a:cubicBezTo>
                      <a:cubicBezTo>
                        <a:pt x="177" y="541"/>
                        <a:pt x="188" y="542"/>
                        <a:pt x="190" y="542"/>
                      </a:cubicBezTo>
                      <a:cubicBezTo>
                        <a:pt x="193" y="541"/>
                        <a:pt x="203" y="538"/>
                        <a:pt x="203" y="538"/>
                      </a:cubicBezTo>
                      <a:cubicBezTo>
                        <a:pt x="204" y="537"/>
                        <a:pt x="205" y="537"/>
                        <a:pt x="205" y="538"/>
                      </a:cubicBezTo>
                      <a:cubicBezTo>
                        <a:pt x="212" y="542"/>
                        <a:pt x="223" y="550"/>
                        <a:pt x="224" y="553"/>
                      </a:cubicBezTo>
                      <a:cubicBezTo>
                        <a:pt x="225" y="556"/>
                        <a:pt x="226" y="564"/>
                        <a:pt x="226" y="564"/>
                      </a:cubicBezTo>
                      <a:cubicBezTo>
                        <a:pt x="231" y="563"/>
                        <a:pt x="236" y="557"/>
                        <a:pt x="240" y="551"/>
                      </a:cubicBezTo>
                      <a:cubicBezTo>
                        <a:pt x="244" y="545"/>
                        <a:pt x="245" y="542"/>
                        <a:pt x="246" y="536"/>
                      </a:cubicBezTo>
                      <a:cubicBezTo>
                        <a:pt x="247" y="530"/>
                        <a:pt x="255" y="534"/>
                        <a:pt x="259" y="531"/>
                      </a:cubicBezTo>
                      <a:cubicBezTo>
                        <a:pt x="263" y="528"/>
                        <a:pt x="262" y="525"/>
                        <a:pt x="260" y="522"/>
                      </a:cubicBezTo>
                      <a:cubicBezTo>
                        <a:pt x="258" y="519"/>
                        <a:pt x="252" y="509"/>
                        <a:pt x="253" y="500"/>
                      </a:cubicBezTo>
                      <a:cubicBezTo>
                        <a:pt x="254" y="491"/>
                        <a:pt x="272" y="483"/>
                        <a:pt x="277" y="482"/>
                      </a:cubicBezTo>
                      <a:cubicBezTo>
                        <a:pt x="282" y="481"/>
                        <a:pt x="286" y="470"/>
                        <a:pt x="291" y="466"/>
                      </a:cubicBezTo>
                      <a:cubicBezTo>
                        <a:pt x="296" y="462"/>
                        <a:pt x="302" y="460"/>
                        <a:pt x="309" y="454"/>
                      </a:cubicBezTo>
                      <a:cubicBezTo>
                        <a:pt x="316" y="448"/>
                        <a:pt x="323" y="450"/>
                        <a:pt x="329" y="450"/>
                      </a:cubicBezTo>
                      <a:cubicBezTo>
                        <a:pt x="335" y="450"/>
                        <a:pt x="337" y="450"/>
                        <a:pt x="337" y="453"/>
                      </a:cubicBezTo>
                      <a:cubicBezTo>
                        <a:pt x="337" y="456"/>
                        <a:pt x="327" y="461"/>
                        <a:pt x="323" y="466"/>
                      </a:cubicBezTo>
                      <a:cubicBezTo>
                        <a:pt x="319" y="471"/>
                        <a:pt x="324" y="474"/>
                        <a:pt x="329" y="478"/>
                      </a:cubicBezTo>
                      <a:cubicBezTo>
                        <a:pt x="334" y="482"/>
                        <a:pt x="336" y="482"/>
                        <a:pt x="341" y="480"/>
                      </a:cubicBezTo>
                      <a:cubicBezTo>
                        <a:pt x="346" y="478"/>
                        <a:pt x="349" y="459"/>
                        <a:pt x="349" y="454"/>
                      </a:cubicBezTo>
                      <a:cubicBezTo>
                        <a:pt x="349" y="449"/>
                        <a:pt x="358" y="447"/>
                        <a:pt x="362" y="445"/>
                      </a:cubicBezTo>
                      <a:cubicBezTo>
                        <a:pt x="366" y="443"/>
                        <a:pt x="361" y="420"/>
                        <a:pt x="360" y="416"/>
                      </a:cubicBezTo>
                      <a:cubicBezTo>
                        <a:pt x="359" y="412"/>
                        <a:pt x="366" y="410"/>
                        <a:pt x="374" y="409"/>
                      </a:cubicBezTo>
                      <a:cubicBezTo>
                        <a:pt x="382" y="408"/>
                        <a:pt x="382" y="396"/>
                        <a:pt x="382" y="391"/>
                      </a:cubicBezTo>
                      <a:cubicBezTo>
                        <a:pt x="382" y="386"/>
                        <a:pt x="385" y="385"/>
                        <a:pt x="391" y="379"/>
                      </a:cubicBezTo>
                      <a:cubicBezTo>
                        <a:pt x="397" y="373"/>
                        <a:pt x="385" y="371"/>
                        <a:pt x="382" y="371"/>
                      </a:cubicBezTo>
                      <a:cubicBezTo>
                        <a:pt x="379" y="371"/>
                        <a:pt x="370" y="381"/>
                        <a:pt x="366" y="385"/>
                      </a:cubicBezTo>
                      <a:cubicBezTo>
                        <a:pt x="362" y="389"/>
                        <a:pt x="357" y="384"/>
                        <a:pt x="355" y="380"/>
                      </a:cubicBezTo>
                      <a:cubicBezTo>
                        <a:pt x="353" y="376"/>
                        <a:pt x="350" y="373"/>
                        <a:pt x="350" y="367"/>
                      </a:cubicBezTo>
                      <a:cubicBezTo>
                        <a:pt x="350" y="361"/>
                        <a:pt x="343" y="358"/>
                        <a:pt x="340" y="355"/>
                      </a:cubicBezTo>
                      <a:cubicBezTo>
                        <a:pt x="337" y="352"/>
                        <a:pt x="336" y="350"/>
                        <a:pt x="335" y="342"/>
                      </a:cubicBezTo>
                      <a:cubicBezTo>
                        <a:pt x="334" y="334"/>
                        <a:pt x="331" y="317"/>
                        <a:pt x="331" y="311"/>
                      </a:cubicBezTo>
                      <a:cubicBezTo>
                        <a:pt x="331" y="305"/>
                        <a:pt x="324" y="291"/>
                        <a:pt x="321" y="287"/>
                      </a:cubicBezTo>
                      <a:cubicBezTo>
                        <a:pt x="318" y="283"/>
                        <a:pt x="322" y="271"/>
                        <a:pt x="322" y="266"/>
                      </a:cubicBezTo>
                      <a:cubicBezTo>
                        <a:pt x="322" y="261"/>
                        <a:pt x="315" y="258"/>
                        <a:pt x="311" y="256"/>
                      </a:cubicBezTo>
                      <a:cubicBezTo>
                        <a:pt x="307" y="254"/>
                        <a:pt x="309" y="229"/>
                        <a:pt x="309" y="225"/>
                      </a:cubicBezTo>
                      <a:cubicBezTo>
                        <a:pt x="309" y="221"/>
                        <a:pt x="318" y="208"/>
                        <a:pt x="321" y="205"/>
                      </a:cubicBezTo>
                      <a:cubicBezTo>
                        <a:pt x="324" y="202"/>
                        <a:pt x="323" y="188"/>
                        <a:pt x="323" y="184"/>
                      </a:cubicBezTo>
                      <a:cubicBezTo>
                        <a:pt x="323" y="180"/>
                        <a:pt x="334" y="181"/>
                        <a:pt x="339" y="181"/>
                      </a:cubicBezTo>
                      <a:cubicBezTo>
                        <a:pt x="344" y="181"/>
                        <a:pt x="346" y="166"/>
                        <a:pt x="347" y="159"/>
                      </a:cubicBezTo>
                      <a:cubicBezTo>
                        <a:pt x="348" y="152"/>
                        <a:pt x="351" y="157"/>
                        <a:pt x="356" y="159"/>
                      </a:cubicBezTo>
                      <a:cubicBezTo>
                        <a:pt x="361" y="161"/>
                        <a:pt x="373" y="186"/>
                        <a:pt x="378" y="191"/>
                      </a:cubicBezTo>
                      <a:cubicBezTo>
                        <a:pt x="383" y="196"/>
                        <a:pt x="387" y="191"/>
                        <a:pt x="387" y="184"/>
                      </a:cubicBezTo>
                      <a:cubicBezTo>
                        <a:pt x="387" y="177"/>
                        <a:pt x="393" y="183"/>
                        <a:pt x="395" y="186"/>
                      </a:cubicBezTo>
                      <a:cubicBezTo>
                        <a:pt x="397" y="189"/>
                        <a:pt x="402" y="197"/>
                        <a:pt x="404" y="192"/>
                      </a:cubicBezTo>
                      <a:cubicBezTo>
                        <a:pt x="406" y="187"/>
                        <a:pt x="407" y="167"/>
                        <a:pt x="407" y="160"/>
                      </a:cubicBezTo>
                      <a:cubicBezTo>
                        <a:pt x="407" y="153"/>
                        <a:pt x="401" y="141"/>
                        <a:pt x="400" y="135"/>
                      </a:cubicBezTo>
                      <a:cubicBezTo>
                        <a:pt x="399" y="129"/>
                        <a:pt x="400" y="128"/>
                        <a:pt x="400" y="122"/>
                      </a:cubicBezTo>
                      <a:cubicBezTo>
                        <a:pt x="400" y="116"/>
                        <a:pt x="398" y="115"/>
                        <a:pt x="395" y="112"/>
                      </a:cubicBezTo>
                      <a:cubicBezTo>
                        <a:pt x="394" y="112"/>
                        <a:pt x="394" y="111"/>
                        <a:pt x="394" y="111"/>
                      </a:cubicBezTo>
                      <a:cubicBezTo>
                        <a:pt x="393" y="111"/>
                        <a:pt x="393" y="111"/>
                        <a:pt x="393" y="111"/>
                      </a:cubicBezTo>
                      <a:cubicBezTo>
                        <a:pt x="392" y="111"/>
                        <a:pt x="392" y="111"/>
                        <a:pt x="392" y="111"/>
                      </a:cubicBezTo>
                      <a:cubicBezTo>
                        <a:pt x="392" y="111"/>
                        <a:pt x="382" y="109"/>
                        <a:pt x="377" y="108"/>
                      </a:cubicBezTo>
                      <a:cubicBezTo>
                        <a:pt x="375" y="108"/>
                        <a:pt x="374" y="107"/>
                        <a:pt x="373" y="106"/>
                      </a:cubicBezTo>
                      <a:cubicBezTo>
                        <a:pt x="372" y="104"/>
                        <a:pt x="373" y="102"/>
                        <a:pt x="373" y="100"/>
                      </a:cubicBezTo>
                      <a:cubicBezTo>
                        <a:pt x="373" y="99"/>
                        <a:pt x="373" y="99"/>
                        <a:pt x="374" y="98"/>
                      </a:cubicBezTo>
                      <a:cubicBezTo>
                        <a:pt x="374" y="97"/>
                        <a:pt x="374" y="97"/>
                        <a:pt x="373" y="96"/>
                      </a:cubicBezTo>
                      <a:cubicBezTo>
                        <a:pt x="372" y="96"/>
                        <a:pt x="372" y="96"/>
                        <a:pt x="372" y="95"/>
                      </a:cubicBezTo>
                      <a:cubicBezTo>
                        <a:pt x="372" y="96"/>
                        <a:pt x="371" y="96"/>
                        <a:pt x="371" y="96"/>
                      </a:cubicBezTo>
                      <a:cubicBezTo>
                        <a:pt x="370" y="97"/>
                        <a:pt x="370" y="98"/>
                        <a:pt x="369" y="99"/>
                      </a:cubicBezTo>
                      <a:cubicBezTo>
                        <a:pt x="366" y="101"/>
                        <a:pt x="362" y="102"/>
                        <a:pt x="359" y="100"/>
                      </a:cubicBezTo>
                      <a:cubicBezTo>
                        <a:pt x="358" y="99"/>
                        <a:pt x="358" y="98"/>
                        <a:pt x="358" y="96"/>
                      </a:cubicBezTo>
                      <a:cubicBezTo>
                        <a:pt x="358" y="92"/>
                        <a:pt x="360" y="87"/>
                        <a:pt x="362" y="84"/>
                      </a:cubicBezTo>
                      <a:cubicBezTo>
                        <a:pt x="361" y="83"/>
                        <a:pt x="358" y="80"/>
                        <a:pt x="356" y="79"/>
                      </a:cubicBezTo>
                      <a:cubicBezTo>
                        <a:pt x="356" y="79"/>
                        <a:pt x="355" y="79"/>
                        <a:pt x="354" y="79"/>
                      </a:cubicBezTo>
                      <a:cubicBezTo>
                        <a:pt x="353" y="79"/>
                        <a:pt x="352" y="79"/>
                        <a:pt x="351" y="78"/>
                      </a:cubicBezTo>
                      <a:cubicBezTo>
                        <a:pt x="347" y="78"/>
                        <a:pt x="347" y="74"/>
                        <a:pt x="347" y="72"/>
                      </a:cubicBezTo>
                      <a:cubicBezTo>
                        <a:pt x="347" y="71"/>
                        <a:pt x="347" y="71"/>
                        <a:pt x="347" y="71"/>
                      </a:cubicBezTo>
                      <a:cubicBezTo>
                        <a:pt x="346" y="71"/>
                        <a:pt x="342" y="71"/>
                        <a:pt x="340" y="71"/>
                      </a:cubicBezTo>
                      <a:cubicBezTo>
                        <a:pt x="339" y="71"/>
                        <a:pt x="339" y="71"/>
                        <a:pt x="339" y="71"/>
                      </a:cubicBezTo>
                      <a:cubicBezTo>
                        <a:pt x="338" y="71"/>
                        <a:pt x="335" y="72"/>
                        <a:pt x="333" y="72"/>
                      </a:cubicBezTo>
                      <a:cubicBezTo>
                        <a:pt x="330" y="73"/>
                        <a:pt x="328" y="74"/>
                        <a:pt x="326" y="74"/>
                      </a:cubicBezTo>
                      <a:cubicBezTo>
                        <a:pt x="322" y="74"/>
                        <a:pt x="316" y="66"/>
                        <a:pt x="315" y="64"/>
                      </a:cubicBezTo>
                      <a:cubicBezTo>
                        <a:pt x="314" y="61"/>
                        <a:pt x="314" y="57"/>
                        <a:pt x="314" y="54"/>
                      </a:cubicBezTo>
                      <a:cubicBezTo>
                        <a:pt x="313" y="53"/>
                        <a:pt x="308" y="52"/>
                        <a:pt x="307" y="52"/>
                      </a:cubicBezTo>
                      <a:cubicBezTo>
                        <a:pt x="306" y="52"/>
                        <a:pt x="306" y="52"/>
                        <a:pt x="306" y="52"/>
                      </a:cubicBezTo>
                      <a:cubicBezTo>
                        <a:pt x="302" y="51"/>
                        <a:pt x="299" y="42"/>
                        <a:pt x="298" y="39"/>
                      </a:cubicBezTo>
                      <a:cubicBezTo>
                        <a:pt x="297" y="39"/>
                        <a:pt x="295" y="39"/>
                        <a:pt x="294" y="39"/>
                      </a:cubicBezTo>
                      <a:cubicBezTo>
                        <a:pt x="290" y="40"/>
                        <a:pt x="287" y="40"/>
                        <a:pt x="284" y="40"/>
                      </a:cubicBezTo>
                      <a:cubicBezTo>
                        <a:pt x="279" y="39"/>
                        <a:pt x="279" y="34"/>
                        <a:pt x="279" y="31"/>
                      </a:cubicBezTo>
                      <a:cubicBezTo>
                        <a:pt x="279" y="31"/>
                        <a:pt x="279" y="31"/>
                        <a:pt x="279" y="30"/>
                      </a:cubicBezTo>
                      <a:cubicBezTo>
                        <a:pt x="278" y="29"/>
                        <a:pt x="274" y="28"/>
                        <a:pt x="271" y="27"/>
                      </a:cubicBezTo>
                      <a:cubicBezTo>
                        <a:pt x="267" y="26"/>
                        <a:pt x="265" y="25"/>
                        <a:pt x="264" y="24"/>
                      </a:cubicBezTo>
                      <a:cubicBezTo>
                        <a:pt x="261" y="21"/>
                        <a:pt x="262" y="18"/>
                        <a:pt x="264" y="15"/>
                      </a:cubicBezTo>
                      <a:cubicBezTo>
                        <a:pt x="264" y="14"/>
                        <a:pt x="264" y="13"/>
                        <a:pt x="265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62" name="Freeform 243"/>
                <p:cNvSpPr>
                  <a:spLocks/>
                </p:cNvSpPr>
                <p:nvPr/>
              </p:nvSpPr>
              <p:spPr bwMode="auto">
                <a:xfrm>
                  <a:off x="15658023" y="2410588"/>
                  <a:ext cx="2110579" cy="2735664"/>
                </a:xfrm>
                <a:custGeom>
                  <a:avLst/>
                  <a:gdLst>
                    <a:gd name="T0" fmla="*/ 29 w 574"/>
                    <a:gd name="T1" fmla="*/ 555 h 742"/>
                    <a:gd name="T2" fmla="*/ 57 w 574"/>
                    <a:gd name="T3" fmla="*/ 575 h 742"/>
                    <a:gd name="T4" fmla="*/ 46 w 574"/>
                    <a:gd name="T5" fmla="*/ 617 h 742"/>
                    <a:gd name="T6" fmla="*/ 36 w 574"/>
                    <a:gd name="T7" fmla="*/ 652 h 742"/>
                    <a:gd name="T8" fmla="*/ 36 w 574"/>
                    <a:gd name="T9" fmla="*/ 681 h 742"/>
                    <a:gd name="T10" fmla="*/ 69 w 574"/>
                    <a:gd name="T11" fmla="*/ 709 h 742"/>
                    <a:gd name="T12" fmla="*/ 104 w 574"/>
                    <a:gd name="T13" fmla="*/ 712 h 742"/>
                    <a:gd name="T14" fmla="*/ 126 w 574"/>
                    <a:gd name="T15" fmla="*/ 725 h 742"/>
                    <a:gd name="T16" fmla="*/ 171 w 574"/>
                    <a:gd name="T17" fmla="*/ 738 h 742"/>
                    <a:gd name="T18" fmla="*/ 199 w 574"/>
                    <a:gd name="T19" fmla="*/ 730 h 742"/>
                    <a:gd name="T20" fmla="*/ 252 w 574"/>
                    <a:gd name="T21" fmla="*/ 709 h 742"/>
                    <a:gd name="T22" fmla="*/ 266 w 574"/>
                    <a:gd name="T23" fmla="*/ 674 h 742"/>
                    <a:gd name="T24" fmla="*/ 290 w 574"/>
                    <a:gd name="T25" fmla="*/ 641 h 742"/>
                    <a:gd name="T26" fmla="*/ 300 w 574"/>
                    <a:gd name="T27" fmla="*/ 624 h 742"/>
                    <a:gd name="T28" fmla="*/ 324 w 574"/>
                    <a:gd name="T29" fmla="*/ 604 h 742"/>
                    <a:gd name="T30" fmla="*/ 354 w 574"/>
                    <a:gd name="T31" fmla="*/ 582 h 742"/>
                    <a:gd name="T32" fmla="*/ 377 w 574"/>
                    <a:gd name="T33" fmla="*/ 571 h 742"/>
                    <a:gd name="T34" fmla="*/ 413 w 574"/>
                    <a:gd name="T35" fmla="*/ 571 h 742"/>
                    <a:gd name="T36" fmla="*/ 424 w 574"/>
                    <a:gd name="T37" fmla="*/ 597 h 742"/>
                    <a:gd name="T38" fmla="*/ 464 w 574"/>
                    <a:gd name="T39" fmla="*/ 578 h 742"/>
                    <a:gd name="T40" fmla="*/ 491 w 574"/>
                    <a:gd name="T41" fmla="*/ 576 h 742"/>
                    <a:gd name="T42" fmla="*/ 506 w 574"/>
                    <a:gd name="T43" fmla="*/ 519 h 742"/>
                    <a:gd name="T44" fmla="*/ 552 w 574"/>
                    <a:gd name="T45" fmla="*/ 481 h 742"/>
                    <a:gd name="T46" fmla="*/ 555 w 574"/>
                    <a:gd name="T47" fmla="*/ 429 h 742"/>
                    <a:gd name="T48" fmla="*/ 549 w 574"/>
                    <a:gd name="T49" fmla="*/ 383 h 742"/>
                    <a:gd name="T50" fmla="*/ 567 w 574"/>
                    <a:gd name="T51" fmla="*/ 336 h 742"/>
                    <a:gd name="T52" fmla="*/ 524 w 574"/>
                    <a:gd name="T53" fmla="*/ 331 h 742"/>
                    <a:gd name="T54" fmla="*/ 462 w 574"/>
                    <a:gd name="T55" fmla="*/ 330 h 742"/>
                    <a:gd name="T56" fmla="*/ 416 w 574"/>
                    <a:gd name="T57" fmla="*/ 369 h 742"/>
                    <a:gd name="T58" fmla="*/ 402 w 574"/>
                    <a:gd name="T59" fmla="*/ 344 h 742"/>
                    <a:gd name="T60" fmla="*/ 409 w 574"/>
                    <a:gd name="T61" fmla="*/ 260 h 742"/>
                    <a:gd name="T62" fmla="*/ 370 w 574"/>
                    <a:gd name="T63" fmla="*/ 249 h 742"/>
                    <a:gd name="T64" fmla="*/ 372 w 574"/>
                    <a:gd name="T65" fmla="*/ 224 h 742"/>
                    <a:gd name="T66" fmla="*/ 418 w 574"/>
                    <a:gd name="T67" fmla="*/ 197 h 742"/>
                    <a:gd name="T68" fmla="*/ 463 w 574"/>
                    <a:gd name="T69" fmla="*/ 168 h 742"/>
                    <a:gd name="T70" fmla="*/ 498 w 574"/>
                    <a:gd name="T71" fmla="*/ 109 h 742"/>
                    <a:gd name="T72" fmla="*/ 492 w 574"/>
                    <a:gd name="T73" fmla="*/ 96 h 742"/>
                    <a:gd name="T74" fmla="*/ 445 w 574"/>
                    <a:gd name="T75" fmla="*/ 78 h 742"/>
                    <a:gd name="T76" fmla="*/ 436 w 574"/>
                    <a:gd name="T77" fmla="*/ 46 h 742"/>
                    <a:gd name="T78" fmla="*/ 415 w 574"/>
                    <a:gd name="T79" fmla="*/ 9 h 742"/>
                    <a:gd name="T80" fmla="*/ 357 w 574"/>
                    <a:gd name="T81" fmla="*/ 56 h 742"/>
                    <a:gd name="T82" fmla="*/ 344 w 574"/>
                    <a:gd name="T83" fmla="*/ 98 h 742"/>
                    <a:gd name="T84" fmla="*/ 363 w 574"/>
                    <a:gd name="T85" fmla="*/ 125 h 742"/>
                    <a:gd name="T86" fmla="*/ 279 w 574"/>
                    <a:gd name="T87" fmla="*/ 138 h 742"/>
                    <a:gd name="T88" fmla="*/ 177 w 574"/>
                    <a:gd name="T89" fmla="*/ 210 h 742"/>
                    <a:gd name="T90" fmla="*/ 89 w 574"/>
                    <a:gd name="T91" fmla="*/ 311 h 742"/>
                    <a:gd name="T92" fmla="*/ 68 w 574"/>
                    <a:gd name="T93" fmla="*/ 354 h 742"/>
                    <a:gd name="T94" fmla="*/ 89 w 574"/>
                    <a:gd name="T95" fmla="*/ 390 h 742"/>
                    <a:gd name="T96" fmla="*/ 99 w 574"/>
                    <a:gd name="T97" fmla="*/ 429 h 742"/>
                    <a:gd name="T98" fmla="*/ 49 w 574"/>
                    <a:gd name="T99" fmla="*/ 405 h 742"/>
                    <a:gd name="T100" fmla="*/ 40 w 574"/>
                    <a:gd name="T101" fmla="*/ 476 h 742"/>
                    <a:gd name="T102" fmla="*/ 0 w 574"/>
                    <a:gd name="T103" fmla="*/ 52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74" h="742">
                      <a:moveTo>
                        <a:pt x="1" y="539"/>
                      </a:moveTo>
                      <a:cubicBezTo>
                        <a:pt x="2" y="539"/>
                        <a:pt x="3" y="540"/>
                        <a:pt x="3" y="541"/>
                      </a:cubicBezTo>
                      <a:cubicBezTo>
                        <a:pt x="4" y="544"/>
                        <a:pt x="6" y="550"/>
                        <a:pt x="9" y="551"/>
                      </a:cubicBezTo>
                      <a:cubicBezTo>
                        <a:pt x="14" y="552"/>
                        <a:pt x="23" y="554"/>
                        <a:pt x="26" y="555"/>
                      </a:cubicBezTo>
                      <a:cubicBezTo>
                        <a:pt x="26" y="555"/>
                        <a:pt x="28" y="555"/>
                        <a:pt x="29" y="555"/>
                      </a:cubicBezTo>
                      <a:cubicBezTo>
                        <a:pt x="33" y="554"/>
                        <a:pt x="38" y="554"/>
                        <a:pt x="39" y="557"/>
                      </a:cubicBezTo>
                      <a:cubicBezTo>
                        <a:pt x="40" y="559"/>
                        <a:pt x="42" y="564"/>
                        <a:pt x="43" y="565"/>
                      </a:cubicBezTo>
                      <a:cubicBezTo>
                        <a:pt x="44" y="565"/>
                        <a:pt x="45" y="566"/>
                        <a:pt x="47" y="566"/>
                      </a:cubicBezTo>
                      <a:cubicBezTo>
                        <a:pt x="50" y="567"/>
                        <a:pt x="53" y="568"/>
                        <a:pt x="54" y="571"/>
                      </a:cubicBezTo>
                      <a:cubicBezTo>
                        <a:pt x="55" y="571"/>
                        <a:pt x="56" y="573"/>
                        <a:pt x="57" y="575"/>
                      </a:cubicBezTo>
                      <a:cubicBezTo>
                        <a:pt x="63" y="585"/>
                        <a:pt x="65" y="590"/>
                        <a:pt x="65" y="592"/>
                      </a:cubicBezTo>
                      <a:cubicBezTo>
                        <a:pt x="64" y="593"/>
                        <a:pt x="64" y="594"/>
                        <a:pt x="63" y="594"/>
                      </a:cubicBezTo>
                      <a:cubicBezTo>
                        <a:pt x="61" y="595"/>
                        <a:pt x="52" y="602"/>
                        <a:pt x="51" y="604"/>
                      </a:cubicBezTo>
                      <a:cubicBezTo>
                        <a:pt x="51" y="604"/>
                        <a:pt x="50" y="605"/>
                        <a:pt x="50" y="607"/>
                      </a:cubicBezTo>
                      <a:cubicBezTo>
                        <a:pt x="48" y="610"/>
                        <a:pt x="46" y="616"/>
                        <a:pt x="46" y="617"/>
                      </a:cubicBezTo>
                      <a:cubicBezTo>
                        <a:pt x="46" y="618"/>
                        <a:pt x="46" y="619"/>
                        <a:pt x="46" y="620"/>
                      </a:cubicBezTo>
                      <a:cubicBezTo>
                        <a:pt x="47" y="630"/>
                        <a:pt x="47" y="635"/>
                        <a:pt x="44" y="636"/>
                      </a:cubicBezTo>
                      <a:cubicBezTo>
                        <a:pt x="43" y="636"/>
                        <a:pt x="42" y="636"/>
                        <a:pt x="41" y="637"/>
                      </a:cubicBezTo>
                      <a:cubicBezTo>
                        <a:pt x="40" y="637"/>
                        <a:pt x="37" y="638"/>
                        <a:pt x="37" y="639"/>
                      </a:cubicBezTo>
                      <a:cubicBezTo>
                        <a:pt x="37" y="642"/>
                        <a:pt x="37" y="649"/>
                        <a:pt x="36" y="652"/>
                      </a:cubicBezTo>
                      <a:cubicBezTo>
                        <a:pt x="36" y="654"/>
                        <a:pt x="35" y="656"/>
                        <a:pt x="32" y="660"/>
                      </a:cubicBezTo>
                      <a:cubicBezTo>
                        <a:pt x="31" y="662"/>
                        <a:pt x="29" y="665"/>
                        <a:pt x="28" y="666"/>
                      </a:cubicBezTo>
                      <a:cubicBezTo>
                        <a:pt x="29" y="667"/>
                        <a:pt x="29" y="668"/>
                        <a:pt x="30" y="670"/>
                      </a:cubicBezTo>
                      <a:cubicBezTo>
                        <a:pt x="30" y="673"/>
                        <a:pt x="32" y="678"/>
                        <a:pt x="33" y="679"/>
                      </a:cubicBezTo>
                      <a:cubicBezTo>
                        <a:pt x="34" y="680"/>
                        <a:pt x="35" y="680"/>
                        <a:pt x="36" y="681"/>
                      </a:cubicBezTo>
                      <a:cubicBezTo>
                        <a:pt x="40" y="683"/>
                        <a:pt x="45" y="686"/>
                        <a:pt x="45" y="689"/>
                      </a:cubicBezTo>
                      <a:cubicBezTo>
                        <a:pt x="45" y="698"/>
                        <a:pt x="45" y="701"/>
                        <a:pt x="45" y="702"/>
                      </a:cubicBezTo>
                      <a:cubicBezTo>
                        <a:pt x="45" y="702"/>
                        <a:pt x="45" y="702"/>
                        <a:pt x="45" y="702"/>
                      </a:cubicBezTo>
                      <a:cubicBezTo>
                        <a:pt x="50" y="702"/>
                        <a:pt x="55" y="702"/>
                        <a:pt x="57" y="705"/>
                      </a:cubicBezTo>
                      <a:cubicBezTo>
                        <a:pt x="60" y="707"/>
                        <a:pt x="67" y="709"/>
                        <a:pt x="69" y="709"/>
                      </a:cubicBezTo>
                      <a:cubicBezTo>
                        <a:pt x="69" y="709"/>
                        <a:pt x="73" y="708"/>
                        <a:pt x="76" y="707"/>
                      </a:cubicBezTo>
                      <a:cubicBezTo>
                        <a:pt x="83" y="705"/>
                        <a:pt x="87" y="704"/>
                        <a:pt x="89" y="704"/>
                      </a:cubicBezTo>
                      <a:cubicBezTo>
                        <a:pt x="90" y="704"/>
                        <a:pt x="91" y="704"/>
                        <a:pt x="92" y="704"/>
                      </a:cubicBezTo>
                      <a:cubicBezTo>
                        <a:pt x="94" y="704"/>
                        <a:pt x="98" y="704"/>
                        <a:pt x="100" y="708"/>
                      </a:cubicBezTo>
                      <a:cubicBezTo>
                        <a:pt x="100" y="709"/>
                        <a:pt x="102" y="710"/>
                        <a:pt x="104" y="712"/>
                      </a:cubicBezTo>
                      <a:cubicBezTo>
                        <a:pt x="106" y="715"/>
                        <a:pt x="109" y="717"/>
                        <a:pt x="109" y="720"/>
                      </a:cubicBezTo>
                      <a:cubicBezTo>
                        <a:pt x="111" y="725"/>
                        <a:pt x="113" y="728"/>
                        <a:pt x="113" y="729"/>
                      </a:cubicBezTo>
                      <a:cubicBezTo>
                        <a:pt x="115" y="729"/>
                        <a:pt x="120" y="727"/>
                        <a:pt x="122" y="727"/>
                      </a:cubicBezTo>
                      <a:cubicBezTo>
                        <a:pt x="123" y="726"/>
                        <a:pt x="123" y="726"/>
                        <a:pt x="123" y="726"/>
                      </a:cubicBezTo>
                      <a:cubicBezTo>
                        <a:pt x="124" y="726"/>
                        <a:pt x="125" y="725"/>
                        <a:pt x="126" y="725"/>
                      </a:cubicBezTo>
                      <a:cubicBezTo>
                        <a:pt x="129" y="723"/>
                        <a:pt x="133" y="721"/>
                        <a:pt x="136" y="723"/>
                      </a:cubicBezTo>
                      <a:cubicBezTo>
                        <a:pt x="139" y="725"/>
                        <a:pt x="149" y="736"/>
                        <a:pt x="150" y="738"/>
                      </a:cubicBezTo>
                      <a:cubicBezTo>
                        <a:pt x="150" y="739"/>
                        <a:pt x="154" y="741"/>
                        <a:pt x="155" y="742"/>
                      </a:cubicBezTo>
                      <a:cubicBezTo>
                        <a:pt x="157" y="742"/>
                        <a:pt x="166" y="740"/>
                        <a:pt x="169" y="739"/>
                      </a:cubicBezTo>
                      <a:cubicBezTo>
                        <a:pt x="169" y="738"/>
                        <a:pt x="170" y="738"/>
                        <a:pt x="171" y="738"/>
                      </a:cubicBezTo>
                      <a:cubicBezTo>
                        <a:pt x="173" y="737"/>
                        <a:pt x="176" y="736"/>
                        <a:pt x="177" y="735"/>
                      </a:cubicBezTo>
                      <a:cubicBezTo>
                        <a:pt x="177" y="734"/>
                        <a:pt x="177" y="733"/>
                        <a:pt x="178" y="733"/>
                      </a:cubicBezTo>
                      <a:cubicBezTo>
                        <a:pt x="179" y="730"/>
                        <a:pt x="181" y="726"/>
                        <a:pt x="184" y="728"/>
                      </a:cubicBezTo>
                      <a:cubicBezTo>
                        <a:pt x="186" y="728"/>
                        <a:pt x="195" y="730"/>
                        <a:pt x="197" y="730"/>
                      </a:cubicBezTo>
                      <a:cubicBezTo>
                        <a:pt x="197" y="730"/>
                        <a:pt x="198" y="730"/>
                        <a:pt x="199" y="730"/>
                      </a:cubicBezTo>
                      <a:cubicBezTo>
                        <a:pt x="206" y="730"/>
                        <a:pt x="210" y="730"/>
                        <a:pt x="211" y="729"/>
                      </a:cubicBezTo>
                      <a:cubicBezTo>
                        <a:pt x="212" y="728"/>
                        <a:pt x="213" y="726"/>
                        <a:pt x="215" y="724"/>
                      </a:cubicBezTo>
                      <a:cubicBezTo>
                        <a:pt x="221" y="715"/>
                        <a:pt x="225" y="709"/>
                        <a:pt x="228" y="709"/>
                      </a:cubicBezTo>
                      <a:cubicBezTo>
                        <a:pt x="233" y="708"/>
                        <a:pt x="245" y="710"/>
                        <a:pt x="247" y="710"/>
                      </a:cubicBezTo>
                      <a:cubicBezTo>
                        <a:pt x="250" y="711"/>
                        <a:pt x="251" y="711"/>
                        <a:pt x="252" y="709"/>
                      </a:cubicBezTo>
                      <a:cubicBezTo>
                        <a:pt x="254" y="707"/>
                        <a:pt x="270" y="686"/>
                        <a:pt x="270" y="686"/>
                      </a:cubicBezTo>
                      <a:cubicBezTo>
                        <a:pt x="270" y="686"/>
                        <a:pt x="270" y="686"/>
                        <a:pt x="271" y="686"/>
                      </a:cubicBezTo>
                      <a:cubicBezTo>
                        <a:pt x="271" y="686"/>
                        <a:pt x="271" y="686"/>
                        <a:pt x="271" y="686"/>
                      </a:cubicBezTo>
                      <a:cubicBezTo>
                        <a:pt x="269" y="684"/>
                        <a:pt x="267" y="681"/>
                        <a:pt x="266" y="680"/>
                      </a:cubicBezTo>
                      <a:cubicBezTo>
                        <a:pt x="265" y="678"/>
                        <a:pt x="266" y="676"/>
                        <a:pt x="266" y="674"/>
                      </a:cubicBezTo>
                      <a:cubicBezTo>
                        <a:pt x="266" y="673"/>
                        <a:pt x="266" y="672"/>
                        <a:pt x="266" y="671"/>
                      </a:cubicBezTo>
                      <a:cubicBezTo>
                        <a:pt x="266" y="669"/>
                        <a:pt x="269" y="661"/>
                        <a:pt x="271" y="658"/>
                      </a:cubicBezTo>
                      <a:cubicBezTo>
                        <a:pt x="273" y="655"/>
                        <a:pt x="275" y="653"/>
                        <a:pt x="277" y="652"/>
                      </a:cubicBezTo>
                      <a:cubicBezTo>
                        <a:pt x="278" y="651"/>
                        <a:pt x="278" y="651"/>
                        <a:pt x="278" y="651"/>
                      </a:cubicBezTo>
                      <a:cubicBezTo>
                        <a:pt x="281" y="650"/>
                        <a:pt x="288" y="644"/>
                        <a:pt x="290" y="641"/>
                      </a:cubicBezTo>
                      <a:cubicBezTo>
                        <a:pt x="290" y="641"/>
                        <a:pt x="290" y="641"/>
                        <a:pt x="288" y="638"/>
                      </a:cubicBezTo>
                      <a:cubicBezTo>
                        <a:pt x="288" y="638"/>
                        <a:pt x="287" y="638"/>
                        <a:pt x="287" y="637"/>
                      </a:cubicBezTo>
                      <a:cubicBezTo>
                        <a:pt x="286" y="637"/>
                        <a:pt x="286" y="636"/>
                        <a:pt x="286" y="635"/>
                      </a:cubicBezTo>
                      <a:cubicBezTo>
                        <a:pt x="287" y="633"/>
                        <a:pt x="290" y="630"/>
                        <a:pt x="298" y="625"/>
                      </a:cubicBezTo>
                      <a:cubicBezTo>
                        <a:pt x="299" y="625"/>
                        <a:pt x="300" y="624"/>
                        <a:pt x="300" y="624"/>
                      </a:cubicBezTo>
                      <a:cubicBezTo>
                        <a:pt x="301" y="623"/>
                        <a:pt x="303" y="623"/>
                        <a:pt x="308" y="624"/>
                      </a:cubicBezTo>
                      <a:cubicBezTo>
                        <a:pt x="309" y="624"/>
                        <a:pt x="311" y="624"/>
                        <a:pt x="312" y="624"/>
                      </a:cubicBezTo>
                      <a:cubicBezTo>
                        <a:pt x="312" y="623"/>
                        <a:pt x="314" y="619"/>
                        <a:pt x="315" y="613"/>
                      </a:cubicBezTo>
                      <a:cubicBezTo>
                        <a:pt x="316" y="610"/>
                        <a:pt x="318" y="608"/>
                        <a:pt x="322" y="606"/>
                      </a:cubicBezTo>
                      <a:cubicBezTo>
                        <a:pt x="323" y="605"/>
                        <a:pt x="324" y="605"/>
                        <a:pt x="324" y="604"/>
                      </a:cubicBezTo>
                      <a:cubicBezTo>
                        <a:pt x="325" y="604"/>
                        <a:pt x="325" y="600"/>
                        <a:pt x="325" y="599"/>
                      </a:cubicBezTo>
                      <a:cubicBezTo>
                        <a:pt x="325" y="597"/>
                        <a:pt x="325" y="596"/>
                        <a:pt x="325" y="595"/>
                      </a:cubicBezTo>
                      <a:cubicBezTo>
                        <a:pt x="326" y="591"/>
                        <a:pt x="342" y="588"/>
                        <a:pt x="342" y="588"/>
                      </a:cubicBezTo>
                      <a:cubicBezTo>
                        <a:pt x="345" y="587"/>
                        <a:pt x="348" y="588"/>
                        <a:pt x="350" y="588"/>
                      </a:cubicBezTo>
                      <a:cubicBezTo>
                        <a:pt x="351" y="588"/>
                        <a:pt x="352" y="587"/>
                        <a:pt x="354" y="582"/>
                      </a:cubicBezTo>
                      <a:cubicBezTo>
                        <a:pt x="354" y="581"/>
                        <a:pt x="354" y="580"/>
                        <a:pt x="353" y="578"/>
                      </a:cubicBezTo>
                      <a:cubicBezTo>
                        <a:pt x="352" y="577"/>
                        <a:pt x="352" y="576"/>
                        <a:pt x="352" y="574"/>
                      </a:cubicBezTo>
                      <a:cubicBezTo>
                        <a:pt x="351" y="573"/>
                        <a:pt x="351" y="572"/>
                        <a:pt x="352" y="572"/>
                      </a:cubicBezTo>
                      <a:cubicBezTo>
                        <a:pt x="354" y="569"/>
                        <a:pt x="358" y="568"/>
                        <a:pt x="368" y="568"/>
                      </a:cubicBezTo>
                      <a:cubicBezTo>
                        <a:pt x="371" y="568"/>
                        <a:pt x="375" y="569"/>
                        <a:pt x="377" y="571"/>
                      </a:cubicBezTo>
                      <a:cubicBezTo>
                        <a:pt x="377" y="571"/>
                        <a:pt x="377" y="571"/>
                        <a:pt x="380" y="569"/>
                      </a:cubicBezTo>
                      <a:cubicBezTo>
                        <a:pt x="383" y="566"/>
                        <a:pt x="392" y="559"/>
                        <a:pt x="397" y="558"/>
                      </a:cubicBezTo>
                      <a:cubicBezTo>
                        <a:pt x="400" y="556"/>
                        <a:pt x="404" y="557"/>
                        <a:pt x="406" y="558"/>
                      </a:cubicBezTo>
                      <a:cubicBezTo>
                        <a:pt x="407" y="559"/>
                        <a:pt x="407" y="559"/>
                        <a:pt x="408" y="559"/>
                      </a:cubicBezTo>
                      <a:cubicBezTo>
                        <a:pt x="411" y="560"/>
                        <a:pt x="412" y="564"/>
                        <a:pt x="413" y="571"/>
                      </a:cubicBezTo>
                      <a:cubicBezTo>
                        <a:pt x="413" y="573"/>
                        <a:pt x="413" y="574"/>
                        <a:pt x="413" y="575"/>
                      </a:cubicBezTo>
                      <a:cubicBezTo>
                        <a:pt x="414" y="577"/>
                        <a:pt x="416" y="580"/>
                        <a:pt x="417" y="582"/>
                      </a:cubicBezTo>
                      <a:cubicBezTo>
                        <a:pt x="418" y="582"/>
                        <a:pt x="419" y="583"/>
                        <a:pt x="419" y="584"/>
                      </a:cubicBezTo>
                      <a:cubicBezTo>
                        <a:pt x="421" y="587"/>
                        <a:pt x="422" y="592"/>
                        <a:pt x="424" y="596"/>
                      </a:cubicBezTo>
                      <a:cubicBezTo>
                        <a:pt x="424" y="597"/>
                        <a:pt x="424" y="597"/>
                        <a:pt x="424" y="597"/>
                      </a:cubicBezTo>
                      <a:cubicBezTo>
                        <a:pt x="424" y="599"/>
                        <a:pt x="427" y="602"/>
                        <a:pt x="430" y="604"/>
                      </a:cubicBezTo>
                      <a:cubicBezTo>
                        <a:pt x="433" y="600"/>
                        <a:pt x="439" y="592"/>
                        <a:pt x="440" y="591"/>
                      </a:cubicBezTo>
                      <a:cubicBezTo>
                        <a:pt x="442" y="588"/>
                        <a:pt x="450" y="589"/>
                        <a:pt x="452" y="589"/>
                      </a:cubicBezTo>
                      <a:cubicBezTo>
                        <a:pt x="454" y="588"/>
                        <a:pt x="459" y="583"/>
                        <a:pt x="462" y="579"/>
                      </a:cubicBezTo>
                      <a:cubicBezTo>
                        <a:pt x="463" y="578"/>
                        <a:pt x="463" y="578"/>
                        <a:pt x="464" y="578"/>
                      </a:cubicBezTo>
                      <a:cubicBezTo>
                        <a:pt x="464" y="578"/>
                        <a:pt x="471" y="576"/>
                        <a:pt x="474" y="576"/>
                      </a:cubicBezTo>
                      <a:cubicBezTo>
                        <a:pt x="477" y="576"/>
                        <a:pt x="479" y="580"/>
                        <a:pt x="481" y="582"/>
                      </a:cubicBezTo>
                      <a:cubicBezTo>
                        <a:pt x="482" y="583"/>
                        <a:pt x="482" y="583"/>
                        <a:pt x="482" y="584"/>
                      </a:cubicBezTo>
                      <a:cubicBezTo>
                        <a:pt x="484" y="583"/>
                        <a:pt x="487" y="580"/>
                        <a:pt x="489" y="579"/>
                      </a:cubicBezTo>
                      <a:cubicBezTo>
                        <a:pt x="490" y="578"/>
                        <a:pt x="491" y="577"/>
                        <a:pt x="491" y="576"/>
                      </a:cubicBezTo>
                      <a:cubicBezTo>
                        <a:pt x="493" y="574"/>
                        <a:pt x="504" y="543"/>
                        <a:pt x="505" y="540"/>
                      </a:cubicBezTo>
                      <a:cubicBezTo>
                        <a:pt x="505" y="539"/>
                        <a:pt x="503" y="534"/>
                        <a:pt x="501" y="532"/>
                      </a:cubicBezTo>
                      <a:cubicBezTo>
                        <a:pt x="499" y="530"/>
                        <a:pt x="501" y="527"/>
                        <a:pt x="502" y="525"/>
                      </a:cubicBezTo>
                      <a:cubicBezTo>
                        <a:pt x="503" y="525"/>
                        <a:pt x="503" y="524"/>
                        <a:pt x="504" y="523"/>
                      </a:cubicBezTo>
                      <a:cubicBezTo>
                        <a:pt x="504" y="522"/>
                        <a:pt x="505" y="521"/>
                        <a:pt x="506" y="519"/>
                      </a:cubicBezTo>
                      <a:cubicBezTo>
                        <a:pt x="508" y="515"/>
                        <a:pt x="511" y="510"/>
                        <a:pt x="512" y="507"/>
                      </a:cubicBezTo>
                      <a:cubicBezTo>
                        <a:pt x="513" y="502"/>
                        <a:pt x="518" y="481"/>
                        <a:pt x="519" y="478"/>
                      </a:cubicBezTo>
                      <a:cubicBezTo>
                        <a:pt x="521" y="474"/>
                        <a:pt x="531" y="473"/>
                        <a:pt x="532" y="473"/>
                      </a:cubicBezTo>
                      <a:cubicBezTo>
                        <a:pt x="532" y="473"/>
                        <a:pt x="534" y="473"/>
                        <a:pt x="541" y="481"/>
                      </a:cubicBezTo>
                      <a:cubicBezTo>
                        <a:pt x="546" y="481"/>
                        <a:pt x="551" y="481"/>
                        <a:pt x="552" y="481"/>
                      </a:cubicBezTo>
                      <a:cubicBezTo>
                        <a:pt x="553" y="480"/>
                        <a:pt x="556" y="475"/>
                        <a:pt x="559" y="470"/>
                      </a:cubicBezTo>
                      <a:cubicBezTo>
                        <a:pt x="559" y="470"/>
                        <a:pt x="560" y="470"/>
                        <a:pt x="560" y="470"/>
                      </a:cubicBezTo>
                      <a:cubicBezTo>
                        <a:pt x="560" y="469"/>
                        <a:pt x="560" y="469"/>
                        <a:pt x="560" y="469"/>
                      </a:cubicBezTo>
                      <a:cubicBezTo>
                        <a:pt x="559" y="465"/>
                        <a:pt x="559" y="458"/>
                        <a:pt x="559" y="453"/>
                      </a:cubicBezTo>
                      <a:cubicBezTo>
                        <a:pt x="559" y="448"/>
                        <a:pt x="557" y="435"/>
                        <a:pt x="555" y="429"/>
                      </a:cubicBezTo>
                      <a:cubicBezTo>
                        <a:pt x="553" y="424"/>
                        <a:pt x="546" y="411"/>
                        <a:pt x="544" y="408"/>
                      </a:cubicBezTo>
                      <a:cubicBezTo>
                        <a:pt x="541" y="405"/>
                        <a:pt x="545" y="403"/>
                        <a:pt x="546" y="401"/>
                      </a:cubicBezTo>
                      <a:cubicBezTo>
                        <a:pt x="548" y="399"/>
                        <a:pt x="538" y="393"/>
                        <a:pt x="535" y="391"/>
                      </a:cubicBezTo>
                      <a:cubicBezTo>
                        <a:pt x="531" y="388"/>
                        <a:pt x="533" y="387"/>
                        <a:pt x="536" y="384"/>
                      </a:cubicBezTo>
                      <a:cubicBezTo>
                        <a:pt x="539" y="381"/>
                        <a:pt x="546" y="383"/>
                        <a:pt x="549" y="383"/>
                      </a:cubicBezTo>
                      <a:cubicBezTo>
                        <a:pt x="553" y="383"/>
                        <a:pt x="552" y="376"/>
                        <a:pt x="553" y="374"/>
                      </a:cubicBezTo>
                      <a:cubicBezTo>
                        <a:pt x="554" y="372"/>
                        <a:pt x="558" y="367"/>
                        <a:pt x="559" y="364"/>
                      </a:cubicBezTo>
                      <a:cubicBezTo>
                        <a:pt x="561" y="361"/>
                        <a:pt x="566" y="359"/>
                        <a:pt x="570" y="359"/>
                      </a:cubicBezTo>
                      <a:cubicBezTo>
                        <a:pt x="574" y="359"/>
                        <a:pt x="573" y="349"/>
                        <a:pt x="573" y="346"/>
                      </a:cubicBezTo>
                      <a:cubicBezTo>
                        <a:pt x="572" y="343"/>
                        <a:pt x="570" y="338"/>
                        <a:pt x="567" y="336"/>
                      </a:cubicBezTo>
                      <a:cubicBezTo>
                        <a:pt x="564" y="335"/>
                        <a:pt x="562" y="328"/>
                        <a:pt x="558" y="323"/>
                      </a:cubicBezTo>
                      <a:cubicBezTo>
                        <a:pt x="555" y="318"/>
                        <a:pt x="550" y="324"/>
                        <a:pt x="548" y="327"/>
                      </a:cubicBezTo>
                      <a:cubicBezTo>
                        <a:pt x="545" y="330"/>
                        <a:pt x="543" y="327"/>
                        <a:pt x="541" y="326"/>
                      </a:cubicBezTo>
                      <a:cubicBezTo>
                        <a:pt x="539" y="324"/>
                        <a:pt x="534" y="323"/>
                        <a:pt x="532" y="324"/>
                      </a:cubicBezTo>
                      <a:cubicBezTo>
                        <a:pt x="530" y="324"/>
                        <a:pt x="527" y="327"/>
                        <a:pt x="524" y="331"/>
                      </a:cubicBezTo>
                      <a:cubicBezTo>
                        <a:pt x="521" y="335"/>
                        <a:pt x="515" y="331"/>
                        <a:pt x="512" y="331"/>
                      </a:cubicBezTo>
                      <a:cubicBezTo>
                        <a:pt x="508" y="331"/>
                        <a:pt x="507" y="335"/>
                        <a:pt x="505" y="337"/>
                      </a:cubicBezTo>
                      <a:cubicBezTo>
                        <a:pt x="503" y="340"/>
                        <a:pt x="499" y="337"/>
                        <a:pt x="496" y="336"/>
                      </a:cubicBezTo>
                      <a:cubicBezTo>
                        <a:pt x="494" y="335"/>
                        <a:pt x="493" y="333"/>
                        <a:pt x="493" y="329"/>
                      </a:cubicBezTo>
                      <a:cubicBezTo>
                        <a:pt x="492" y="325"/>
                        <a:pt x="465" y="330"/>
                        <a:pt x="462" y="330"/>
                      </a:cubicBezTo>
                      <a:cubicBezTo>
                        <a:pt x="458" y="330"/>
                        <a:pt x="449" y="342"/>
                        <a:pt x="445" y="345"/>
                      </a:cubicBezTo>
                      <a:cubicBezTo>
                        <a:pt x="442" y="347"/>
                        <a:pt x="435" y="346"/>
                        <a:pt x="432" y="346"/>
                      </a:cubicBezTo>
                      <a:cubicBezTo>
                        <a:pt x="428" y="346"/>
                        <a:pt x="425" y="352"/>
                        <a:pt x="423" y="354"/>
                      </a:cubicBezTo>
                      <a:cubicBezTo>
                        <a:pt x="421" y="356"/>
                        <a:pt x="423" y="359"/>
                        <a:pt x="423" y="362"/>
                      </a:cubicBezTo>
                      <a:cubicBezTo>
                        <a:pt x="424" y="365"/>
                        <a:pt x="418" y="368"/>
                        <a:pt x="416" y="369"/>
                      </a:cubicBezTo>
                      <a:cubicBezTo>
                        <a:pt x="414" y="371"/>
                        <a:pt x="409" y="364"/>
                        <a:pt x="408" y="362"/>
                      </a:cubicBezTo>
                      <a:cubicBezTo>
                        <a:pt x="407" y="360"/>
                        <a:pt x="412" y="355"/>
                        <a:pt x="415" y="352"/>
                      </a:cubicBezTo>
                      <a:cubicBezTo>
                        <a:pt x="418" y="349"/>
                        <a:pt x="415" y="348"/>
                        <a:pt x="412" y="348"/>
                      </a:cubicBezTo>
                      <a:cubicBezTo>
                        <a:pt x="410" y="348"/>
                        <a:pt x="402" y="351"/>
                        <a:pt x="398" y="353"/>
                      </a:cubicBezTo>
                      <a:cubicBezTo>
                        <a:pt x="395" y="354"/>
                        <a:pt x="400" y="347"/>
                        <a:pt x="402" y="344"/>
                      </a:cubicBezTo>
                      <a:cubicBezTo>
                        <a:pt x="404" y="341"/>
                        <a:pt x="410" y="339"/>
                        <a:pt x="414" y="339"/>
                      </a:cubicBezTo>
                      <a:cubicBezTo>
                        <a:pt x="418" y="338"/>
                        <a:pt x="423" y="335"/>
                        <a:pt x="428" y="335"/>
                      </a:cubicBezTo>
                      <a:cubicBezTo>
                        <a:pt x="432" y="335"/>
                        <a:pt x="437" y="321"/>
                        <a:pt x="439" y="317"/>
                      </a:cubicBezTo>
                      <a:cubicBezTo>
                        <a:pt x="441" y="314"/>
                        <a:pt x="433" y="288"/>
                        <a:pt x="432" y="283"/>
                      </a:cubicBezTo>
                      <a:cubicBezTo>
                        <a:pt x="430" y="278"/>
                        <a:pt x="412" y="262"/>
                        <a:pt x="409" y="260"/>
                      </a:cubicBezTo>
                      <a:cubicBezTo>
                        <a:pt x="407" y="258"/>
                        <a:pt x="405" y="262"/>
                        <a:pt x="401" y="264"/>
                      </a:cubicBezTo>
                      <a:cubicBezTo>
                        <a:pt x="398" y="266"/>
                        <a:pt x="401" y="258"/>
                        <a:pt x="401" y="255"/>
                      </a:cubicBezTo>
                      <a:cubicBezTo>
                        <a:pt x="401" y="252"/>
                        <a:pt x="400" y="251"/>
                        <a:pt x="397" y="251"/>
                      </a:cubicBezTo>
                      <a:cubicBezTo>
                        <a:pt x="394" y="251"/>
                        <a:pt x="383" y="252"/>
                        <a:pt x="379" y="254"/>
                      </a:cubicBezTo>
                      <a:cubicBezTo>
                        <a:pt x="376" y="255"/>
                        <a:pt x="374" y="253"/>
                        <a:pt x="370" y="249"/>
                      </a:cubicBezTo>
                      <a:cubicBezTo>
                        <a:pt x="367" y="246"/>
                        <a:pt x="366" y="244"/>
                        <a:pt x="366" y="240"/>
                      </a:cubicBezTo>
                      <a:cubicBezTo>
                        <a:pt x="365" y="235"/>
                        <a:pt x="359" y="236"/>
                        <a:pt x="355" y="234"/>
                      </a:cubicBezTo>
                      <a:cubicBezTo>
                        <a:pt x="350" y="233"/>
                        <a:pt x="359" y="229"/>
                        <a:pt x="361" y="228"/>
                      </a:cubicBezTo>
                      <a:cubicBezTo>
                        <a:pt x="363" y="227"/>
                        <a:pt x="359" y="219"/>
                        <a:pt x="359" y="216"/>
                      </a:cubicBezTo>
                      <a:cubicBezTo>
                        <a:pt x="360" y="214"/>
                        <a:pt x="369" y="220"/>
                        <a:pt x="372" y="224"/>
                      </a:cubicBezTo>
                      <a:cubicBezTo>
                        <a:pt x="375" y="227"/>
                        <a:pt x="381" y="225"/>
                        <a:pt x="384" y="225"/>
                      </a:cubicBezTo>
                      <a:cubicBezTo>
                        <a:pt x="388" y="224"/>
                        <a:pt x="392" y="223"/>
                        <a:pt x="395" y="222"/>
                      </a:cubicBezTo>
                      <a:cubicBezTo>
                        <a:pt x="398" y="220"/>
                        <a:pt x="402" y="223"/>
                        <a:pt x="405" y="225"/>
                      </a:cubicBezTo>
                      <a:cubicBezTo>
                        <a:pt x="408" y="227"/>
                        <a:pt x="415" y="218"/>
                        <a:pt x="418" y="214"/>
                      </a:cubicBezTo>
                      <a:cubicBezTo>
                        <a:pt x="420" y="210"/>
                        <a:pt x="418" y="200"/>
                        <a:pt x="418" y="197"/>
                      </a:cubicBezTo>
                      <a:cubicBezTo>
                        <a:pt x="418" y="194"/>
                        <a:pt x="416" y="190"/>
                        <a:pt x="413" y="187"/>
                      </a:cubicBezTo>
                      <a:cubicBezTo>
                        <a:pt x="410" y="183"/>
                        <a:pt x="422" y="171"/>
                        <a:pt x="424" y="170"/>
                      </a:cubicBezTo>
                      <a:cubicBezTo>
                        <a:pt x="426" y="168"/>
                        <a:pt x="433" y="168"/>
                        <a:pt x="436" y="169"/>
                      </a:cubicBezTo>
                      <a:cubicBezTo>
                        <a:pt x="439" y="169"/>
                        <a:pt x="443" y="170"/>
                        <a:pt x="447" y="172"/>
                      </a:cubicBezTo>
                      <a:cubicBezTo>
                        <a:pt x="452" y="173"/>
                        <a:pt x="459" y="169"/>
                        <a:pt x="463" y="168"/>
                      </a:cubicBezTo>
                      <a:cubicBezTo>
                        <a:pt x="466" y="167"/>
                        <a:pt x="470" y="152"/>
                        <a:pt x="471" y="150"/>
                      </a:cubicBezTo>
                      <a:cubicBezTo>
                        <a:pt x="473" y="148"/>
                        <a:pt x="484" y="137"/>
                        <a:pt x="487" y="135"/>
                      </a:cubicBezTo>
                      <a:cubicBezTo>
                        <a:pt x="489" y="132"/>
                        <a:pt x="496" y="132"/>
                        <a:pt x="500" y="132"/>
                      </a:cubicBezTo>
                      <a:cubicBezTo>
                        <a:pt x="504" y="132"/>
                        <a:pt x="506" y="118"/>
                        <a:pt x="507" y="115"/>
                      </a:cubicBezTo>
                      <a:cubicBezTo>
                        <a:pt x="507" y="113"/>
                        <a:pt x="502" y="111"/>
                        <a:pt x="498" y="109"/>
                      </a:cubicBezTo>
                      <a:cubicBezTo>
                        <a:pt x="494" y="106"/>
                        <a:pt x="503" y="104"/>
                        <a:pt x="507" y="104"/>
                      </a:cubicBezTo>
                      <a:cubicBezTo>
                        <a:pt x="511" y="104"/>
                        <a:pt x="510" y="102"/>
                        <a:pt x="509" y="99"/>
                      </a:cubicBezTo>
                      <a:cubicBezTo>
                        <a:pt x="508" y="96"/>
                        <a:pt x="507" y="93"/>
                        <a:pt x="507" y="87"/>
                      </a:cubicBezTo>
                      <a:cubicBezTo>
                        <a:pt x="506" y="81"/>
                        <a:pt x="503" y="88"/>
                        <a:pt x="500" y="91"/>
                      </a:cubicBezTo>
                      <a:cubicBezTo>
                        <a:pt x="497" y="95"/>
                        <a:pt x="496" y="96"/>
                        <a:pt x="492" y="96"/>
                      </a:cubicBezTo>
                      <a:cubicBezTo>
                        <a:pt x="489" y="96"/>
                        <a:pt x="486" y="88"/>
                        <a:pt x="484" y="85"/>
                      </a:cubicBezTo>
                      <a:cubicBezTo>
                        <a:pt x="481" y="82"/>
                        <a:pt x="474" y="76"/>
                        <a:pt x="471" y="72"/>
                      </a:cubicBezTo>
                      <a:cubicBezTo>
                        <a:pt x="468" y="69"/>
                        <a:pt x="468" y="74"/>
                        <a:pt x="466" y="76"/>
                      </a:cubicBezTo>
                      <a:cubicBezTo>
                        <a:pt x="464" y="79"/>
                        <a:pt x="457" y="74"/>
                        <a:pt x="454" y="73"/>
                      </a:cubicBezTo>
                      <a:cubicBezTo>
                        <a:pt x="451" y="71"/>
                        <a:pt x="448" y="76"/>
                        <a:pt x="445" y="78"/>
                      </a:cubicBezTo>
                      <a:cubicBezTo>
                        <a:pt x="442" y="80"/>
                        <a:pt x="439" y="79"/>
                        <a:pt x="434" y="77"/>
                      </a:cubicBezTo>
                      <a:cubicBezTo>
                        <a:pt x="430" y="76"/>
                        <a:pt x="442" y="70"/>
                        <a:pt x="445" y="68"/>
                      </a:cubicBezTo>
                      <a:cubicBezTo>
                        <a:pt x="448" y="67"/>
                        <a:pt x="447" y="62"/>
                        <a:pt x="447" y="59"/>
                      </a:cubicBezTo>
                      <a:cubicBezTo>
                        <a:pt x="447" y="55"/>
                        <a:pt x="449" y="47"/>
                        <a:pt x="448" y="43"/>
                      </a:cubicBezTo>
                      <a:cubicBezTo>
                        <a:pt x="448" y="39"/>
                        <a:pt x="441" y="46"/>
                        <a:pt x="436" y="46"/>
                      </a:cubicBezTo>
                      <a:cubicBezTo>
                        <a:pt x="431" y="46"/>
                        <a:pt x="438" y="34"/>
                        <a:pt x="439" y="31"/>
                      </a:cubicBezTo>
                      <a:cubicBezTo>
                        <a:pt x="441" y="28"/>
                        <a:pt x="429" y="20"/>
                        <a:pt x="428" y="18"/>
                      </a:cubicBezTo>
                      <a:cubicBezTo>
                        <a:pt x="427" y="16"/>
                        <a:pt x="425" y="14"/>
                        <a:pt x="425" y="14"/>
                      </a:cubicBezTo>
                      <a:cubicBezTo>
                        <a:pt x="426" y="11"/>
                        <a:pt x="428" y="0"/>
                        <a:pt x="424" y="3"/>
                      </a:cubicBezTo>
                      <a:cubicBezTo>
                        <a:pt x="419" y="7"/>
                        <a:pt x="418" y="8"/>
                        <a:pt x="415" y="9"/>
                      </a:cubicBezTo>
                      <a:cubicBezTo>
                        <a:pt x="413" y="10"/>
                        <a:pt x="409" y="11"/>
                        <a:pt x="407" y="13"/>
                      </a:cubicBezTo>
                      <a:cubicBezTo>
                        <a:pt x="406" y="15"/>
                        <a:pt x="397" y="29"/>
                        <a:pt x="395" y="29"/>
                      </a:cubicBezTo>
                      <a:cubicBezTo>
                        <a:pt x="392" y="29"/>
                        <a:pt x="385" y="30"/>
                        <a:pt x="382" y="32"/>
                      </a:cubicBezTo>
                      <a:cubicBezTo>
                        <a:pt x="379" y="33"/>
                        <a:pt x="370" y="38"/>
                        <a:pt x="368" y="41"/>
                      </a:cubicBezTo>
                      <a:cubicBezTo>
                        <a:pt x="365" y="43"/>
                        <a:pt x="358" y="52"/>
                        <a:pt x="357" y="56"/>
                      </a:cubicBezTo>
                      <a:cubicBezTo>
                        <a:pt x="357" y="60"/>
                        <a:pt x="358" y="66"/>
                        <a:pt x="354" y="66"/>
                      </a:cubicBezTo>
                      <a:cubicBezTo>
                        <a:pt x="351" y="66"/>
                        <a:pt x="345" y="70"/>
                        <a:pt x="349" y="72"/>
                      </a:cubicBezTo>
                      <a:cubicBezTo>
                        <a:pt x="352" y="74"/>
                        <a:pt x="360" y="73"/>
                        <a:pt x="357" y="76"/>
                      </a:cubicBezTo>
                      <a:cubicBezTo>
                        <a:pt x="354" y="78"/>
                        <a:pt x="349" y="80"/>
                        <a:pt x="348" y="83"/>
                      </a:cubicBezTo>
                      <a:cubicBezTo>
                        <a:pt x="346" y="85"/>
                        <a:pt x="339" y="96"/>
                        <a:pt x="344" y="98"/>
                      </a:cubicBezTo>
                      <a:cubicBezTo>
                        <a:pt x="349" y="99"/>
                        <a:pt x="366" y="103"/>
                        <a:pt x="371" y="102"/>
                      </a:cubicBezTo>
                      <a:cubicBezTo>
                        <a:pt x="376" y="102"/>
                        <a:pt x="389" y="95"/>
                        <a:pt x="390" y="99"/>
                      </a:cubicBezTo>
                      <a:cubicBezTo>
                        <a:pt x="390" y="103"/>
                        <a:pt x="392" y="107"/>
                        <a:pt x="388" y="109"/>
                      </a:cubicBezTo>
                      <a:cubicBezTo>
                        <a:pt x="384" y="111"/>
                        <a:pt x="376" y="114"/>
                        <a:pt x="375" y="116"/>
                      </a:cubicBezTo>
                      <a:cubicBezTo>
                        <a:pt x="373" y="118"/>
                        <a:pt x="367" y="128"/>
                        <a:pt x="363" y="125"/>
                      </a:cubicBezTo>
                      <a:cubicBezTo>
                        <a:pt x="360" y="123"/>
                        <a:pt x="350" y="117"/>
                        <a:pt x="347" y="117"/>
                      </a:cubicBezTo>
                      <a:cubicBezTo>
                        <a:pt x="343" y="118"/>
                        <a:pt x="338" y="122"/>
                        <a:pt x="333" y="119"/>
                      </a:cubicBezTo>
                      <a:cubicBezTo>
                        <a:pt x="328" y="116"/>
                        <a:pt x="325" y="112"/>
                        <a:pt x="320" y="113"/>
                      </a:cubicBezTo>
                      <a:cubicBezTo>
                        <a:pt x="315" y="114"/>
                        <a:pt x="299" y="120"/>
                        <a:pt x="297" y="122"/>
                      </a:cubicBezTo>
                      <a:cubicBezTo>
                        <a:pt x="295" y="125"/>
                        <a:pt x="284" y="137"/>
                        <a:pt x="279" y="138"/>
                      </a:cubicBezTo>
                      <a:cubicBezTo>
                        <a:pt x="274" y="138"/>
                        <a:pt x="259" y="142"/>
                        <a:pt x="257" y="146"/>
                      </a:cubicBezTo>
                      <a:cubicBezTo>
                        <a:pt x="255" y="151"/>
                        <a:pt x="249" y="161"/>
                        <a:pt x="244" y="162"/>
                      </a:cubicBezTo>
                      <a:cubicBezTo>
                        <a:pt x="239" y="163"/>
                        <a:pt x="233" y="167"/>
                        <a:pt x="230" y="169"/>
                      </a:cubicBezTo>
                      <a:cubicBezTo>
                        <a:pt x="226" y="171"/>
                        <a:pt x="208" y="192"/>
                        <a:pt x="205" y="194"/>
                      </a:cubicBezTo>
                      <a:cubicBezTo>
                        <a:pt x="202" y="196"/>
                        <a:pt x="181" y="207"/>
                        <a:pt x="177" y="210"/>
                      </a:cubicBezTo>
                      <a:cubicBezTo>
                        <a:pt x="172" y="212"/>
                        <a:pt x="162" y="215"/>
                        <a:pt x="159" y="219"/>
                      </a:cubicBezTo>
                      <a:cubicBezTo>
                        <a:pt x="156" y="222"/>
                        <a:pt x="111" y="266"/>
                        <a:pt x="110" y="269"/>
                      </a:cubicBezTo>
                      <a:cubicBezTo>
                        <a:pt x="108" y="273"/>
                        <a:pt x="106" y="282"/>
                        <a:pt x="105" y="286"/>
                      </a:cubicBezTo>
                      <a:cubicBezTo>
                        <a:pt x="103" y="290"/>
                        <a:pt x="99" y="295"/>
                        <a:pt x="98" y="297"/>
                      </a:cubicBezTo>
                      <a:cubicBezTo>
                        <a:pt x="96" y="300"/>
                        <a:pt x="91" y="307"/>
                        <a:pt x="89" y="311"/>
                      </a:cubicBezTo>
                      <a:cubicBezTo>
                        <a:pt x="87" y="315"/>
                        <a:pt x="87" y="317"/>
                        <a:pt x="88" y="321"/>
                      </a:cubicBezTo>
                      <a:cubicBezTo>
                        <a:pt x="89" y="324"/>
                        <a:pt x="94" y="333"/>
                        <a:pt x="89" y="333"/>
                      </a:cubicBezTo>
                      <a:cubicBezTo>
                        <a:pt x="85" y="333"/>
                        <a:pt x="81" y="332"/>
                        <a:pt x="77" y="334"/>
                      </a:cubicBezTo>
                      <a:cubicBezTo>
                        <a:pt x="73" y="335"/>
                        <a:pt x="70" y="338"/>
                        <a:pt x="70" y="341"/>
                      </a:cubicBezTo>
                      <a:cubicBezTo>
                        <a:pt x="70" y="344"/>
                        <a:pt x="71" y="353"/>
                        <a:pt x="68" y="354"/>
                      </a:cubicBezTo>
                      <a:cubicBezTo>
                        <a:pt x="64" y="355"/>
                        <a:pt x="57" y="360"/>
                        <a:pt x="55" y="363"/>
                      </a:cubicBezTo>
                      <a:cubicBezTo>
                        <a:pt x="54" y="366"/>
                        <a:pt x="50" y="380"/>
                        <a:pt x="53" y="381"/>
                      </a:cubicBezTo>
                      <a:cubicBezTo>
                        <a:pt x="56" y="382"/>
                        <a:pt x="65" y="380"/>
                        <a:pt x="66" y="383"/>
                      </a:cubicBezTo>
                      <a:cubicBezTo>
                        <a:pt x="68" y="387"/>
                        <a:pt x="70" y="392"/>
                        <a:pt x="73" y="392"/>
                      </a:cubicBezTo>
                      <a:cubicBezTo>
                        <a:pt x="77" y="392"/>
                        <a:pt x="86" y="389"/>
                        <a:pt x="89" y="390"/>
                      </a:cubicBezTo>
                      <a:cubicBezTo>
                        <a:pt x="92" y="392"/>
                        <a:pt x="110" y="400"/>
                        <a:pt x="114" y="400"/>
                      </a:cubicBezTo>
                      <a:cubicBezTo>
                        <a:pt x="118" y="400"/>
                        <a:pt x="119" y="401"/>
                        <a:pt x="121" y="404"/>
                      </a:cubicBezTo>
                      <a:cubicBezTo>
                        <a:pt x="123" y="406"/>
                        <a:pt x="126" y="411"/>
                        <a:pt x="124" y="414"/>
                      </a:cubicBezTo>
                      <a:cubicBezTo>
                        <a:pt x="123" y="417"/>
                        <a:pt x="123" y="423"/>
                        <a:pt x="120" y="424"/>
                      </a:cubicBezTo>
                      <a:cubicBezTo>
                        <a:pt x="117" y="425"/>
                        <a:pt x="102" y="427"/>
                        <a:pt x="99" y="429"/>
                      </a:cubicBezTo>
                      <a:cubicBezTo>
                        <a:pt x="95" y="431"/>
                        <a:pt x="82" y="438"/>
                        <a:pt x="79" y="438"/>
                      </a:cubicBezTo>
                      <a:cubicBezTo>
                        <a:pt x="75" y="438"/>
                        <a:pt x="66" y="439"/>
                        <a:pt x="64" y="438"/>
                      </a:cubicBezTo>
                      <a:cubicBezTo>
                        <a:pt x="62" y="436"/>
                        <a:pt x="52" y="429"/>
                        <a:pt x="55" y="426"/>
                      </a:cubicBezTo>
                      <a:cubicBezTo>
                        <a:pt x="58" y="424"/>
                        <a:pt x="64" y="419"/>
                        <a:pt x="62" y="417"/>
                      </a:cubicBezTo>
                      <a:cubicBezTo>
                        <a:pt x="60" y="415"/>
                        <a:pt x="52" y="402"/>
                        <a:pt x="49" y="405"/>
                      </a:cubicBezTo>
                      <a:cubicBezTo>
                        <a:pt x="46" y="408"/>
                        <a:pt x="34" y="421"/>
                        <a:pt x="37" y="425"/>
                      </a:cubicBezTo>
                      <a:cubicBezTo>
                        <a:pt x="39" y="430"/>
                        <a:pt x="42" y="434"/>
                        <a:pt x="42" y="437"/>
                      </a:cubicBezTo>
                      <a:cubicBezTo>
                        <a:pt x="42" y="440"/>
                        <a:pt x="41" y="448"/>
                        <a:pt x="45" y="451"/>
                      </a:cubicBezTo>
                      <a:cubicBezTo>
                        <a:pt x="48" y="455"/>
                        <a:pt x="47" y="457"/>
                        <a:pt x="47" y="461"/>
                      </a:cubicBezTo>
                      <a:cubicBezTo>
                        <a:pt x="46" y="465"/>
                        <a:pt x="44" y="474"/>
                        <a:pt x="40" y="476"/>
                      </a:cubicBezTo>
                      <a:cubicBezTo>
                        <a:pt x="37" y="478"/>
                        <a:pt x="29" y="483"/>
                        <a:pt x="28" y="486"/>
                      </a:cubicBezTo>
                      <a:cubicBezTo>
                        <a:pt x="28" y="489"/>
                        <a:pt x="28" y="497"/>
                        <a:pt x="26" y="499"/>
                      </a:cubicBezTo>
                      <a:cubicBezTo>
                        <a:pt x="24" y="500"/>
                        <a:pt x="20" y="508"/>
                        <a:pt x="17" y="508"/>
                      </a:cubicBezTo>
                      <a:cubicBezTo>
                        <a:pt x="13" y="508"/>
                        <a:pt x="9" y="506"/>
                        <a:pt x="7" y="509"/>
                      </a:cubicBezTo>
                      <a:cubicBezTo>
                        <a:pt x="4" y="511"/>
                        <a:pt x="0" y="517"/>
                        <a:pt x="0" y="521"/>
                      </a:cubicBezTo>
                      <a:cubicBezTo>
                        <a:pt x="0" y="524"/>
                        <a:pt x="2" y="534"/>
                        <a:pt x="1" y="53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63" name="Freeform 244"/>
                <p:cNvSpPr>
                  <a:spLocks/>
                </p:cNvSpPr>
                <p:nvPr/>
              </p:nvSpPr>
              <p:spPr bwMode="auto">
                <a:xfrm>
                  <a:off x="12061948" y="4412697"/>
                  <a:ext cx="4059372" cy="4908753"/>
                </a:xfrm>
                <a:custGeom>
                  <a:avLst/>
                  <a:gdLst>
                    <a:gd name="T0" fmla="*/ 18 w 1103"/>
                    <a:gd name="T1" fmla="*/ 454 h 1332"/>
                    <a:gd name="T2" fmla="*/ 49 w 1103"/>
                    <a:gd name="T3" fmla="*/ 508 h 1332"/>
                    <a:gd name="T4" fmla="*/ 96 w 1103"/>
                    <a:gd name="T5" fmla="*/ 588 h 1332"/>
                    <a:gd name="T6" fmla="*/ 54 w 1103"/>
                    <a:gd name="T7" fmla="*/ 662 h 1332"/>
                    <a:gd name="T8" fmla="*/ 2 w 1103"/>
                    <a:gd name="T9" fmla="*/ 719 h 1332"/>
                    <a:gd name="T10" fmla="*/ 36 w 1103"/>
                    <a:gd name="T11" fmla="*/ 812 h 1332"/>
                    <a:gd name="T12" fmla="*/ 18 w 1103"/>
                    <a:gd name="T13" fmla="*/ 885 h 1332"/>
                    <a:gd name="T14" fmla="*/ 40 w 1103"/>
                    <a:gd name="T15" fmla="*/ 909 h 1332"/>
                    <a:gd name="T16" fmla="*/ 57 w 1103"/>
                    <a:gd name="T17" fmla="*/ 985 h 1332"/>
                    <a:gd name="T18" fmla="*/ 73 w 1103"/>
                    <a:gd name="T19" fmla="*/ 1026 h 1332"/>
                    <a:gd name="T20" fmla="*/ 124 w 1103"/>
                    <a:gd name="T21" fmla="*/ 1020 h 1332"/>
                    <a:gd name="T22" fmla="*/ 150 w 1103"/>
                    <a:gd name="T23" fmla="*/ 1061 h 1332"/>
                    <a:gd name="T24" fmla="*/ 183 w 1103"/>
                    <a:gd name="T25" fmla="*/ 1119 h 1332"/>
                    <a:gd name="T26" fmla="*/ 205 w 1103"/>
                    <a:gd name="T27" fmla="*/ 1161 h 1332"/>
                    <a:gd name="T28" fmla="*/ 235 w 1103"/>
                    <a:gd name="T29" fmla="*/ 1284 h 1332"/>
                    <a:gd name="T30" fmla="*/ 290 w 1103"/>
                    <a:gd name="T31" fmla="*/ 1296 h 1332"/>
                    <a:gd name="T32" fmla="*/ 336 w 1103"/>
                    <a:gd name="T33" fmla="*/ 1301 h 1332"/>
                    <a:gd name="T34" fmla="*/ 374 w 1103"/>
                    <a:gd name="T35" fmla="*/ 1227 h 1332"/>
                    <a:gd name="T36" fmla="*/ 426 w 1103"/>
                    <a:gd name="T37" fmla="*/ 1178 h 1332"/>
                    <a:gd name="T38" fmla="*/ 462 w 1103"/>
                    <a:gd name="T39" fmla="*/ 1206 h 1332"/>
                    <a:gd name="T40" fmla="*/ 517 w 1103"/>
                    <a:gd name="T41" fmla="*/ 1217 h 1332"/>
                    <a:gd name="T42" fmla="*/ 562 w 1103"/>
                    <a:gd name="T43" fmla="*/ 1293 h 1332"/>
                    <a:gd name="T44" fmla="*/ 628 w 1103"/>
                    <a:gd name="T45" fmla="*/ 1310 h 1332"/>
                    <a:gd name="T46" fmla="*/ 684 w 1103"/>
                    <a:gd name="T47" fmla="*/ 1307 h 1332"/>
                    <a:gd name="T48" fmla="*/ 727 w 1103"/>
                    <a:gd name="T49" fmla="*/ 1304 h 1332"/>
                    <a:gd name="T50" fmla="*/ 806 w 1103"/>
                    <a:gd name="T51" fmla="*/ 1305 h 1332"/>
                    <a:gd name="T52" fmla="*/ 895 w 1103"/>
                    <a:gd name="T53" fmla="*/ 1266 h 1332"/>
                    <a:gd name="T54" fmla="*/ 961 w 1103"/>
                    <a:gd name="T55" fmla="*/ 1211 h 1332"/>
                    <a:gd name="T56" fmla="*/ 957 w 1103"/>
                    <a:gd name="T57" fmla="*/ 1150 h 1332"/>
                    <a:gd name="T58" fmla="*/ 927 w 1103"/>
                    <a:gd name="T59" fmla="*/ 1099 h 1332"/>
                    <a:gd name="T60" fmla="*/ 911 w 1103"/>
                    <a:gd name="T61" fmla="*/ 1054 h 1332"/>
                    <a:gd name="T62" fmla="*/ 937 w 1103"/>
                    <a:gd name="T63" fmla="*/ 980 h 1332"/>
                    <a:gd name="T64" fmla="*/ 959 w 1103"/>
                    <a:gd name="T65" fmla="*/ 935 h 1332"/>
                    <a:gd name="T66" fmla="*/ 1012 w 1103"/>
                    <a:gd name="T67" fmla="*/ 873 h 1332"/>
                    <a:gd name="T68" fmla="*/ 960 w 1103"/>
                    <a:gd name="T69" fmla="*/ 791 h 1332"/>
                    <a:gd name="T70" fmla="*/ 955 w 1103"/>
                    <a:gd name="T71" fmla="*/ 700 h 1332"/>
                    <a:gd name="T72" fmla="*/ 1035 w 1103"/>
                    <a:gd name="T73" fmla="*/ 668 h 1332"/>
                    <a:gd name="T74" fmla="*/ 1061 w 1103"/>
                    <a:gd name="T75" fmla="*/ 639 h 1332"/>
                    <a:gd name="T76" fmla="*/ 1019 w 1103"/>
                    <a:gd name="T77" fmla="*/ 574 h 1332"/>
                    <a:gd name="T78" fmla="*/ 1006 w 1103"/>
                    <a:gd name="T79" fmla="*/ 526 h 1332"/>
                    <a:gd name="T80" fmla="*/ 1031 w 1103"/>
                    <a:gd name="T81" fmla="*/ 481 h 1332"/>
                    <a:gd name="T82" fmla="*/ 1055 w 1103"/>
                    <a:gd name="T83" fmla="*/ 431 h 1332"/>
                    <a:gd name="T84" fmla="*/ 1086 w 1103"/>
                    <a:gd name="T85" fmla="*/ 395 h 1332"/>
                    <a:gd name="T86" fmla="*/ 1066 w 1103"/>
                    <a:gd name="T87" fmla="*/ 329 h 1332"/>
                    <a:gd name="T88" fmla="*/ 1056 w 1103"/>
                    <a:gd name="T89" fmla="*/ 295 h 1332"/>
                    <a:gd name="T90" fmla="*/ 1061 w 1103"/>
                    <a:gd name="T91" fmla="*/ 248 h 1332"/>
                    <a:gd name="T92" fmla="*/ 1097 w 1103"/>
                    <a:gd name="T93" fmla="*/ 213 h 1332"/>
                    <a:gd name="T94" fmla="*/ 1054 w 1103"/>
                    <a:gd name="T95" fmla="*/ 168 h 1332"/>
                    <a:gd name="T96" fmla="*/ 1006 w 1103"/>
                    <a:gd name="T97" fmla="*/ 114 h 1332"/>
                    <a:gd name="T98" fmla="*/ 1031 w 1103"/>
                    <a:gd name="T99" fmla="*/ 35 h 1332"/>
                    <a:gd name="T100" fmla="*/ 964 w 1103"/>
                    <a:gd name="T101" fmla="*/ 22 h 1332"/>
                    <a:gd name="T102" fmla="*/ 809 w 1103"/>
                    <a:gd name="T103" fmla="*/ 101 h 1332"/>
                    <a:gd name="T104" fmla="*/ 693 w 1103"/>
                    <a:gd name="T105" fmla="*/ 143 h 1332"/>
                    <a:gd name="T106" fmla="*/ 618 w 1103"/>
                    <a:gd name="T107" fmla="*/ 189 h 1332"/>
                    <a:gd name="T108" fmla="*/ 527 w 1103"/>
                    <a:gd name="T109" fmla="*/ 214 h 1332"/>
                    <a:gd name="T110" fmla="*/ 567 w 1103"/>
                    <a:gd name="T111" fmla="*/ 283 h 1332"/>
                    <a:gd name="T112" fmla="*/ 500 w 1103"/>
                    <a:gd name="T113" fmla="*/ 368 h 1332"/>
                    <a:gd name="T114" fmla="*/ 457 w 1103"/>
                    <a:gd name="T115" fmla="*/ 439 h 1332"/>
                    <a:gd name="T116" fmla="*/ 364 w 1103"/>
                    <a:gd name="T117" fmla="*/ 389 h 1332"/>
                    <a:gd name="T118" fmla="*/ 320 w 1103"/>
                    <a:gd name="T119" fmla="*/ 332 h 1332"/>
                    <a:gd name="T120" fmla="*/ 239 w 1103"/>
                    <a:gd name="T121" fmla="*/ 332 h 1332"/>
                    <a:gd name="T122" fmla="*/ 153 w 1103"/>
                    <a:gd name="T123" fmla="*/ 410 h 1332"/>
                    <a:gd name="T124" fmla="*/ 58 w 1103"/>
                    <a:gd name="T125" fmla="*/ 426 h 1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03" h="1332">
                      <a:moveTo>
                        <a:pt x="49" y="416"/>
                      </a:moveTo>
                      <a:cubicBezTo>
                        <a:pt x="47" y="418"/>
                        <a:pt x="41" y="428"/>
                        <a:pt x="40" y="430"/>
                      </a:cubicBezTo>
                      <a:cubicBezTo>
                        <a:pt x="39" y="432"/>
                        <a:pt x="33" y="431"/>
                        <a:pt x="30" y="428"/>
                      </a:cubicBezTo>
                      <a:cubicBezTo>
                        <a:pt x="28" y="427"/>
                        <a:pt x="23" y="426"/>
                        <a:pt x="16" y="425"/>
                      </a:cubicBezTo>
                      <a:cubicBezTo>
                        <a:pt x="16" y="426"/>
                        <a:pt x="16" y="426"/>
                        <a:pt x="16" y="426"/>
                      </a:cubicBezTo>
                      <a:cubicBezTo>
                        <a:pt x="16" y="429"/>
                        <a:pt x="16" y="432"/>
                        <a:pt x="17" y="433"/>
                      </a:cubicBezTo>
                      <a:cubicBezTo>
                        <a:pt x="17" y="433"/>
                        <a:pt x="18" y="434"/>
                        <a:pt x="19" y="435"/>
                      </a:cubicBezTo>
                      <a:cubicBezTo>
                        <a:pt x="21" y="437"/>
                        <a:pt x="23" y="439"/>
                        <a:pt x="23" y="441"/>
                      </a:cubicBezTo>
                      <a:cubicBezTo>
                        <a:pt x="23" y="445"/>
                        <a:pt x="23" y="450"/>
                        <a:pt x="20" y="451"/>
                      </a:cubicBezTo>
                      <a:cubicBezTo>
                        <a:pt x="18" y="452"/>
                        <a:pt x="18" y="453"/>
                        <a:pt x="18" y="454"/>
                      </a:cubicBezTo>
                      <a:cubicBezTo>
                        <a:pt x="19" y="455"/>
                        <a:pt x="22" y="459"/>
                        <a:pt x="24" y="463"/>
                      </a:cubicBezTo>
                      <a:cubicBezTo>
                        <a:pt x="27" y="468"/>
                        <a:pt x="28" y="469"/>
                        <a:pt x="28" y="470"/>
                      </a:cubicBezTo>
                      <a:cubicBezTo>
                        <a:pt x="28" y="471"/>
                        <a:pt x="29" y="471"/>
                        <a:pt x="29" y="472"/>
                      </a:cubicBezTo>
                      <a:cubicBezTo>
                        <a:pt x="30" y="473"/>
                        <a:pt x="31" y="474"/>
                        <a:pt x="31" y="476"/>
                      </a:cubicBezTo>
                      <a:cubicBezTo>
                        <a:pt x="31" y="476"/>
                        <a:pt x="31" y="478"/>
                        <a:pt x="31" y="479"/>
                      </a:cubicBezTo>
                      <a:cubicBezTo>
                        <a:pt x="31" y="482"/>
                        <a:pt x="30" y="490"/>
                        <a:pt x="31" y="492"/>
                      </a:cubicBezTo>
                      <a:cubicBezTo>
                        <a:pt x="33" y="496"/>
                        <a:pt x="35" y="499"/>
                        <a:pt x="37" y="500"/>
                      </a:cubicBezTo>
                      <a:cubicBezTo>
                        <a:pt x="37" y="500"/>
                        <a:pt x="38" y="500"/>
                        <a:pt x="39" y="500"/>
                      </a:cubicBezTo>
                      <a:cubicBezTo>
                        <a:pt x="45" y="502"/>
                        <a:pt x="49" y="504"/>
                        <a:pt x="49" y="506"/>
                      </a:cubicBezTo>
                      <a:cubicBezTo>
                        <a:pt x="49" y="508"/>
                        <a:pt x="49" y="508"/>
                        <a:pt x="49" y="508"/>
                      </a:cubicBezTo>
                      <a:cubicBezTo>
                        <a:pt x="49" y="509"/>
                        <a:pt x="49" y="511"/>
                        <a:pt x="50" y="512"/>
                      </a:cubicBezTo>
                      <a:cubicBezTo>
                        <a:pt x="50" y="513"/>
                        <a:pt x="53" y="515"/>
                        <a:pt x="56" y="517"/>
                      </a:cubicBezTo>
                      <a:cubicBezTo>
                        <a:pt x="77" y="533"/>
                        <a:pt x="78" y="535"/>
                        <a:pt x="77" y="537"/>
                      </a:cubicBezTo>
                      <a:cubicBezTo>
                        <a:pt x="77" y="540"/>
                        <a:pt x="76" y="550"/>
                        <a:pt x="77" y="552"/>
                      </a:cubicBezTo>
                      <a:cubicBezTo>
                        <a:pt x="78" y="553"/>
                        <a:pt x="79" y="555"/>
                        <a:pt x="80" y="559"/>
                      </a:cubicBezTo>
                      <a:cubicBezTo>
                        <a:pt x="82" y="562"/>
                        <a:pt x="84" y="569"/>
                        <a:pt x="86" y="570"/>
                      </a:cubicBezTo>
                      <a:cubicBezTo>
                        <a:pt x="91" y="570"/>
                        <a:pt x="97" y="571"/>
                        <a:pt x="98" y="575"/>
                      </a:cubicBezTo>
                      <a:cubicBezTo>
                        <a:pt x="98" y="575"/>
                        <a:pt x="98" y="576"/>
                        <a:pt x="99" y="577"/>
                      </a:cubicBezTo>
                      <a:cubicBezTo>
                        <a:pt x="100" y="580"/>
                        <a:pt x="101" y="585"/>
                        <a:pt x="98" y="587"/>
                      </a:cubicBezTo>
                      <a:cubicBezTo>
                        <a:pt x="97" y="587"/>
                        <a:pt x="96" y="587"/>
                        <a:pt x="96" y="588"/>
                      </a:cubicBezTo>
                      <a:cubicBezTo>
                        <a:pt x="95" y="588"/>
                        <a:pt x="94" y="588"/>
                        <a:pt x="93" y="588"/>
                      </a:cubicBezTo>
                      <a:cubicBezTo>
                        <a:pt x="93" y="591"/>
                        <a:pt x="87" y="602"/>
                        <a:pt x="84" y="606"/>
                      </a:cubicBezTo>
                      <a:cubicBezTo>
                        <a:pt x="82" y="607"/>
                        <a:pt x="79" y="610"/>
                        <a:pt x="75" y="613"/>
                      </a:cubicBezTo>
                      <a:cubicBezTo>
                        <a:pt x="72" y="615"/>
                        <a:pt x="66" y="619"/>
                        <a:pt x="66" y="621"/>
                      </a:cubicBezTo>
                      <a:cubicBezTo>
                        <a:pt x="66" y="621"/>
                        <a:pt x="66" y="622"/>
                        <a:pt x="66" y="624"/>
                      </a:cubicBezTo>
                      <a:cubicBezTo>
                        <a:pt x="67" y="640"/>
                        <a:pt x="67" y="645"/>
                        <a:pt x="64" y="646"/>
                      </a:cubicBezTo>
                      <a:cubicBezTo>
                        <a:pt x="63" y="647"/>
                        <a:pt x="62" y="647"/>
                        <a:pt x="61" y="647"/>
                      </a:cubicBezTo>
                      <a:cubicBezTo>
                        <a:pt x="59" y="648"/>
                        <a:pt x="55" y="648"/>
                        <a:pt x="55" y="650"/>
                      </a:cubicBezTo>
                      <a:cubicBezTo>
                        <a:pt x="52" y="659"/>
                        <a:pt x="53" y="661"/>
                        <a:pt x="53" y="661"/>
                      </a:cubicBezTo>
                      <a:cubicBezTo>
                        <a:pt x="54" y="662"/>
                        <a:pt x="54" y="662"/>
                        <a:pt x="54" y="662"/>
                      </a:cubicBezTo>
                      <a:cubicBezTo>
                        <a:pt x="57" y="664"/>
                        <a:pt x="60" y="666"/>
                        <a:pt x="60" y="670"/>
                      </a:cubicBezTo>
                      <a:cubicBezTo>
                        <a:pt x="60" y="671"/>
                        <a:pt x="59" y="688"/>
                        <a:pt x="55" y="691"/>
                      </a:cubicBezTo>
                      <a:cubicBezTo>
                        <a:pt x="54" y="692"/>
                        <a:pt x="53" y="692"/>
                        <a:pt x="52" y="692"/>
                      </a:cubicBezTo>
                      <a:cubicBezTo>
                        <a:pt x="51" y="692"/>
                        <a:pt x="49" y="691"/>
                        <a:pt x="47" y="691"/>
                      </a:cubicBezTo>
                      <a:cubicBezTo>
                        <a:pt x="44" y="690"/>
                        <a:pt x="38" y="689"/>
                        <a:pt x="36" y="689"/>
                      </a:cubicBezTo>
                      <a:cubicBezTo>
                        <a:pt x="34" y="690"/>
                        <a:pt x="30" y="692"/>
                        <a:pt x="28" y="694"/>
                      </a:cubicBezTo>
                      <a:cubicBezTo>
                        <a:pt x="27" y="696"/>
                        <a:pt x="18" y="709"/>
                        <a:pt x="16" y="710"/>
                      </a:cubicBezTo>
                      <a:cubicBezTo>
                        <a:pt x="16" y="711"/>
                        <a:pt x="14" y="712"/>
                        <a:pt x="11" y="713"/>
                      </a:cubicBezTo>
                      <a:cubicBezTo>
                        <a:pt x="8" y="714"/>
                        <a:pt x="3" y="716"/>
                        <a:pt x="2" y="717"/>
                      </a:cubicBezTo>
                      <a:cubicBezTo>
                        <a:pt x="2" y="718"/>
                        <a:pt x="2" y="718"/>
                        <a:pt x="2" y="719"/>
                      </a:cubicBezTo>
                      <a:cubicBezTo>
                        <a:pt x="1" y="721"/>
                        <a:pt x="0" y="722"/>
                        <a:pt x="2" y="725"/>
                      </a:cubicBezTo>
                      <a:cubicBezTo>
                        <a:pt x="2" y="727"/>
                        <a:pt x="3" y="728"/>
                        <a:pt x="4" y="730"/>
                      </a:cubicBezTo>
                      <a:cubicBezTo>
                        <a:pt x="5" y="734"/>
                        <a:pt x="7" y="740"/>
                        <a:pt x="9" y="741"/>
                      </a:cubicBezTo>
                      <a:cubicBezTo>
                        <a:pt x="9" y="741"/>
                        <a:pt x="11" y="742"/>
                        <a:pt x="12" y="743"/>
                      </a:cubicBezTo>
                      <a:cubicBezTo>
                        <a:pt x="18" y="748"/>
                        <a:pt x="22" y="751"/>
                        <a:pt x="22" y="754"/>
                      </a:cubicBezTo>
                      <a:cubicBezTo>
                        <a:pt x="22" y="767"/>
                        <a:pt x="23" y="772"/>
                        <a:pt x="23" y="773"/>
                      </a:cubicBezTo>
                      <a:cubicBezTo>
                        <a:pt x="24" y="777"/>
                        <a:pt x="30" y="788"/>
                        <a:pt x="32" y="791"/>
                      </a:cubicBezTo>
                      <a:cubicBezTo>
                        <a:pt x="34" y="795"/>
                        <a:pt x="35" y="798"/>
                        <a:pt x="35" y="802"/>
                      </a:cubicBezTo>
                      <a:cubicBezTo>
                        <a:pt x="35" y="804"/>
                        <a:pt x="35" y="806"/>
                        <a:pt x="36" y="808"/>
                      </a:cubicBezTo>
                      <a:cubicBezTo>
                        <a:pt x="36" y="810"/>
                        <a:pt x="36" y="811"/>
                        <a:pt x="36" y="812"/>
                      </a:cubicBezTo>
                      <a:cubicBezTo>
                        <a:pt x="36" y="812"/>
                        <a:pt x="37" y="815"/>
                        <a:pt x="37" y="819"/>
                      </a:cubicBezTo>
                      <a:cubicBezTo>
                        <a:pt x="43" y="848"/>
                        <a:pt x="43" y="853"/>
                        <a:pt x="40" y="854"/>
                      </a:cubicBezTo>
                      <a:cubicBezTo>
                        <a:pt x="39" y="855"/>
                        <a:pt x="38" y="855"/>
                        <a:pt x="36" y="855"/>
                      </a:cubicBezTo>
                      <a:cubicBezTo>
                        <a:pt x="34" y="855"/>
                        <a:pt x="30" y="856"/>
                        <a:pt x="29" y="857"/>
                      </a:cubicBezTo>
                      <a:cubicBezTo>
                        <a:pt x="28" y="864"/>
                        <a:pt x="26" y="868"/>
                        <a:pt x="24" y="870"/>
                      </a:cubicBezTo>
                      <a:cubicBezTo>
                        <a:pt x="23" y="870"/>
                        <a:pt x="21" y="870"/>
                        <a:pt x="20" y="871"/>
                      </a:cubicBezTo>
                      <a:cubicBezTo>
                        <a:pt x="19" y="871"/>
                        <a:pt x="18" y="871"/>
                        <a:pt x="18" y="872"/>
                      </a:cubicBezTo>
                      <a:cubicBezTo>
                        <a:pt x="17" y="872"/>
                        <a:pt x="17" y="873"/>
                        <a:pt x="17" y="874"/>
                      </a:cubicBezTo>
                      <a:cubicBezTo>
                        <a:pt x="18" y="877"/>
                        <a:pt x="18" y="880"/>
                        <a:pt x="18" y="882"/>
                      </a:cubicBezTo>
                      <a:cubicBezTo>
                        <a:pt x="18" y="883"/>
                        <a:pt x="18" y="884"/>
                        <a:pt x="18" y="885"/>
                      </a:cubicBezTo>
                      <a:cubicBezTo>
                        <a:pt x="19" y="885"/>
                        <a:pt x="19" y="885"/>
                        <a:pt x="20" y="884"/>
                      </a:cubicBezTo>
                      <a:cubicBezTo>
                        <a:pt x="24" y="882"/>
                        <a:pt x="27" y="881"/>
                        <a:pt x="29" y="882"/>
                      </a:cubicBezTo>
                      <a:cubicBezTo>
                        <a:pt x="29" y="882"/>
                        <a:pt x="30" y="883"/>
                        <a:pt x="31" y="883"/>
                      </a:cubicBezTo>
                      <a:cubicBezTo>
                        <a:pt x="34" y="884"/>
                        <a:pt x="40" y="885"/>
                        <a:pt x="40" y="889"/>
                      </a:cubicBezTo>
                      <a:cubicBezTo>
                        <a:pt x="40" y="891"/>
                        <a:pt x="39" y="892"/>
                        <a:pt x="39" y="893"/>
                      </a:cubicBezTo>
                      <a:cubicBezTo>
                        <a:pt x="38" y="895"/>
                        <a:pt x="38" y="895"/>
                        <a:pt x="39" y="896"/>
                      </a:cubicBezTo>
                      <a:cubicBezTo>
                        <a:pt x="40" y="896"/>
                        <a:pt x="40" y="896"/>
                        <a:pt x="40" y="896"/>
                      </a:cubicBezTo>
                      <a:cubicBezTo>
                        <a:pt x="42" y="899"/>
                        <a:pt x="45" y="901"/>
                        <a:pt x="44" y="904"/>
                      </a:cubicBezTo>
                      <a:cubicBezTo>
                        <a:pt x="44" y="904"/>
                        <a:pt x="44" y="905"/>
                        <a:pt x="42" y="906"/>
                      </a:cubicBezTo>
                      <a:cubicBezTo>
                        <a:pt x="41" y="906"/>
                        <a:pt x="40" y="907"/>
                        <a:pt x="40" y="909"/>
                      </a:cubicBezTo>
                      <a:cubicBezTo>
                        <a:pt x="40" y="911"/>
                        <a:pt x="39" y="912"/>
                        <a:pt x="39" y="913"/>
                      </a:cubicBezTo>
                      <a:cubicBezTo>
                        <a:pt x="38" y="917"/>
                        <a:pt x="37" y="919"/>
                        <a:pt x="38" y="919"/>
                      </a:cubicBezTo>
                      <a:cubicBezTo>
                        <a:pt x="39" y="920"/>
                        <a:pt x="40" y="920"/>
                        <a:pt x="42" y="920"/>
                      </a:cubicBezTo>
                      <a:cubicBezTo>
                        <a:pt x="46" y="922"/>
                        <a:pt x="51" y="923"/>
                        <a:pt x="51" y="926"/>
                      </a:cubicBezTo>
                      <a:cubicBezTo>
                        <a:pt x="51" y="928"/>
                        <a:pt x="55" y="944"/>
                        <a:pt x="56" y="946"/>
                      </a:cubicBezTo>
                      <a:cubicBezTo>
                        <a:pt x="56" y="946"/>
                        <a:pt x="58" y="948"/>
                        <a:pt x="59" y="949"/>
                      </a:cubicBezTo>
                      <a:cubicBezTo>
                        <a:pt x="67" y="957"/>
                        <a:pt x="70" y="960"/>
                        <a:pt x="69" y="963"/>
                      </a:cubicBezTo>
                      <a:cubicBezTo>
                        <a:pt x="69" y="966"/>
                        <a:pt x="63" y="978"/>
                        <a:pt x="62" y="981"/>
                      </a:cubicBezTo>
                      <a:cubicBezTo>
                        <a:pt x="61" y="981"/>
                        <a:pt x="60" y="982"/>
                        <a:pt x="59" y="983"/>
                      </a:cubicBezTo>
                      <a:cubicBezTo>
                        <a:pt x="58" y="984"/>
                        <a:pt x="57" y="985"/>
                        <a:pt x="57" y="985"/>
                      </a:cubicBezTo>
                      <a:cubicBezTo>
                        <a:pt x="58" y="986"/>
                        <a:pt x="58" y="987"/>
                        <a:pt x="58" y="988"/>
                      </a:cubicBezTo>
                      <a:cubicBezTo>
                        <a:pt x="59" y="992"/>
                        <a:pt x="61" y="996"/>
                        <a:pt x="61" y="998"/>
                      </a:cubicBezTo>
                      <a:cubicBezTo>
                        <a:pt x="61" y="999"/>
                        <a:pt x="61" y="1000"/>
                        <a:pt x="61" y="1001"/>
                      </a:cubicBezTo>
                      <a:cubicBezTo>
                        <a:pt x="61" y="1003"/>
                        <a:pt x="61" y="1006"/>
                        <a:pt x="60" y="1008"/>
                      </a:cubicBezTo>
                      <a:cubicBezTo>
                        <a:pt x="59" y="1009"/>
                        <a:pt x="59" y="1010"/>
                        <a:pt x="58" y="1010"/>
                      </a:cubicBezTo>
                      <a:cubicBezTo>
                        <a:pt x="57" y="1012"/>
                        <a:pt x="57" y="1012"/>
                        <a:pt x="57" y="1013"/>
                      </a:cubicBezTo>
                      <a:cubicBezTo>
                        <a:pt x="57" y="1014"/>
                        <a:pt x="56" y="1016"/>
                        <a:pt x="56" y="1017"/>
                      </a:cubicBezTo>
                      <a:cubicBezTo>
                        <a:pt x="56" y="1019"/>
                        <a:pt x="55" y="1023"/>
                        <a:pt x="56" y="1025"/>
                      </a:cubicBezTo>
                      <a:cubicBezTo>
                        <a:pt x="58" y="1027"/>
                        <a:pt x="69" y="1030"/>
                        <a:pt x="72" y="1029"/>
                      </a:cubicBezTo>
                      <a:cubicBezTo>
                        <a:pt x="72" y="1028"/>
                        <a:pt x="73" y="1027"/>
                        <a:pt x="73" y="1026"/>
                      </a:cubicBezTo>
                      <a:cubicBezTo>
                        <a:pt x="75" y="1024"/>
                        <a:pt x="78" y="1021"/>
                        <a:pt x="81" y="1022"/>
                      </a:cubicBezTo>
                      <a:cubicBezTo>
                        <a:pt x="84" y="1022"/>
                        <a:pt x="86" y="1024"/>
                        <a:pt x="88" y="1026"/>
                      </a:cubicBezTo>
                      <a:cubicBezTo>
                        <a:pt x="89" y="1027"/>
                        <a:pt x="91" y="1028"/>
                        <a:pt x="91" y="1028"/>
                      </a:cubicBezTo>
                      <a:cubicBezTo>
                        <a:pt x="92" y="1028"/>
                        <a:pt x="93" y="1027"/>
                        <a:pt x="95" y="1026"/>
                      </a:cubicBezTo>
                      <a:cubicBezTo>
                        <a:pt x="98" y="1024"/>
                        <a:pt x="102" y="1022"/>
                        <a:pt x="104" y="1024"/>
                      </a:cubicBezTo>
                      <a:cubicBezTo>
                        <a:pt x="105" y="1024"/>
                        <a:pt x="105" y="1024"/>
                        <a:pt x="105" y="1025"/>
                      </a:cubicBezTo>
                      <a:cubicBezTo>
                        <a:pt x="107" y="1026"/>
                        <a:pt x="110" y="1028"/>
                        <a:pt x="112" y="1028"/>
                      </a:cubicBezTo>
                      <a:cubicBezTo>
                        <a:pt x="113" y="1027"/>
                        <a:pt x="114" y="1026"/>
                        <a:pt x="115" y="1024"/>
                      </a:cubicBezTo>
                      <a:cubicBezTo>
                        <a:pt x="116" y="1022"/>
                        <a:pt x="118" y="1020"/>
                        <a:pt x="121" y="1020"/>
                      </a:cubicBezTo>
                      <a:cubicBezTo>
                        <a:pt x="121" y="1020"/>
                        <a:pt x="123" y="1020"/>
                        <a:pt x="124" y="1020"/>
                      </a:cubicBezTo>
                      <a:cubicBezTo>
                        <a:pt x="128" y="1019"/>
                        <a:pt x="133" y="1019"/>
                        <a:pt x="133" y="1023"/>
                      </a:cubicBezTo>
                      <a:cubicBezTo>
                        <a:pt x="134" y="1024"/>
                        <a:pt x="134" y="1027"/>
                        <a:pt x="133" y="1030"/>
                      </a:cubicBezTo>
                      <a:cubicBezTo>
                        <a:pt x="139" y="1034"/>
                        <a:pt x="145" y="1039"/>
                        <a:pt x="145" y="1042"/>
                      </a:cubicBezTo>
                      <a:cubicBezTo>
                        <a:pt x="145" y="1043"/>
                        <a:pt x="145" y="1044"/>
                        <a:pt x="145" y="1044"/>
                      </a:cubicBezTo>
                      <a:cubicBezTo>
                        <a:pt x="145" y="1047"/>
                        <a:pt x="145" y="1050"/>
                        <a:pt x="143" y="1052"/>
                      </a:cubicBezTo>
                      <a:cubicBezTo>
                        <a:pt x="142" y="1052"/>
                        <a:pt x="141" y="1052"/>
                        <a:pt x="140" y="1053"/>
                      </a:cubicBezTo>
                      <a:cubicBezTo>
                        <a:pt x="139" y="1053"/>
                        <a:pt x="136" y="1054"/>
                        <a:pt x="136" y="1055"/>
                      </a:cubicBezTo>
                      <a:cubicBezTo>
                        <a:pt x="136" y="1057"/>
                        <a:pt x="135" y="1062"/>
                        <a:pt x="136" y="1064"/>
                      </a:cubicBezTo>
                      <a:cubicBezTo>
                        <a:pt x="139" y="1064"/>
                        <a:pt x="146" y="1063"/>
                        <a:pt x="149" y="1062"/>
                      </a:cubicBezTo>
                      <a:cubicBezTo>
                        <a:pt x="149" y="1062"/>
                        <a:pt x="150" y="1062"/>
                        <a:pt x="150" y="1061"/>
                      </a:cubicBezTo>
                      <a:cubicBezTo>
                        <a:pt x="152" y="1061"/>
                        <a:pt x="154" y="1060"/>
                        <a:pt x="157" y="1062"/>
                      </a:cubicBezTo>
                      <a:cubicBezTo>
                        <a:pt x="157" y="1062"/>
                        <a:pt x="169" y="1067"/>
                        <a:pt x="170" y="1070"/>
                      </a:cubicBezTo>
                      <a:cubicBezTo>
                        <a:pt x="171" y="1072"/>
                        <a:pt x="176" y="1084"/>
                        <a:pt x="177" y="1087"/>
                      </a:cubicBezTo>
                      <a:cubicBezTo>
                        <a:pt x="178" y="1088"/>
                        <a:pt x="178" y="1089"/>
                        <a:pt x="178" y="1091"/>
                      </a:cubicBezTo>
                      <a:cubicBezTo>
                        <a:pt x="179" y="1094"/>
                        <a:pt x="179" y="1098"/>
                        <a:pt x="181" y="1099"/>
                      </a:cubicBezTo>
                      <a:cubicBezTo>
                        <a:pt x="181" y="1100"/>
                        <a:pt x="182" y="1100"/>
                        <a:pt x="182" y="1100"/>
                      </a:cubicBezTo>
                      <a:cubicBezTo>
                        <a:pt x="184" y="1101"/>
                        <a:pt x="188" y="1103"/>
                        <a:pt x="186" y="1107"/>
                      </a:cubicBezTo>
                      <a:cubicBezTo>
                        <a:pt x="185" y="1109"/>
                        <a:pt x="184" y="1110"/>
                        <a:pt x="183" y="1110"/>
                      </a:cubicBezTo>
                      <a:cubicBezTo>
                        <a:pt x="182" y="1111"/>
                        <a:pt x="182" y="1111"/>
                        <a:pt x="182" y="1113"/>
                      </a:cubicBezTo>
                      <a:cubicBezTo>
                        <a:pt x="182" y="1116"/>
                        <a:pt x="182" y="1118"/>
                        <a:pt x="183" y="1119"/>
                      </a:cubicBezTo>
                      <a:cubicBezTo>
                        <a:pt x="184" y="1119"/>
                        <a:pt x="184" y="1120"/>
                        <a:pt x="186" y="1120"/>
                      </a:cubicBezTo>
                      <a:cubicBezTo>
                        <a:pt x="187" y="1122"/>
                        <a:pt x="190" y="1123"/>
                        <a:pt x="192" y="1123"/>
                      </a:cubicBezTo>
                      <a:cubicBezTo>
                        <a:pt x="193" y="1123"/>
                        <a:pt x="193" y="1123"/>
                        <a:pt x="193" y="1123"/>
                      </a:cubicBezTo>
                      <a:cubicBezTo>
                        <a:pt x="196" y="1123"/>
                        <a:pt x="199" y="1123"/>
                        <a:pt x="202" y="1125"/>
                      </a:cubicBezTo>
                      <a:cubicBezTo>
                        <a:pt x="205" y="1127"/>
                        <a:pt x="211" y="1131"/>
                        <a:pt x="211" y="1135"/>
                      </a:cubicBezTo>
                      <a:cubicBezTo>
                        <a:pt x="211" y="1136"/>
                        <a:pt x="211" y="1136"/>
                        <a:pt x="211" y="1136"/>
                      </a:cubicBezTo>
                      <a:cubicBezTo>
                        <a:pt x="211" y="1143"/>
                        <a:pt x="210" y="1147"/>
                        <a:pt x="208" y="1149"/>
                      </a:cubicBezTo>
                      <a:cubicBezTo>
                        <a:pt x="206" y="1150"/>
                        <a:pt x="205" y="1152"/>
                        <a:pt x="204" y="1153"/>
                      </a:cubicBezTo>
                      <a:cubicBezTo>
                        <a:pt x="205" y="1153"/>
                        <a:pt x="204" y="1154"/>
                        <a:pt x="204" y="1154"/>
                      </a:cubicBezTo>
                      <a:cubicBezTo>
                        <a:pt x="204" y="1156"/>
                        <a:pt x="204" y="1160"/>
                        <a:pt x="205" y="1161"/>
                      </a:cubicBezTo>
                      <a:cubicBezTo>
                        <a:pt x="207" y="1163"/>
                        <a:pt x="210" y="1165"/>
                        <a:pt x="212" y="1171"/>
                      </a:cubicBezTo>
                      <a:cubicBezTo>
                        <a:pt x="213" y="1172"/>
                        <a:pt x="213" y="1175"/>
                        <a:pt x="214" y="1177"/>
                      </a:cubicBezTo>
                      <a:cubicBezTo>
                        <a:pt x="215" y="1180"/>
                        <a:pt x="217" y="1186"/>
                        <a:pt x="218" y="1187"/>
                      </a:cubicBezTo>
                      <a:cubicBezTo>
                        <a:pt x="218" y="1187"/>
                        <a:pt x="220" y="1188"/>
                        <a:pt x="222" y="1188"/>
                      </a:cubicBezTo>
                      <a:cubicBezTo>
                        <a:pt x="235" y="1192"/>
                        <a:pt x="238" y="1194"/>
                        <a:pt x="238" y="1196"/>
                      </a:cubicBezTo>
                      <a:cubicBezTo>
                        <a:pt x="238" y="1198"/>
                        <a:pt x="238" y="1202"/>
                        <a:pt x="238" y="1208"/>
                      </a:cubicBezTo>
                      <a:cubicBezTo>
                        <a:pt x="238" y="1214"/>
                        <a:pt x="238" y="1221"/>
                        <a:pt x="238" y="1222"/>
                      </a:cubicBezTo>
                      <a:cubicBezTo>
                        <a:pt x="238" y="1224"/>
                        <a:pt x="237" y="1231"/>
                        <a:pt x="236" y="1239"/>
                      </a:cubicBezTo>
                      <a:cubicBezTo>
                        <a:pt x="235" y="1247"/>
                        <a:pt x="235" y="1256"/>
                        <a:pt x="235" y="1258"/>
                      </a:cubicBezTo>
                      <a:cubicBezTo>
                        <a:pt x="235" y="1284"/>
                        <a:pt x="235" y="1284"/>
                        <a:pt x="235" y="1284"/>
                      </a:cubicBezTo>
                      <a:cubicBezTo>
                        <a:pt x="235" y="1284"/>
                        <a:pt x="234" y="1285"/>
                        <a:pt x="234" y="1286"/>
                      </a:cubicBezTo>
                      <a:cubicBezTo>
                        <a:pt x="234" y="1300"/>
                        <a:pt x="235" y="1304"/>
                        <a:pt x="235" y="1305"/>
                      </a:cubicBezTo>
                      <a:cubicBezTo>
                        <a:pt x="236" y="1305"/>
                        <a:pt x="237" y="1306"/>
                        <a:pt x="239" y="1308"/>
                      </a:cubicBezTo>
                      <a:cubicBezTo>
                        <a:pt x="242" y="1311"/>
                        <a:pt x="250" y="1321"/>
                        <a:pt x="252" y="1321"/>
                      </a:cubicBezTo>
                      <a:cubicBezTo>
                        <a:pt x="253" y="1321"/>
                        <a:pt x="254" y="1322"/>
                        <a:pt x="255" y="1322"/>
                      </a:cubicBezTo>
                      <a:cubicBezTo>
                        <a:pt x="257" y="1322"/>
                        <a:pt x="263" y="1322"/>
                        <a:pt x="264" y="1321"/>
                      </a:cubicBezTo>
                      <a:cubicBezTo>
                        <a:pt x="266" y="1320"/>
                        <a:pt x="268" y="1315"/>
                        <a:pt x="269" y="1311"/>
                      </a:cubicBezTo>
                      <a:cubicBezTo>
                        <a:pt x="270" y="1311"/>
                        <a:pt x="270" y="1311"/>
                        <a:pt x="270" y="1311"/>
                      </a:cubicBezTo>
                      <a:cubicBezTo>
                        <a:pt x="273" y="1302"/>
                        <a:pt x="276" y="1298"/>
                        <a:pt x="279" y="1298"/>
                      </a:cubicBezTo>
                      <a:cubicBezTo>
                        <a:pt x="281" y="1298"/>
                        <a:pt x="287" y="1297"/>
                        <a:pt x="290" y="1296"/>
                      </a:cubicBezTo>
                      <a:cubicBezTo>
                        <a:pt x="292" y="1295"/>
                        <a:pt x="292" y="1295"/>
                        <a:pt x="292" y="1295"/>
                      </a:cubicBezTo>
                      <a:cubicBezTo>
                        <a:pt x="305" y="1291"/>
                        <a:pt x="309" y="1289"/>
                        <a:pt x="310" y="1288"/>
                      </a:cubicBezTo>
                      <a:cubicBezTo>
                        <a:pt x="310" y="1288"/>
                        <a:pt x="310" y="1288"/>
                        <a:pt x="310" y="1288"/>
                      </a:cubicBezTo>
                      <a:cubicBezTo>
                        <a:pt x="310" y="1284"/>
                        <a:pt x="310" y="1277"/>
                        <a:pt x="315" y="1276"/>
                      </a:cubicBezTo>
                      <a:cubicBezTo>
                        <a:pt x="316" y="1276"/>
                        <a:pt x="317" y="1276"/>
                        <a:pt x="318" y="1276"/>
                      </a:cubicBezTo>
                      <a:cubicBezTo>
                        <a:pt x="321" y="1275"/>
                        <a:pt x="323" y="1274"/>
                        <a:pt x="325" y="1275"/>
                      </a:cubicBezTo>
                      <a:cubicBezTo>
                        <a:pt x="326" y="1275"/>
                        <a:pt x="333" y="1279"/>
                        <a:pt x="333" y="1284"/>
                      </a:cubicBezTo>
                      <a:cubicBezTo>
                        <a:pt x="333" y="1285"/>
                        <a:pt x="333" y="1286"/>
                        <a:pt x="333" y="1287"/>
                      </a:cubicBezTo>
                      <a:cubicBezTo>
                        <a:pt x="332" y="1290"/>
                        <a:pt x="332" y="1296"/>
                        <a:pt x="334" y="1298"/>
                      </a:cubicBezTo>
                      <a:cubicBezTo>
                        <a:pt x="334" y="1299"/>
                        <a:pt x="335" y="1300"/>
                        <a:pt x="336" y="1301"/>
                      </a:cubicBezTo>
                      <a:cubicBezTo>
                        <a:pt x="337" y="1302"/>
                        <a:pt x="337" y="1302"/>
                        <a:pt x="337" y="1303"/>
                      </a:cubicBezTo>
                      <a:cubicBezTo>
                        <a:pt x="337" y="1302"/>
                        <a:pt x="337" y="1302"/>
                        <a:pt x="337" y="1301"/>
                      </a:cubicBezTo>
                      <a:cubicBezTo>
                        <a:pt x="337" y="1297"/>
                        <a:pt x="337" y="1293"/>
                        <a:pt x="339" y="1292"/>
                      </a:cubicBezTo>
                      <a:cubicBezTo>
                        <a:pt x="342" y="1290"/>
                        <a:pt x="352" y="1283"/>
                        <a:pt x="353" y="1281"/>
                      </a:cubicBezTo>
                      <a:cubicBezTo>
                        <a:pt x="355" y="1279"/>
                        <a:pt x="355" y="1277"/>
                        <a:pt x="355" y="1275"/>
                      </a:cubicBezTo>
                      <a:cubicBezTo>
                        <a:pt x="355" y="1275"/>
                        <a:pt x="355" y="1274"/>
                        <a:pt x="355" y="1273"/>
                      </a:cubicBezTo>
                      <a:cubicBezTo>
                        <a:pt x="354" y="1265"/>
                        <a:pt x="354" y="1256"/>
                        <a:pt x="358" y="1252"/>
                      </a:cubicBezTo>
                      <a:cubicBezTo>
                        <a:pt x="368" y="1244"/>
                        <a:pt x="371" y="1240"/>
                        <a:pt x="371" y="1239"/>
                      </a:cubicBezTo>
                      <a:cubicBezTo>
                        <a:pt x="371" y="1238"/>
                        <a:pt x="371" y="1237"/>
                        <a:pt x="372" y="1236"/>
                      </a:cubicBezTo>
                      <a:cubicBezTo>
                        <a:pt x="372" y="1233"/>
                        <a:pt x="374" y="1228"/>
                        <a:pt x="374" y="1227"/>
                      </a:cubicBezTo>
                      <a:cubicBezTo>
                        <a:pt x="373" y="1227"/>
                        <a:pt x="373" y="1225"/>
                        <a:pt x="372" y="1224"/>
                      </a:cubicBezTo>
                      <a:cubicBezTo>
                        <a:pt x="371" y="1218"/>
                        <a:pt x="369" y="1212"/>
                        <a:pt x="372" y="1210"/>
                      </a:cubicBezTo>
                      <a:cubicBezTo>
                        <a:pt x="379" y="1205"/>
                        <a:pt x="380" y="1203"/>
                        <a:pt x="380" y="1203"/>
                      </a:cubicBezTo>
                      <a:cubicBezTo>
                        <a:pt x="381" y="1202"/>
                        <a:pt x="383" y="1195"/>
                        <a:pt x="384" y="1192"/>
                      </a:cubicBezTo>
                      <a:cubicBezTo>
                        <a:pt x="384" y="1191"/>
                        <a:pt x="384" y="1190"/>
                        <a:pt x="385" y="1190"/>
                      </a:cubicBezTo>
                      <a:cubicBezTo>
                        <a:pt x="385" y="1189"/>
                        <a:pt x="392" y="1177"/>
                        <a:pt x="396" y="1177"/>
                      </a:cubicBezTo>
                      <a:cubicBezTo>
                        <a:pt x="396" y="1177"/>
                        <a:pt x="399" y="1178"/>
                        <a:pt x="402" y="1178"/>
                      </a:cubicBezTo>
                      <a:cubicBezTo>
                        <a:pt x="405" y="1178"/>
                        <a:pt x="408" y="1178"/>
                        <a:pt x="410" y="1178"/>
                      </a:cubicBezTo>
                      <a:cubicBezTo>
                        <a:pt x="411" y="1178"/>
                        <a:pt x="413" y="1178"/>
                        <a:pt x="415" y="1178"/>
                      </a:cubicBezTo>
                      <a:cubicBezTo>
                        <a:pt x="420" y="1177"/>
                        <a:pt x="424" y="1177"/>
                        <a:pt x="426" y="1178"/>
                      </a:cubicBezTo>
                      <a:cubicBezTo>
                        <a:pt x="427" y="1178"/>
                        <a:pt x="429" y="1179"/>
                        <a:pt x="431" y="1180"/>
                      </a:cubicBezTo>
                      <a:cubicBezTo>
                        <a:pt x="434" y="1181"/>
                        <a:pt x="438" y="1183"/>
                        <a:pt x="440" y="1183"/>
                      </a:cubicBezTo>
                      <a:cubicBezTo>
                        <a:pt x="443" y="1183"/>
                        <a:pt x="444" y="1184"/>
                        <a:pt x="445" y="1184"/>
                      </a:cubicBezTo>
                      <a:cubicBezTo>
                        <a:pt x="446" y="1185"/>
                        <a:pt x="447" y="1185"/>
                        <a:pt x="447" y="1185"/>
                      </a:cubicBezTo>
                      <a:cubicBezTo>
                        <a:pt x="448" y="1185"/>
                        <a:pt x="449" y="1185"/>
                        <a:pt x="449" y="1185"/>
                      </a:cubicBezTo>
                      <a:cubicBezTo>
                        <a:pt x="452" y="1185"/>
                        <a:pt x="457" y="1186"/>
                        <a:pt x="457" y="1190"/>
                      </a:cubicBezTo>
                      <a:cubicBezTo>
                        <a:pt x="457" y="1191"/>
                        <a:pt x="456" y="1192"/>
                        <a:pt x="456" y="1193"/>
                      </a:cubicBezTo>
                      <a:cubicBezTo>
                        <a:pt x="456" y="1195"/>
                        <a:pt x="456" y="1198"/>
                        <a:pt x="457" y="1199"/>
                      </a:cubicBezTo>
                      <a:cubicBezTo>
                        <a:pt x="457" y="1199"/>
                        <a:pt x="458" y="1200"/>
                        <a:pt x="458" y="1200"/>
                      </a:cubicBezTo>
                      <a:cubicBezTo>
                        <a:pt x="460" y="1202"/>
                        <a:pt x="462" y="1203"/>
                        <a:pt x="462" y="1206"/>
                      </a:cubicBezTo>
                      <a:cubicBezTo>
                        <a:pt x="463" y="1207"/>
                        <a:pt x="463" y="1208"/>
                        <a:pt x="463" y="1210"/>
                      </a:cubicBezTo>
                      <a:cubicBezTo>
                        <a:pt x="463" y="1212"/>
                        <a:pt x="462" y="1214"/>
                        <a:pt x="463" y="1215"/>
                      </a:cubicBezTo>
                      <a:cubicBezTo>
                        <a:pt x="466" y="1216"/>
                        <a:pt x="474" y="1217"/>
                        <a:pt x="476" y="1216"/>
                      </a:cubicBezTo>
                      <a:cubicBezTo>
                        <a:pt x="478" y="1215"/>
                        <a:pt x="483" y="1210"/>
                        <a:pt x="484" y="1208"/>
                      </a:cubicBezTo>
                      <a:cubicBezTo>
                        <a:pt x="484" y="1208"/>
                        <a:pt x="484" y="1206"/>
                        <a:pt x="484" y="1205"/>
                      </a:cubicBezTo>
                      <a:cubicBezTo>
                        <a:pt x="484" y="1202"/>
                        <a:pt x="484" y="1197"/>
                        <a:pt x="489" y="1197"/>
                      </a:cubicBezTo>
                      <a:cubicBezTo>
                        <a:pt x="489" y="1197"/>
                        <a:pt x="490" y="1197"/>
                        <a:pt x="491" y="1197"/>
                      </a:cubicBezTo>
                      <a:cubicBezTo>
                        <a:pt x="494" y="1197"/>
                        <a:pt x="499" y="1196"/>
                        <a:pt x="501" y="1200"/>
                      </a:cubicBezTo>
                      <a:cubicBezTo>
                        <a:pt x="502" y="1201"/>
                        <a:pt x="505" y="1203"/>
                        <a:pt x="507" y="1206"/>
                      </a:cubicBezTo>
                      <a:cubicBezTo>
                        <a:pt x="514" y="1212"/>
                        <a:pt x="517" y="1214"/>
                        <a:pt x="517" y="1217"/>
                      </a:cubicBezTo>
                      <a:cubicBezTo>
                        <a:pt x="516" y="1218"/>
                        <a:pt x="516" y="1218"/>
                        <a:pt x="516" y="1218"/>
                      </a:cubicBezTo>
                      <a:cubicBezTo>
                        <a:pt x="516" y="1220"/>
                        <a:pt x="516" y="1223"/>
                        <a:pt x="517" y="1224"/>
                      </a:cubicBezTo>
                      <a:cubicBezTo>
                        <a:pt x="519" y="1224"/>
                        <a:pt x="523" y="1225"/>
                        <a:pt x="526" y="1228"/>
                      </a:cubicBezTo>
                      <a:cubicBezTo>
                        <a:pt x="527" y="1230"/>
                        <a:pt x="527" y="1232"/>
                        <a:pt x="528" y="1234"/>
                      </a:cubicBezTo>
                      <a:cubicBezTo>
                        <a:pt x="530" y="1238"/>
                        <a:pt x="531" y="1242"/>
                        <a:pt x="533" y="1243"/>
                      </a:cubicBezTo>
                      <a:cubicBezTo>
                        <a:pt x="534" y="1244"/>
                        <a:pt x="534" y="1244"/>
                        <a:pt x="534" y="1244"/>
                      </a:cubicBezTo>
                      <a:cubicBezTo>
                        <a:pt x="550" y="1260"/>
                        <a:pt x="551" y="1263"/>
                        <a:pt x="551" y="1265"/>
                      </a:cubicBezTo>
                      <a:cubicBezTo>
                        <a:pt x="551" y="1266"/>
                        <a:pt x="550" y="1268"/>
                        <a:pt x="549" y="1270"/>
                      </a:cubicBezTo>
                      <a:cubicBezTo>
                        <a:pt x="552" y="1272"/>
                        <a:pt x="556" y="1275"/>
                        <a:pt x="556" y="1279"/>
                      </a:cubicBezTo>
                      <a:cubicBezTo>
                        <a:pt x="557" y="1283"/>
                        <a:pt x="560" y="1292"/>
                        <a:pt x="562" y="1293"/>
                      </a:cubicBezTo>
                      <a:cubicBezTo>
                        <a:pt x="563" y="1294"/>
                        <a:pt x="565" y="1295"/>
                        <a:pt x="567" y="1295"/>
                      </a:cubicBezTo>
                      <a:cubicBezTo>
                        <a:pt x="572" y="1297"/>
                        <a:pt x="574" y="1298"/>
                        <a:pt x="575" y="1299"/>
                      </a:cubicBezTo>
                      <a:cubicBezTo>
                        <a:pt x="575" y="1300"/>
                        <a:pt x="576" y="1300"/>
                        <a:pt x="576" y="1301"/>
                      </a:cubicBezTo>
                      <a:cubicBezTo>
                        <a:pt x="580" y="1308"/>
                        <a:pt x="583" y="1312"/>
                        <a:pt x="584" y="1313"/>
                      </a:cubicBezTo>
                      <a:cubicBezTo>
                        <a:pt x="585" y="1313"/>
                        <a:pt x="587" y="1313"/>
                        <a:pt x="588" y="1314"/>
                      </a:cubicBezTo>
                      <a:cubicBezTo>
                        <a:pt x="591" y="1314"/>
                        <a:pt x="595" y="1315"/>
                        <a:pt x="595" y="1318"/>
                      </a:cubicBezTo>
                      <a:cubicBezTo>
                        <a:pt x="595" y="1319"/>
                        <a:pt x="595" y="1320"/>
                        <a:pt x="595" y="1321"/>
                      </a:cubicBezTo>
                      <a:cubicBezTo>
                        <a:pt x="595" y="1323"/>
                        <a:pt x="594" y="1328"/>
                        <a:pt x="595" y="1329"/>
                      </a:cubicBezTo>
                      <a:cubicBezTo>
                        <a:pt x="597" y="1329"/>
                        <a:pt x="603" y="1331"/>
                        <a:pt x="605" y="1332"/>
                      </a:cubicBezTo>
                      <a:cubicBezTo>
                        <a:pt x="609" y="1328"/>
                        <a:pt x="625" y="1313"/>
                        <a:pt x="628" y="1310"/>
                      </a:cubicBezTo>
                      <a:cubicBezTo>
                        <a:pt x="632" y="1308"/>
                        <a:pt x="637" y="1308"/>
                        <a:pt x="641" y="1309"/>
                      </a:cubicBezTo>
                      <a:cubicBezTo>
                        <a:pt x="643" y="1309"/>
                        <a:pt x="643" y="1309"/>
                        <a:pt x="643" y="1309"/>
                      </a:cubicBezTo>
                      <a:cubicBezTo>
                        <a:pt x="646" y="1309"/>
                        <a:pt x="646" y="1308"/>
                        <a:pt x="648" y="1306"/>
                      </a:cubicBezTo>
                      <a:cubicBezTo>
                        <a:pt x="648" y="1305"/>
                        <a:pt x="649" y="1304"/>
                        <a:pt x="650" y="1304"/>
                      </a:cubicBezTo>
                      <a:cubicBezTo>
                        <a:pt x="653" y="1301"/>
                        <a:pt x="656" y="1304"/>
                        <a:pt x="659" y="1306"/>
                      </a:cubicBezTo>
                      <a:cubicBezTo>
                        <a:pt x="660" y="1307"/>
                        <a:pt x="660" y="1307"/>
                        <a:pt x="661" y="1308"/>
                      </a:cubicBezTo>
                      <a:cubicBezTo>
                        <a:pt x="663" y="1310"/>
                        <a:pt x="666" y="1311"/>
                        <a:pt x="669" y="1311"/>
                      </a:cubicBezTo>
                      <a:cubicBezTo>
                        <a:pt x="671" y="1311"/>
                        <a:pt x="672" y="1310"/>
                        <a:pt x="674" y="1308"/>
                      </a:cubicBezTo>
                      <a:cubicBezTo>
                        <a:pt x="675" y="1307"/>
                        <a:pt x="675" y="1307"/>
                        <a:pt x="675" y="1307"/>
                      </a:cubicBezTo>
                      <a:cubicBezTo>
                        <a:pt x="678" y="1304"/>
                        <a:pt x="681" y="1306"/>
                        <a:pt x="684" y="1307"/>
                      </a:cubicBezTo>
                      <a:cubicBezTo>
                        <a:pt x="685" y="1307"/>
                        <a:pt x="686" y="1307"/>
                        <a:pt x="687" y="1307"/>
                      </a:cubicBezTo>
                      <a:cubicBezTo>
                        <a:pt x="690" y="1307"/>
                        <a:pt x="694" y="1312"/>
                        <a:pt x="695" y="1314"/>
                      </a:cubicBezTo>
                      <a:cubicBezTo>
                        <a:pt x="695" y="1314"/>
                        <a:pt x="696" y="1315"/>
                        <a:pt x="698" y="1315"/>
                      </a:cubicBezTo>
                      <a:cubicBezTo>
                        <a:pt x="700" y="1315"/>
                        <a:pt x="702" y="1314"/>
                        <a:pt x="702" y="1314"/>
                      </a:cubicBezTo>
                      <a:cubicBezTo>
                        <a:pt x="704" y="1313"/>
                        <a:pt x="704" y="1310"/>
                        <a:pt x="704" y="1308"/>
                      </a:cubicBezTo>
                      <a:cubicBezTo>
                        <a:pt x="704" y="1308"/>
                        <a:pt x="704" y="1307"/>
                        <a:pt x="705" y="1307"/>
                      </a:cubicBezTo>
                      <a:cubicBezTo>
                        <a:pt x="705" y="1306"/>
                        <a:pt x="705" y="1305"/>
                        <a:pt x="706" y="1305"/>
                      </a:cubicBezTo>
                      <a:cubicBezTo>
                        <a:pt x="708" y="1303"/>
                        <a:pt x="712" y="1304"/>
                        <a:pt x="720" y="1306"/>
                      </a:cubicBezTo>
                      <a:cubicBezTo>
                        <a:pt x="721" y="1307"/>
                        <a:pt x="722" y="1307"/>
                        <a:pt x="722" y="1307"/>
                      </a:cubicBezTo>
                      <a:cubicBezTo>
                        <a:pt x="724" y="1307"/>
                        <a:pt x="725" y="1307"/>
                        <a:pt x="727" y="1304"/>
                      </a:cubicBezTo>
                      <a:cubicBezTo>
                        <a:pt x="728" y="1304"/>
                        <a:pt x="729" y="1303"/>
                        <a:pt x="729" y="1302"/>
                      </a:cubicBezTo>
                      <a:cubicBezTo>
                        <a:pt x="732" y="1300"/>
                        <a:pt x="735" y="1299"/>
                        <a:pt x="740" y="1299"/>
                      </a:cubicBezTo>
                      <a:cubicBezTo>
                        <a:pt x="743" y="1299"/>
                        <a:pt x="748" y="1301"/>
                        <a:pt x="752" y="1302"/>
                      </a:cubicBezTo>
                      <a:cubicBezTo>
                        <a:pt x="754" y="1303"/>
                        <a:pt x="754" y="1303"/>
                        <a:pt x="754" y="1303"/>
                      </a:cubicBezTo>
                      <a:cubicBezTo>
                        <a:pt x="757" y="1304"/>
                        <a:pt x="768" y="1316"/>
                        <a:pt x="769" y="1318"/>
                      </a:cubicBezTo>
                      <a:cubicBezTo>
                        <a:pt x="769" y="1319"/>
                        <a:pt x="770" y="1320"/>
                        <a:pt x="774" y="1318"/>
                      </a:cubicBezTo>
                      <a:cubicBezTo>
                        <a:pt x="776" y="1317"/>
                        <a:pt x="780" y="1316"/>
                        <a:pt x="783" y="1314"/>
                      </a:cubicBezTo>
                      <a:cubicBezTo>
                        <a:pt x="786" y="1313"/>
                        <a:pt x="789" y="1313"/>
                        <a:pt x="790" y="1312"/>
                      </a:cubicBezTo>
                      <a:cubicBezTo>
                        <a:pt x="791" y="1311"/>
                        <a:pt x="795" y="1307"/>
                        <a:pt x="796" y="1305"/>
                      </a:cubicBezTo>
                      <a:cubicBezTo>
                        <a:pt x="797" y="1302"/>
                        <a:pt x="801" y="1304"/>
                        <a:pt x="806" y="1305"/>
                      </a:cubicBezTo>
                      <a:cubicBezTo>
                        <a:pt x="808" y="1306"/>
                        <a:pt x="810" y="1306"/>
                        <a:pt x="810" y="1306"/>
                      </a:cubicBezTo>
                      <a:cubicBezTo>
                        <a:pt x="811" y="1306"/>
                        <a:pt x="813" y="1305"/>
                        <a:pt x="814" y="1304"/>
                      </a:cubicBezTo>
                      <a:cubicBezTo>
                        <a:pt x="815" y="1303"/>
                        <a:pt x="818" y="1300"/>
                        <a:pt x="822" y="1300"/>
                      </a:cubicBezTo>
                      <a:cubicBezTo>
                        <a:pt x="825" y="1300"/>
                        <a:pt x="830" y="1304"/>
                        <a:pt x="833" y="1307"/>
                      </a:cubicBezTo>
                      <a:cubicBezTo>
                        <a:pt x="836" y="1305"/>
                        <a:pt x="849" y="1292"/>
                        <a:pt x="859" y="1280"/>
                      </a:cubicBezTo>
                      <a:cubicBezTo>
                        <a:pt x="859" y="1280"/>
                        <a:pt x="860" y="1279"/>
                        <a:pt x="861" y="1279"/>
                      </a:cubicBezTo>
                      <a:cubicBezTo>
                        <a:pt x="862" y="1279"/>
                        <a:pt x="870" y="1280"/>
                        <a:pt x="875" y="1282"/>
                      </a:cubicBezTo>
                      <a:cubicBezTo>
                        <a:pt x="875" y="1281"/>
                        <a:pt x="875" y="1279"/>
                        <a:pt x="875" y="1276"/>
                      </a:cubicBezTo>
                      <a:cubicBezTo>
                        <a:pt x="875" y="1276"/>
                        <a:pt x="875" y="1275"/>
                        <a:pt x="875" y="1275"/>
                      </a:cubicBezTo>
                      <a:cubicBezTo>
                        <a:pt x="875" y="1271"/>
                        <a:pt x="895" y="1266"/>
                        <a:pt x="895" y="1266"/>
                      </a:cubicBezTo>
                      <a:cubicBezTo>
                        <a:pt x="897" y="1266"/>
                        <a:pt x="900" y="1266"/>
                        <a:pt x="903" y="1267"/>
                      </a:cubicBezTo>
                      <a:cubicBezTo>
                        <a:pt x="904" y="1267"/>
                        <a:pt x="906" y="1268"/>
                        <a:pt x="908" y="1268"/>
                      </a:cubicBezTo>
                      <a:cubicBezTo>
                        <a:pt x="909" y="1268"/>
                        <a:pt x="913" y="1265"/>
                        <a:pt x="916" y="1264"/>
                      </a:cubicBezTo>
                      <a:cubicBezTo>
                        <a:pt x="917" y="1263"/>
                        <a:pt x="919" y="1262"/>
                        <a:pt x="920" y="1261"/>
                      </a:cubicBezTo>
                      <a:cubicBezTo>
                        <a:pt x="920" y="1260"/>
                        <a:pt x="921" y="1258"/>
                        <a:pt x="921" y="1248"/>
                      </a:cubicBezTo>
                      <a:cubicBezTo>
                        <a:pt x="921" y="1247"/>
                        <a:pt x="921" y="1246"/>
                        <a:pt x="921" y="1246"/>
                      </a:cubicBezTo>
                      <a:cubicBezTo>
                        <a:pt x="921" y="1244"/>
                        <a:pt x="923" y="1242"/>
                        <a:pt x="931" y="1238"/>
                      </a:cubicBezTo>
                      <a:cubicBezTo>
                        <a:pt x="936" y="1236"/>
                        <a:pt x="940" y="1233"/>
                        <a:pt x="944" y="1231"/>
                      </a:cubicBezTo>
                      <a:cubicBezTo>
                        <a:pt x="950" y="1227"/>
                        <a:pt x="959" y="1218"/>
                        <a:pt x="963" y="1215"/>
                      </a:cubicBezTo>
                      <a:cubicBezTo>
                        <a:pt x="962" y="1213"/>
                        <a:pt x="961" y="1212"/>
                        <a:pt x="961" y="1211"/>
                      </a:cubicBezTo>
                      <a:cubicBezTo>
                        <a:pt x="960" y="1209"/>
                        <a:pt x="959" y="1206"/>
                        <a:pt x="959" y="1204"/>
                      </a:cubicBezTo>
                      <a:cubicBezTo>
                        <a:pt x="958" y="1201"/>
                        <a:pt x="957" y="1199"/>
                        <a:pt x="957" y="1197"/>
                      </a:cubicBezTo>
                      <a:cubicBezTo>
                        <a:pt x="955" y="1194"/>
                        <a:pt x="956" y="1191"/>
                        <a:pt x="956" y="1188"/>
                      </a:cubicBezTo>
                      <a:cubicBezTo>
                        <a:pt x="956" y="1187"/>
                        <a:pt x="957" y="1185"/>
                        <a:pt x="957" y="1184"/>
                      </a:cubicBezTo>
                      <a:cubicBezTo>
                        <a:pt x="957" y="1183"/>
                        <a:pt x="953" y="1179"/>
                        <a:pt x="950" y="1177"/>
                      </a:cubicBezTo>
                      <a:cubicBezTo>
                        <a:pt x="949" y="1177"/>
                        <a:pt x="948" y="1176"/>
                        <a:pt x="948" y="1175"/>
                      </a:cubicBezTo>
                      <a:cubicBezTo>
                        <a:pt x="946" y="1174"/>
                        <a:pt x="946" y="1173"/>
                        <a:pt x="946" y="1172"/>
                      </a:cubicBezTo>
                      <a:cubicBezTo>
                        <a:pt x="946" y="1170"/>
                        <a:pt x="949" y="1169"/>
                        <a:pt x="951" y="1167"/>
                      </a:cubicBezTo>
                      <a:cubicBezTo>
                        <a:pt x="952" y="1166"/>
                        <a:pt x="954" y="1165"/>
                        <a:pt x="954" y="1165"/>
                      </a:cubicBezTo>
                      <a:cubicBezTo>
                        <a:pt x="956" y="1163"/>
                        <a:pt x="957" y="1154"/>
                        <a:pt x="957" y="1150"/>
                      </a:cubicBezTo>
                      <a:cubicBezTo>
                        <a:pt x="956" y="1149"/>
                        <a:pt x="950" y="1146"/>
                        <a:pt x="947" y="1145"/>
                      </a:cubicBezTo>
                      <a:cubicBezTo>
                        <a:pt x="943" y="1142"/>
                        <a:pt x="940" y="1141"/>
                        <a:pt x="939" y="1140"/>
                      </a:cubicBezTo>
                      <a:cubicBezTo>
                        <a:pt x="938" y="1139"/>
                        <a:pt x="935" y="1140"/>
                        <a:pt x="933" y="1140"/>
                      </a:cubicBezTo>
                      <a:cubicBezTo>
                        <a:pt x="930" y="1140"/>
                        <a:pt x="928" y="1140"/>
                        <a:pt x="926" y="1140"/>
                      </a:cubicBezTo>
                      <a:cubicBezTo>
                        <a:pt x="921" y="1138"/>
                        <a:pt x="921" y="1132"/>
                        <a:pt x="921" y="1130"/>
                      </a:cubicBezTo>
                      <a:cubicBezTo>
                        <a:pt x="921" y="1127"/>
                        <a:pt x="926" y="1126"/>
                        <a:pt x="929" y="1125"/>
                      </a:cubicBezTo>
                      <a:cubicBezTo>
                        <a:pt x="930" y="1125"/>
                        <a:pt x="931" y="1125"/>
                        <a:pt x="931" y="1125"/>
                      </a:cubicBezTo>
                      <a:cubicBezTo>
                        <a:pt x="931" y="1124"/>
                        <a:pt x="930" y="1122"/>
                        <a:pt x="929" y="1120"/>
                      </a:cubicBezTo>
                      <a:cubicBezTo>
                        <a:pt x="928" y="1119"/>
                        <a:pt x="927" y="1117"/>
                        <a:pt x="926" y="1116"/>
                      </a:cubicBezTo>
                      <a:cubicBezTo>
                        <a:pt x="924" y="1111"/>
                        <a:pt x="926" y="1104"/>
                        <a:pt x="927" y="1099"/>
                      </a:cubicBezTo>
                      <a:cubicBezTo>
                        <a:pt x="928" y="1098"/>
                        <a:pt x="928" y="1097"/>
                        <a:pt x="928" y="1096"/>
                      </a:cubicBezTo>
                      <a:cubicBezTo>
                        <a:pt x="927" y="1096"/>
                        <a:pt x="923" y="1095"/>
                        <a:pt x="921" y="1095"/>
                      </a:cubicBezTo>
                      <a:cubicBezTo>
                        <a:pt x="919" y="1094"/>
                        <a:pt x="918" y="1094"/>
                        <a:pt x="917" y="1094"/>
                      </a:cubicBezTo>
                      <a:cubicBezTo>
                        <a:pt x="915" y="1092"/>
                        <a:pt x="907" y="1085"/>
                        <a:pt x="905" y="1082"/>
                      </a:cubicBezTo>
                      <a:cubicBezTo>
                        <a:pt x="904" y="1080"/>
                        <a:pt x="904" y="1079"/>
                        <a:pt x="904" y="1078"/>
                      </a:cubicBezTo>
                      <a:cubicBezTo>
                        <a:pt x="906" y="1074"/>
                        <a:pt x="914" y="1073"/>
                        <a:pt x="915" y="1073"/>
                      </a:cubicBezTo>
                      <a:cubicBezTo>
                        <a:pt x="916" y="1072"/>
                        <a:pt x="915" y="1066"/>
                        <a:pt x="915" y="1064"/>
                      </a:cubicBezTo>
                      <a:cubicBezTo>
                        <a:pt x="915" y="1062"/>
                        <a:pt x="915" y="1060"/>
                        <a:pt x="915" y="1059"/>
                      </a:cubicBezTo>
                      <a:cubicBezTo>
                        <a:pt x="915" y="1058"/>
                        <a:pt x="914" y="1057"/>
                        <a:pt x="912" y="1055"/>
                      </a:cubicBezTo>
                      <a:cubicBezTo>
                        <a:pt x="912" y="1055"/>
                        <a:pt x="911" y="1054"/>
                        <a:pt x="911" y="1054"/>
                      </a:cubicBezTo>
                      <a:cubicBezTo>
                        <a:pt x="909" y="1051"/>
                        <a:pt x="909" y="1047"/>
                        <a:pt x="909" y="1043"/>
                      </a:cubicBezTo>
                      <a:cubicBezTo>
                        <a:pt x="909" y="1040"/>
                        <a:pt x="909" y="1039"/>
                        <a:pt x="910" y="1036"/>
                      </a:cubicBezTo>
                      <a:cubicBezTo>
                        <a:pt x="911" y="1035"/>
                        <a:pt x="909" y="1032"/>
                        <a:pt x="907" y="1030"/>
                      </a:cubicBezTo>
                      <a:cubicBezTo>
                        <a:pt x="906" y="1029"/>
                        <a:pt x="905" y="1027"/>
                        <a:pt x="904" y="1026"/>
                      </a:cubicBezTo>
                      <a:cubicBezTo>
                        <a:pt x="902" y="1022"/>
                        <a:pt x="904" y="1018"/>
                        <a:pt x="910" y="1014"/>
                      </a:cubicBezTo>
                      <a:cubicBezTo>
                        <a:pt x="909" y="1013"/>
                        <a:pt x="908" y="1012"/>
                        <a:pt x="905" y="1010"/>
                      </a:cubicBezTo>
                      <a:cubicBezTo>
                        <a:pt x="902" y="1008"/>
                        <a:pt x="903" y="1004"/>
                        <a:pt x="904" y="998"/>
                      </a:cubicBezTo>
                      <a:cubicBezTo>
                        <a:pt x="904" y="997"/>
                        <a:pt x="904" y="996"/>
                        <a:pt x="904" y="995"/>
                      </a:cubicBezTo>
                      <a:cubicBezTo>
                        <a:pt x="904" y="991"/>
                        <a:pt x="928" y="979"/>
                        <a:pt x="929" y="979"/>
                      </a:cubicBezTo>
                      <a:cubicBezTo>
                        <a:pt x="932" y="979"/>
                        <a:pt x="935" y="979"/>
                        <a:pt x="937" y="980"/>
                      </a:cubicBezTo>
                      <a:cubicBezTo>
                        <a:pt x="938" y="980"/>
                        <a:pt x="939" y="980"/>
                        <a:pt x="939" y="980"/>
                      </a:cubicBezTo>
                      <a:cubicBezTo>
                        <a:pt x="941" y="979"/>
                        <a:pt x="944" y="975"/>
                        <a:pt x="946" y="973"/>
                      </a:cubicBezTo>
                      <a:cubicBezTo>
                        <a:pt x="948" y="972"/>
                        <a:pt x="949" y="971"/>
                        <a:pt x="949" y="970"/>
                      </a:cubicBezTo>
                      <a:cubicBezTo>
                        <a:pt x="951" y="969"/>
                        <a:pt x="953" y="968"/>
                        <a:pt x="956" y="967"/>
                      </a:cubicBezTo>
                      <a:cubicBezTo>
                        <a:pt x="958" y="966"/>
                        <a:pt x="960" y="966"/>
                        <a:pt x="960" y="965"/>
                      </a:cubicBezTo>
                      <a:cubicBezTo>
                        <a:pt x="961" y="965"/>
                        <a:pt x="962" y="961"/>
                        <a:pt x="962" y="956"/>
                      </a:cubicBezTo>
                      <a:cubicBezTo>
                        <a:pt x="962" y="955"/>
                        <a:pt x="961" y="954"/>
                        <a:pt x="960" y="953"/>
                      </a:cubicBezTo>
                      <a:cubicBezTo>
                        <a:pt x="958" y="951"/>
                        <a:pt x="957" y="950"/>
                        <a:pt x="956" y="947"/>
                      </a:cubicBezTo>
                      <a:cubicBezTo>
                        <a:pt x="953" y="942"/>
                        <a:pt x="957" y="937"/>
                        <a:pt x="959" y="935"/>
                      </a:cubicBezTo>
                      <a:cubicBezTo>
                        <a:pt x="959" y="935"/>
                        <a:pt x="959" y="935"/>
                        <a:pt x="959" y="935"/>
                      </a:cubicBezTo>
                      <a:cubicBezTo>
                        <a:pt x="960" y="933"/>
                        <a:pt x="964" y="932"/>
                        <a:pt x="971" y="931"/>
                      </a:cubicBezTo>
                      <a:cubicBezTo>
                        <a:pt x="973" y="931"/>
                        <a:pt x="976" y="931"/>
                        <a:pt x="977" y="931"/>
                      </a:cubicBezTo>
                      <a:cubicBezTo>
                        <a:pt x="979" y="930"/>
                        <a:pt x="987" y="921"/>
                        <a:pt x="991" y="916"/>
                      </a:cubicBezTo>
                      <a:cubicBezTo>
                        <a:pt x="994" y="913"/>
                        <a:pt x="996" y="910"/>
                        <a:pt x="997" y="910"/>
                      </a:cubicBezTo>
                      <a:cubicBezTo>
                        <a:pt x="998" y="907"/>
                        <a:pt x="997" y="895"/>
                        <a:pt x="997" y="890"/>
                      </a:cubicBezTo>
                      <a:cubicBezTo>
                        <a:pt x="997" y="888"/>
                        <a:pt x="997" y="887"/>
                        <a:pt x="997" y="886"/>
                      </a:cubicBezTo>
                      <a:cubicBezTo>
                        <a:pt x="997" y="883"/>
                        <a:pt x="1002" y="882"/>
                        <a:pt x="1007" y="880"/>
                      </a:cubicBezTo>
                      <a:cubicBezTo>
                        <a:pt x="1009" y="879"/>
                        <a:pt x="1011" y="879"/>
                        <a:pt x="1012" y="878"/>
                      </a:cubicBezTo>
                      <a:cubicBezTo>
                        <a:pt x="1013" y="878"/>
                        <a:pt x="1013" y="878"/>
                        <a:pt x="1013" y="876"/>
                      </a:cubicBezTo>
                      <a:cubicBezTo>
                        <a:pt x="1012" y="875"/>
                        <a:pt x="1012" y="874"/>
                        <a:pt x="1012" y="873"/>
                      </a:cubicBezTo>
                      <a:cubicBezTo>
                        <a:pt x="1012" y="871"/>
                        <a:pt x="1005" y="866"/>
                        <a:pt x="1002" y="864"/>
                      </a:cubicBezTo>
                      <a:cubicBezTo>
                        <a:pt x="1000" y="862"/>
                        <a:pt x="998" y="861"/>
                        <a:pt x="998" y="860"/>
                      </a:cubicBezTo>
                      <a:cubicBezTo>
                        <a:pt x="995" y="858"/>
                        <a:pt x="995" y="856"/>
                        <a:pt x="994" y="852"/>
                      </a:cubicBezTo>
                      <a:cubicBezTo>
                        <a:pt x="994" y="851"/>
                        <a:pt x="994" y="851"/>
                        <a:pt x="994" y="851"/>
                      </a:cubicBezTo>
                      <a:cubicBezTo>
                        <a:pt x="994" y="849"/>
                        <a:pt x="991" y="845"/>
                        <a:pt x="980" y="835"/>
                      </a:cubicBezTo>
                      <a:cubicBezTo>
                        <a:pt x="979" y="834"/>
                        <a:pt x="978" y="833"/>
                        <a:pt x="978" y="833"/>
                      </a:cubicBezTo>
                      <a:cubicBezTo>
                        <a:pt x="976" y="831"/>
                        <a:pt x="971" y="830"/>
                        <a:pt x="968" y="829"/>
                      </a:cubicBezTo>
                      <a:cubicBezTo>
                        <a:pt x="964" y="828"/>
                        <a:pt x="964" y="818"/>
                        <a:pt x="964" y="814"/>
                      </a:cubicBezTo>
                      <a:cubicBezTo>
                        <a:pt x="964" y="812"/>
                        <a:pt x="965" y="803"/>
                        <a:pt x="966" y="800"/>
                      </a:cubicBezTo>
                      <a:cubicBezTo>
                        <a:pt x="966" y="799"/>
                        <a:pt x="964" y="796"/>
                        <a:pt x="960" y="791"/>
                      </a:cubicBezTo>
                      <a:cubicBezTo>
                        <a:pt x="956" y="788"/>
                        <a:pt x="962" y="781"/>
                        <a:pt x="968" y="773"/>
                      </a:cubicBezTo>
                      <a:cubicBezTo>
                        <a:pt x="969" y="773"/>
                        <a:pt x="969" y="772"/>
                        <a:pt x="969" y="772"/>
                      </a:cubicBezTo>
                      <a:cubicBezTo>
                        <a:pt x="970" y="771"/>
                        <a:pt x="971" y="765"/>
                        <a:pt x="970" y="742"/>
                      </a:cubicBezTo>
                      <a:cubicBezTo>
                        <a:pt x="970" y="740"/>
                        <a:pt x="970" y="739"/>
                        <a:pt x="970" y="739"/>
                      </a:cubicBezTo>
                      <a:cubicBezTo>
                        <a:pt x="970" y="738"/>
                        <a:pt x="968" y="735"/>
                        <a:pt x="966" y="733"/>
                      </a:cubicBezTo>
                      <a:cubicBezTo>
                        <a:pt x="966" y="733"/>
                        <a:pt x="966" y="733"/>
                        <a:pt x="966" y="733"/>
                      </a:cubicBezTo>
                      <a:cubicBezTo>
                        <a:pt x="966" y="733"/>
                        <a:pt x="962" y="725"/>
                        <a:pt x="961" y="723"/>
                      </a:cubicBezTo>
                      <a:cubicBezTo>
                        <a:pt x="960" y="722"/>
                        <a:pt x="960" y="722"/>
                        <a:pt x="960" y="722"/>
                      </a:cubicBezTo>
                      <a:cubicBezTo>
                        <a:pt x="959" y="719"/>
                        <a:pt x="958" y="717"/>
                        <a:pt x="957" y="715"/>
                      </a:cubicBezTo>
                      <a:cubicBezTo>
                        <a:pt x="955" y="713"/>
                        <a:pt x="955" y="706"/>
                        <a:pt x="955" y="700"/>
                      </a:cubicBezTo>
                      <a:cubicBezTo>
                        <a:pt x="955" y="693"/>
                        <a:pt x="959" y="693"/>
                        <a:pt x="960" y="693"/>
                      </a:cubicBezTo>
                      <a:cubicBezTo>
                        <a:pt x="961" y="693"/>
                        <a:pt x="962" y="693"/>
                        <a:pt x="964" y="693"/>
                      </a:cubicBezTo>
                      <a:cubicBezTo>
                        <a:pt x="969" y="692"/>
                        <a:pt x="973" y="692"/>
                        <a:pt x="974" y="692"/>
                      </a:cubicBezTo>
                      <a:cubicBezTo>
                        <a:pt x="976" y="693"/>
                        <a:pt x="979" y="695"/>
                        <a:pt x="984" y="698"/>
                      </a:cubicBezTo>
                      <a:cubicBezTo>
                        <a:pt x="987" y="699"/>
                        <a:pt x="990" y="701"/>
                        <a:pt x="991" y="702"/>
                      </a:cubicBezTo>
                      <a:cubicBezTo>
                        <a:pt x="992" y="702"/>
                        <a:pt x="994" y="702"/>
                        <a:pt x="1003" y="696"/>
                      </a:cubicBezTo>
                      <a:cubicBezTo>
                        <a:pt x="1003" y="696"/>
                        <a:pt x="1003" y="696"/>
                        <a:pt x="1003" y="696"/>
                      </a:cubicBezTo>
                      <a:cubicBezTo>
                        <a:pt x="1005" y="695"/>
                        <a:pt x="1008" y="694"/>
                        <a:pt x="1014" y="693"/>
                      </a:cubicBezTo>
                      <a:cubicBezTo>
                        <a:pt x="1015" y="692"/>
                        <a:pt x="1022" y="686"/>
                        <a:pt x="1023" y="684"/>
                      </a:cubicBezTo>
                      <a:cubicBezTo>
                        <a:pt x="1025" y="682"/>
                        <a:pt x="1033" y="670"/>
                        <a:pt x="1035" y="668"/>
                      </a:cubicBezTo>
                      <a:cubicBezTo>
                        <a:pt x="1037" y="665"/>
                        <a:pt x="1041" y="666"/>
                        <a:pt x="1045" y="667"/>
                      </a:cubicBezTo>
                      <a:cubicBezTo>
                        <a:pt x="1046" y="667"/>
                        <a:pt x="1047" y="667"/>
                        <a:pt x="1047" y="667"/>
                      </a:cubicBezTo>
                      <a:cubicBezTo>
                        <a:pt x="1048" y="667"/>
                        <a:pt x="1050" y="666"/>
                        <a:pt x="1052" y="664"/>
                      </a:cubicBezTo>
                      <a:cubicBezTo>
                        <a:pt x="1052" y="663"/>
                        <a:pt x="1053" y="663"/>
                        <a:pt x="1054" y="663"/>
                      </a:cubicBezTo>
                      <a:cubicBezTo>
                        <a:pt x="1056" y="663"/>
                        <a:pt x="1057" y="665"/>
                        <a:pt x="1059" y="667"/>
                      </a:cubicBezTo>
                      <a:cubicBezTo>
                        <a:pt x="1059" y="667"/>
                        <a:pt x="1059" y="668"/>
                        <a:pt x="1060" y="668"/>
                      </a:cubicBezTo>
                      <a:cubicBezTo>
                        <a:pt x="1060" y="668"/>
                        <a:pt x="1061" y="667"/>
                        <a:pt x="1061" y="667"/>
                      </a:cubicBezTo>
                      <a:cubicBezTo>
                        <a:pt x="1061" y="667"/>
                        <a:pt x="1062" y="666"/>
                        <a:pt x="1062" y="666"/>
                      </a:cubicBezTo>
                      <a:cubicBezTo>
                        <a:pt x="1063" y="663"/>
                        <a:pt x="1062" y="650"/>
                        <a:pt x="1061" y="645"/>
                      </a:cubicBezTo>
                      <a:cubicBezTo>
                        <a:pt x="1061" y="642"/>
                        <a:pt x="1061" y="640"/>
                        <a:pt x="1061" y="639"/>
                      </a:cubicBezTo>
                      <a:cubicBezTo>
                        <a:pt x="1061" y="639"/>
                        <a:pt x="1061" y="627"/>
                        <a:pt x="1063" y="623"/>
                      </a:cubicBezTo>
                      <a:cubicBezTo>
                        <a:pt x="1063" y="621"/>
                        <a:pt x="1058" y="616"/>
                        <a:pt x="1053" y="614"/>
                      </a:cubicBezTo>
                      <a:cubicBezTo>
                        <a:pt x="1052" y="612"/>
                        <a:pt x="1051" y="610"/>
                        <a:pt x="1050" y="606"/>
                      </a:cubicBezTo>
                      <a:cubicBezTo>
                        <a:pt x="1050" y="604"/>
                        <a:pt x="1050" y="604"/>
                        <a:pt x="1050" y="604"/>
                      </a:cubicBezTo>
                      <a:cubicBezTo>
                        <a:pt x="1050" y="603"/>
                        <a:pt x="1045" y="599"/>
                        <a:pt x="1043" y="597"/>
                      </a:cubicBezTo>
                      <a:cubicBezTo>
                        <a:pt x="1042" y="596"/>
                        <a:pt x="1041" y="596"/>
                        <a:pt x="1041" y="595"/>
                      </a:cubicBezTo>
                      <a:cubicBezTo>
                        <a:pt x="1041" y="595"/>
                        <a:pt x="1037" y="593"/>
                        <a:pt x="1035" y="592"/>
                      </a:cubicBezTo>
                      <a:cubicBezTo>
                        <a:pt x="1029" y="589"/>
                        <a:pt x="1026" y="588"/>
                        <a:pt x="1025" y="586"/>
                      </a:cubicBezTo>
                      <a:cubicBezTo>
                        <a:pt x="1024" y="585"/>
                        <a:pt x="1022" y="581"/>
                        <a:pt x="1021" y="577"/>
                      </a:cubicBezTo>
                      <a:cubicBezTo>
                        <a:pt x="1020" y="576"/>
                        <a:pt x="1020" y="575"/>
                        <a:pt x="1019" y="574"/>
                      </a:cubicBezTo>
                      <a:cubicBezTo>
                        <a:pt x="1019" y="574"/>
                        <a:pt x="1018" y="572"/>
                        <a:pt x="1016" y="571"/>
                      </a:cubicBezTo>
                      <a:cubicBezTo>
                        <a:pt x="1014" y="568"/>
                        <a:pt x="1012" y="566"/>
                        <a:pt x="1012" y="564"/>
                      </a:cubicBezTo>
                      <a:cubicBezTo>
                        <a:pt x="1011" y="563"/>
                        <a:pt x="1011" y="562"/>
                        <a:pt x="1010" y="561"/>
                      </a:cubicBezTo>
                      <a:cubicBezTo>
                        <a:pt x="1009" y="559"/>
                        <a:pt x="1008" y="557"/>
                        <a:pt x="1008" y="555"/>
                      </a:cubicBezTo>
                      <a:cubicBezTo>
                        <a:pt x="1008" y="553"/>
                        <a:pt x="1006" y="551"/>
                        <a:pt x="1005" y="551"/>
                      </a:cubicBezTo>
                      <a:cubicBezTo>
                        <a:pt x="1002" y="549"/>
                        <a:pt x="1003" y="544"/>
                        <a:pt x="1004" y="539"/>
                      </a:cubicBezTo>
                      <a:cubicBezTo>
                        <a:pt x="1005" y="538"/>
                        <a:pt x="1005" y="538"/>
                        <a:pt x="1005" y="537"/>
                      </a:cubicBezTo>
                      <a:cubicBezTo>
                        <a:pt x="1006" y="534"/>
                        <a:pt x="1006" y="533"/>
                        <a:pt x="1009" y="529"/>
                      </a:cubicBezTo>
                      <a:cubicBezTo>
                        <a:pt x="1010" y="529"/>
                        <a:pt x="1010" y="529"/>
                        <a:pt x="1010" y="529"/>
                      </a:cubicBezTo>
                      <a:cubicBezTo>
                        <a:pt x="1010" y="528"/>
                        <a:pt x="1007" y="527"/>
                        <a:pt x="1006" y="526"/>
                      </a:cubicBezTo>
                      <a:cubicBezTo>
                        <a:pt x="1006" y="526"/>
                        <a:pt x="1005" y="525"/>
                        <a:pt x="1004" y="525"/>
                      </a:cubicBezTo>
                      <a:cubicBezTo>
                        <a:pt x="1002" y="523"/>
                        <a:pt x="1003" y="519"/>
                        <a:pt x="1004" y="513"/>
                      </a:cubicBezTo>
                      <a:cubicBezTo>
                        <a:pt x="1005" y="512"/>
                        <a:pt x="1005" y="512"/>
                        <a:pt x="1005" y="511"/>
                      </a:cubicBezTo>
                      <a:cubicBezTo>
                        <a:pt x="1005" y="510"/>
                        <a:pt x="1006" y="507"/>
                        <a:pt x="1020" y="502"/>
                      </a:cubicBezTo>
                      <a:cubicBezTo>
                        <a:pt x="1021" y="501"/>
                        <a:pt x="1022" y="500"/>
                        <a:pt x="1023" y="496"/>
                      </a:cubicBezTo>
                      <a:cubicBezTo>
                        <a:pt x="1024" y="492"/>
                        <a:pt x="1028" y="493"/>
                        <a:pt x="1033" y="494"/>
                      </a:cubicBezTo>
                      <a:cubicBezTo>
                        <a:pt x="1034" y="494"/>
                        <a:pt x="1035" y="494"/>
                        <a:pt x="1036" y="494"/>
                      </a:cubicBezTo>
                      <a:cubicBezTo>
                        <a:pt x="1036" y="492"/>
                        <a:pt x="1036" y="489"/>
                        <a:pt x="1035" y="487"/>
                      </a:cubicBezTo>
                      <a:cubicBezTo>
                        <a:pt x="1035" y="485"/>
                        <a:pt x="1035" y="483"/>
                        <a:pt x="1035" y="482"/>
                      </a:cubicBezTo>
                      <a:cubicBezTo>
                        <a:pt x="1035" y="482"/>
                        <a:pt x="1033" y="482"/>
                        <a:pt x="1031" y="481"/>
                      </a:cubicBezTo>
                      <a:cubicBezTo>
                        <a:pt x="1030" y="481"/>
                        <a:pt x="1029" y="481"/>
                        <a:pt x="1029" y="481"/>
                      </a:cubicBezTo>
                      <a:cubicBezTo>
                        <a:pt x="1026" y="480"/>
                        <a:pt x="1021" y="473"/>
                        <a:pt x="1020" y="471"/>
                      </a:cubicBezTo>
                      <a:cubicBezTo>
                        <a:pt x="1018" y="468"/>
                        <a:pt x="1024" y="461"/>
                        <a:pt x="1026" y="460"/>
                      </a:cubicBezTo>
                      <a:cubicBezTo>
                        <a:pt x="1028" y="459"/>
                        <a:pt x="1032" y="458"/>
                        <a:pt x="1035" y="457"/>
                      </a:cubicBezTo>
                      <a:cubicBezTo>
                        <a:pt x="1036" y="456"/>
                        <a:pt x="1036" y="452"/>
                        <a:pt x="1036" y="451"/>
                      </a:cubicBezTo>
                      <a:cubicBezTo>
                        <a:pt x="1036" y="450"/>
                        <a:pt x="1036" y="450"/>
                        <a:pt x="1036" y="449"/>
                      </a:cubicBezTo>
                      <a:cubicBezTo>
                        <a:pt x="1036" y="446"/>
                        <a:pt x="1042" y="442"/>
                        <a:pt x="1044" y="441"/>
                      </a:cubicBezTo>
                      <a:cubicBezTo>
                        <a:pt x="1045" y="441"/>
                        <a:pt x="1045" y="438"/>
                        <a:pt x="1045" y="437"/>
                      </a:cubicBezTo>
                      <a:cubicBezTo>
                        <a:pt x="1045" y="436"/>
                        <a:pt x="1045" y="435"/>
                        <a:pt x="1045" y="434"/>
                      </a:cubicBezTo>
                      <a:cubicBezTo>
                        <a:pt x="1046" y="431"/>
                        <a:pt x="1050" y="431"/>
                        <a:pt x="1055" y="431"/>
                      </a:cubicBezTo>
                      <a:cubicBezTo>
                        <a:pt x="1056" y="431"/>
                        <a:pt x="1056" y="431"/>
                        <a:pt x="1057" y="431"/>
                      </a:cubicBezTo>
                      <a:cubicBezTo>
                        <a:pt x="1060" y="431"/>
                        <a:pt x="1062" y="434"/>
                        <a:pt x="1064" y="436"/>
                      </a:cubicBezTo>
                      <a:cubicBezTo>
                        <a:pt x="1064" y="436"/>
                        <a:pt x="1065" y="437"/>
                        <a:pt x="1065" y="437"/>
                      </a:cubicBezTo>
                      <a:cubicBezTo>
                        <a:pt x="1066" y="438"/>
                        <a:pt x="1068" y="437"/>
                        <a:pt x="1070" y="436"/>
                      </a:cubicBezTo>
                      <a:cubicBezTo>
                        <a:pt x="1072" y="434"/>
                        <a:pt x="1074" y="431"/>
                        <a:pt x="1075" y="430"/>
                      </a:cubicBezTo>
                      <a:cubicBezTo>
                        <a:pt x="1075" y="429"/>
                        <a:pt x="1074" y="425"/>
                        <a:pt x="1074" y="422"/>
                      </a:cubicBezTo>
                      <a:cubicBezTo>
                        <a:pt x="1073" y="421"/>
                        <a:pt x="1073" y="421"/>
                        <a:pt x="1073" y="420"/>
                      </a:cubicBezTo>
                      <a:cubicBezTo>
                        <a:pt x="1072" y="416"/>
                        <a:pt x="1074" y="415"/>
                        <a:pt x="1076" y="413"/>
                      </a:cubicBezTo>
                      <a:cubicBezTo>
                        <a:pt x="1077" y="412"/>
                        <a:pt x="1077" y="412"/>
                        <a:pt x="1077" y="412"/>
                      </a:cubicBezTo>
                      <a:cubicBezTo>
                        <a:pt x="1079" y="411"/>
                        <a:pt x="1085" y="398"/>
                        <a:pt x="1086" y="395"/>
                      </a:cubicBezTo>
                      <a:cubicBezTo>
                        <a:pt x="1086" y="391"/>
                        <a:pt x="1090" y="391"/>
                        <a:pt x="1093" y="391"/>
                      </a:cubicBezTo>
                      <a:cubicBezTo>
                        <a:pt x="1094" y="391"/>
                        <a:pt x="1095" y="391"/>
                        <a:pt x="1096" y="391"/>
                      </a:cubicBezTo>
                      <a:cubicBezTo>
                        <a:pt x="1096" y="391"/>
                        <a:pt x="1095" y="388"/>
                        <a:pt x="1095" y="387"/>
                      </a:cubicBezTo>
                      <a:cubicBezTo>
                        <a:pt x="1095" y="386"/>
                        <a:pt x="1095" y="385"/>
                        <a:pt x="1095" y="385"/>
                      </a:cubicBezTo>
                      <a:cubicBezTo>
                        <a:pt x="1094" y="382"/>
                        <a:pt x="1091" y="375"/>
                        <a:pt x="1089" y="372"/>
                      </a:cubicBezTo>
                      <a:cubicBezTo>
                        <a:pt x="1089" y="371"/>
                        <a:pt x="1086" y="369"/>
                        <a:pt x="1084" y="368"/>
                      </a:cubicBezTo>
                      <a:cubicBezTo>
                        <a:pt x="1082" y="368"/>
                        <a:pt x="1081" y="367"/>
                        <a:pt x="1081" y="367"/>
                      </a:cubicBezTo>
                      <a:cubicBezTo>
                        <a:pt x="1080" y="366"/>
                        <a:pt x="1078" y="364"/>
                        <a:pt x="1076" y="363"/>
                      </a:cubicBezTo>
                      <a:cubicBezTo>
                        <a:pt x="1074" y="360"/>
                        <a:pt x="1071" y="357"/>
                        <a:pt x="1069" y="356"/>
                      </a:cubicBezTo>
                      <a:cubicBezTo>
                        <a:pt x="1066" y="354"/>
                        <a:pt x="1065" y="346"/>
                        <a:pt x="1066" y="329"/>
                      </a:cubicBezTo>
                      <a:cubicBezTo>
                        <a:pt x="1066" y="328"/>
                        <a:pt x="1066" y="328"/>
                        <a:pt x="1066" y="327"/>
                      </a:cubicBezTo>
                      <a:cubicBezTo>
                        <a:pt x="1065" y="327"/>
                        <a:pt x="1062" y="326"/>
                        <a:pt x="1061" y="326"/>
                      </a:cubicBezTo>
                      <a:cubicBezTo>
                        <a:pt x="1059" y="325"/>
                        <a:pt x="1058" y="325"/>
                        <a:pt x="1057" y="325"/>
                      </a:cubicBezTo>
                      <a:cubicBezTo>
                        <a:pt x="1055" y="324"/>
                        <a:pt x="1053" y="321"/>
                        <a:pt x="1051" y="315"/>
                      </a:cubicBezTo>
                      <a:cubicBezTo>
                        <a:pt x="1050" y="314"/>
                        <a:pt x="1050" y="313"/>
                        <a:pt x="1050" y="313"/>
                      </a:cubicBezTo>
                      <a:cubicBezTo>
                        <a:pt x="1049" y="311"/>
                        <a:pt x="1049" y="307"/>
                        <a:pt x="1049" y="302"/>
                      </a:cubicBezTo>
                      <a:cubicBezTo>
                        <a:pt x="1049" y="301"/>
                        <a:pt x="1049" y="301"/>
                        <a:pt x="1049" y="300"/>
                      </a:cubicBezTo>
                      <a:cubicBezTo>
                        <a:pt x="1049" y="299"/>
                        <a:pt x="1049" y="298"/>
                        <a:pt x="1050" y="297"/>
                      </a:cubicBezTo>
                      <a:cubicBezTo>
                        <a:pt x="1052" y="295"/>
                        <a:pt x="1054" y="295"/>
                        <a:pt x="1056" y="295"/>
                      </a:cubicBezTo>
                      <a:cubicBezTo>
                        <a:pt x="1056" y="295"/>
                        <a:pt x="1056" y="295"/>
                        <a:pt x="1056" y="295"/>
                      </a:cubicBezTo>
                      <a:cubicBezTo>
                        <a:pt x="1056" y="294"/>
                        <a:pt x="1055" y="291"/>
                        <a:pt x="1054" y="289"/>
                      </a:cubicBezTo>
                      <a:cubicBezTo>
                        <a:pt x="1054" y="288"/>
                        <a:pt x="1049" y="286"/>
                        <a:pt x="1046" y="285"/>
                      </a:cubicBezTo>
                      <a:cubicBezTo>
                        <a:pt x="1045" y="285"/>
                        <a:pt x="1043" y="285"/>
                        <a:pt x="1042" y="284"/>
                      </a:cubicBezTo>
                      <a:cubicBezTo>
                        <a:pt x="1041" y="284"/>
                        <a:pt x="1040" y="283"/>
                        <a:pt x="1040" y="282"/>
                      </a:cubicBezTo>
                      <a:cubicBezTo>
                        <a:pt x="1039" y="279"/>
                        <a:pt x="1041" y="276"/>
                        <a:pt x="1042" y="274"/>
                      </a:cubicBezTo>
                      <a:cubicBezTo>
                        <a:pt x="1042" y="273"/>
                        <a:pt x="1043" y="272"/>
                        <a:pt x="1043" y="272"/>
                      </a:cubicBezTo>
                      <a:cubicBezTo>
                        <a:pt x="1044" y="268"/>
                        <a:pt x="1054" y="266"/>
                        <a:pt x="1056" y="265"/>
                      </a:cubicBezTo>
                      <a:cubicBezTo>
                        <a:pt x="1056" y="264"/>
                        <a:pt x="1057" y="262"/>
                        <a:pt x="1057" y="256"/>
                      </a:cubicBezTo>
                      <a:cubicBezTo>
                        <a:pt x="1057" y="254"/>
                        <a:pt x="1057" y="254"/>
                        <a:pt x="1057" y="254"/>
                      </a:cubicBezTo>
                      <a:cubicBezTo>
                        <a:pt x="1057" y="252"/>
                        <a:pt x="1059" y="250"/>
                        <a:pt x="1061" y="248"/>
                      </a:cubicBezTo>
                      <a:cubicBezTo>
                        <a:pt x="1061" y="247"/>
                        <a:pt x="1062" y="247"/>
                        <a:pt x="1062" y="246"/>
                      </a:cubicBezTo>
                      <a:cubicBezTo>
                        <a:pt x="1064" y="244"/>
                        <a:pt x="1067" y="245"/>
                        <a:pt x="1072" y="246"/>
                      </a:cubicBezTo>
                      <a:cubicBezTo>
                        <a:pt x="1073" y="246"/>
                        <a:pt x="1075" y="247"/>
                        <a:pt x="1077" y="247"/>
                      </a:cubicBezTo>
                      <a:cubicBezTo>
                        <a:pt x="1077" y="245"/>
                        <a:pt x="1077" y="241"/>
                        <a:pt x="1076" y="239"/>
                      </a:cubicBezTo>
                      <a:cubicBezTo>
                        <a:pt x="1076" y="237"/>
                        <a:pt x="1076" y="236"/>
                        <a:pt x="1076" y="235"/>
                      </a:cubicBezTo>
                      <a:cubicBezTo>
                        <a:pt x="1076" y="232"/>
                        <a:pt x="1081" y="232"/>
                        <a:pt x="1091" y="232"/>
                      </a:cubicBezTo>
                      <a:cubicBezTo>
                        <a:pt x="1093" y="232"/>
                        <a:pt x="1095" y="232"/>
                        <a:pt x="1096" y="231"/>
                      </a:cubicBezTo>
                      <a:cubicBezTo>
                        <a:pt x="1098" y="231"/>
                        <a:pt x="1100" y="229"/>
                        <a:pt x="1101" y="227"/>
                      </a:cubicBezTo>
                      <a:cubicBezTo>
                        <a:pt x="1101" y="225"/>
                        <a:pt x="1099" y="220"/>
                        <a:pt x="1098" y="217"/>
                      </a:cubicBezTo>
                      <a:cubicBezTo>
                        <a:pt x="1097" y="215"/>
                        <a:pt x="1097" y="214"/>
                        <a:pt x="1097" y="213"/>
                      </a:cubicBezTo>
                      <a:cubicBezTo>
                        <a:pt x="1096" y="210"/>
                        <a:pt x="1098" y="207"/>
                        <a:pt x="1101" y="204"/>
                      </a:cubicBezTo>
                      <a:cubicBezTo>
                        <a:pt x="1101" y="203"/>
                        <a:pt x="1102" y="202"/>
                        <a:pt x="1102" y="201"/>
                      </a:cubicBezTo>
                      <a:cubicBezTo>
                        <a:pt x="1103" y="200"/>
                        <a:pt x="1099" y="194"/>
                        <a:pt x="1095" y="189"/>
                      </a:cubicBezTo>
                      <a:cubicBezTo>
                        <a:pt x="1092" y="190"/>
                        <a:pt x="1090" y="190"/>
                        <a:pt x="1089" y="189"/>
                      </a:cubicBezTo>
                      <a:cubicBezTo>
                        <a:pt x="1086" y="188"/>
                        <a:pt x="1084" y="182"/>
                        <a:pt x="1083" y="178"/>
                      </a:cubicBezTo>
                      <a:cubicBezTo>
                        <a:pt x="1082" y="176"/>
                        <a:pt x="1080" y="174"/>
                        <a:pt x="1078" y="172"/>
                      </a:cubicBezTo>
                      <a:cubicBezTo>
                        <a:pt x="1076" y="170"/>
                        <a:pt x="1074" y="168"/>
                        <a:pt x="1073" y="166"/>
                      </a:cubicBezTo>
                      <a:cubicBezTo>
                        <a:pt x="1073" y="165"/>
                        <a:pt x="1071" y="165"/>
                        <a:pt x="1069" y="165"/>
                      </a:cubicBezTo>
                      <a:cubicBezTo>
                        <a:pt x="1068" y="165"/>
                        <a:pt x="1067" y="165"/>
                        <a:pt x="1066" y="165"/>
                      </a:cubicBezTo>
                      <a:cubicBezTo>
                        <a:pt x="1064" y="165"/>
                        <a:pt x="1058" y="167"/>
                        <a:pt x="1054" y="168"/>
                      </a:cubicBezTo>
                      <a:cubicBezTo>
                        <a:pt x="1049" y="170"/>
                        <a:pt x="1047" y="170"/>
                        <a:pt x="1046" y="170"/>
                      </a:cubicBezTo>
                      <a:cubicBezTo>
                        <a:pt x="1042" y="170"/>
                        <a:pt x="1034" y="167"/>
                        <a:pt x="1032" y="164"/>
                      </a:cubicBezTo>
                      <a:cubicBezTo>
                        <a:pt x="1030" y="163"/>
                        <a:pt x="1024" y="163"/>
                        <a:pt x="1022" y="163"/>
                      </a:cubicBezTo>
                      <a:cubicBezTo>
                        <a:pt x="1022" y="163"/>
                        <a:pt x="1022" y="163"/>
                        <a:pt x="1022" y="163"/>
                      </a:cubicBezTo>
                      <a:cubicBezTo>
                        <a:pt x="1018" y="163"/>
                        <a:pt x="1018" y="159"/>
                        <a:pt x="1018" y="146"/>
                      </a:cubicBezTo>
                      <a:cubicBezTo>
                        <a:pt x="1018" y="145"/>
                        <a:pt x="1013" y="143"/>
                        <a:pt x="1011" y="141"/>
                      </a:cubicBezTo>
                      <a:cubicBezTo>
                        <a:pt x="1010" y="141"/>
                        <a:pt x="1009" y="140"/>
                        <a:pt x="1008" y="140"/>
                      </a:cubicBezTo>
                      <a:cubicBezTo>
                        <a:pt x="1005" y="138"/>
                        <a:pt x="1004" y="133"/>
                        <a:pt x="1003" y="128"/>
                      </a:cubicBezTo>
                      <a:cubicBezTo>
                        <a:pt x="1002" y="126"/>
                        <a:pt x="1002" y="125"/>
                        <a:pt x="1002" y="124"/>
                      </a:cubicBezTo>
                      <a:cubicBezTo>
                        <a:pt x="1001" y="122"/>
                        <a:pt x="1002" y="120"/>
                        <a:pt x="1006" y="114"/>
                      </a:cubicBezTo>
                      <a:cubicBezTo>
                        <a:pt x="1007" y="113"/>
                        <a:pt x="1009" y="110"/>
                        <a:pt x="1010" y="109"/>
                      </a:cubicBezTo>
                      <a:cubicBezTo>
                        <a:pt x="1010" y="106"/>
                        <a:pt x="1010" y="99"/>
                        <a:pt x="1010" y="96"/>
                      </a:cubicBezTo>
                      <a:cubicBezTo>
                        <a:pt x="1010" y="92"/>
                        <a:pt x="1014" y="90"/>
                        <a:pt x="1017" y="90"/>
                      </a:cubicBezTo>
                      <a:cubicBezTo>
                        <a:pt x="1018" y="90"/>
                        <a:pt x="1018" y="89"/>
                        <a:pt x="1019" y="89"/>
                      </a:cubicBezTo>
                      <a:cubicBezTo>
                        <a:pt x="1019" y="88"/>
                        <a:pt x="1019" y="84"/>
                        <a:pt x="1019" y="77"/>
                      </a:cubicBezTo>
                      <a:cubicBezTo>
                        <a:pt x="1019" y="76"/>
                        <a:pt x="1019" y="75"/>
                        <a:pt x="1019" y="74"/>
                      </a:cubicBezTo>
                      <a:cubicBezTo>
                        <a:pt x="1019" y="73"/>
                        <a:pt x="1020" y="69"/>
                        <a:pt x="1023" y="62"/>
                      </a:cubicBezTo>
                      <a:cubicBezTo>
                        <a:pt x="1023" y="61"/>
                        <a:pt x="1024" y="60"/>
                        <a:pt x="1024" y="59"/>
                      </a:cubicBezTo>
                      <a:cubicBezTo>
                        <a:pt x="1025" y="57"/>
                        <a:pt x="1034" y="50"/>
                        <a:pt x="1038" y="48"/>
                      </a:cubicBezTo>
                      <a:cubicBezTo>
                        <a:pt x="1037" y="45"/>
                        <a:pt x="1033" y="38"/>
                        <a:pt x="1031" y="35"/>
                      </a:cubicBezTo>
                      <a:cubicBezTo>
                        <a:pt x="1029" y="32"/>
                        <a:pt x="1028" y="30"/>
                        <a:pt x="1028" y="29"/>
                      </a:cubicBezTo>
                      <a:cubicBezTo>
                        <a:pt x="1027" y="28"/>
                        <a:pt x="1024" y="27"/>
                        <a:pt x="1022" y="27"/>
                      </a:cubicBezTo>
                      <a:cubicBezTo>
                        <a:pt x="1021" y="26"/>
                        <a:pt x="1019" y="26"/>
                        <a:pt x="1018" y="25"/>
                      </a:cubicBezTo>
                      <a:cubicBezTo>
                        <a:pt x="1016" y="23"/>
                        <a:pt x="1014" y="19"/>
                        <a:pt x="1012" y="15"/>
                      </a:cubicBezTo>
                      <a:cubicBezTo>
                        <a:pt x="1012" y="15"/>
                        <a:pt x="1009" y="15"/>
                        <a:pt x="1007" y="16"/>
                      </a:cubicBezTo>
                      <a:cubicBezTo>
                        <a:pt x="1005" y="16"/>
                        <a:pt x="1003" y="16"/>
                        <a:pt x="1002" y="16"/>
                      </a:cubicBezTo>
                      <a:cubicBezTo>
                        <a:pt x="999" y="15"/>
                        <a:pt x="990" y="13"/>
                        <a:pt x="985" y="12"/>
                      </a:cubicBezTo>
                      <a:cubicBezTo>
                        <a:pt x="980" y="10"/>
                        <a:pt x="977" y="2"/>
                        <a:pt x="977" y="0"/>
                      </a:cubicBezTo>
                      <a:cubicBezTo>
                        <a:pt x="973" y="3"/>
                        <a:pt x="964" y="10"/>
                        <a:pt x="964" y="13"/>
                      </a:cubicBezTo>
                      <a:cubicBezTo>
                        <a:pt x="964" y="15"/>
                        <a:pt x="962" y="19"/>
                        <a:pt x="964" y="22"/>
                      </a:cubicBezTo>
                      <a:cubicBezTo>
                        <a:pt x="966" y="25"/>
                        <a:pt x="971" y="29"/>
                        <a:pt x="967" y="30"/>
                      </a:cubicBezTo>
                      <a:cubicBezTo>
                        <a:pt x="963" y="31"/>
                        <a:pt x="958" y="28"/>
                        <a:pt x="955" y="31"/>
                      </a:cubicBezTo>
                      <a:cubicBezTo>
                        <a:pt x="953" y="34"/>
                        <a:pt x="946" y="40"/>
                        <a:pt x="943" y="42"/>
                      </a:cubicBezTo>
                      <a:cubicBezTo>
                        <a:pt x="941" y="43"/>
                        <a:pt x="932" y="50"/>
                        <a:pt x="926" y="46"/>
                      </a:cubicBezTo>
                      <a:cubicBezTo>
                        <a:pt x="920" y="42"/>
                        <a:pt x="901" y="19"/>
                        <a:pt x="893" y="20"/>
                      </a:cubicBezTo>
                      <a:cubicBezTo>
                        <a:pt x="885" y="20"/>
                        <a:pt x="857" y="22"/>
                        <a:pt x="855" y="25"/>
                      </a:cubicBezTo>
                      <a:cubicBezTo>
                        <a:pt x="853" y="27"/>
                        <a:pt x="842" y="38"/>
                        <a:pt x="839" y="41"/>
                      </a:cubicBezTo>
                      <a:cubicBezTo>
                        <a:pt x="837" y="45"/>
                        <a:pt x="827" y="55"/>
                        <a:pt x="825" y="57"/>
                      </a:cubicBezTo>
                      <a:cubicBezTo>
                        <a:pt x="823" y="59"/>
                        <a:pt x="808" y="80"/>
                        <a:pt x="808" y="84"/>
                      </a:cubicBezTo>
                      <a:cubicBezTo>
                        <a:pt x="809" y="88"/>
                        <a:pt x="811" y="99"/>
                        <a:pt x="809" y="101"/>
                      </a:cubicBezTo>
                      <a:cubicBezTo>
                        <a:pt x="807" y="103"/>
                        <a:pt x="789" y="125"/>
                        <a:pt x="786" y="128"/>
                      </a:cubicBezTo>
                      <a:cubicBezTo>
                        <a:pt x="783" y="130"/>
                        <a:pt x="779" y="133"/>
                        <a:pt x="775" y="133"/>
                      </a:cubicBezTo>
                      <a:cubicBezTo>
                        <a:pt x="771" y="133"/>
                        <a:pt x="766" y="133"/>
                        <a:pt x="763" y="131"/>
                      </a:cubicBezTo>
                      <a:cubicBezTo>
                        <a:pt x="760" y="129"/>
                        <a:pt x="754" y="125"/>
                        <a:pt x="751" y="126"/>
                      </a:cubicBezTo>
                      <a:cubicBezTo>
                        <a:pt x="748" y="127"/>
                        <a:pt x="735" y="135"/>
                        <a:pt x="735" y="138"/>
                      </a:cubicBezTo>
                      <a:cubicBezTo>
                        <a:pt x="736" y="141"/>
                        <a:pt x="738" y="154"/>
                        <a:pt x="734" y="151"/>
                      </a:cubicBezTo>
                      <a:cubicBezTo>
                        <a:pt x="731" y="148"/>
                        <a:pt x="725" y="138"/>
                        <a:pt x="723" y="141"/>
                      </a:cubicBezTo>
                      <a:cubicBezTo>
                        <a:pt x="720" y="143"/>
                        <a:pt x="714" y="150"/>
                        <a:pt x="710" y="150"/>
                      </a:cubicBezTo>
                      <a:cubicBezTo>
                        <a:pt x="707" y="151"/>
                        <a:pt x="700" y="151"/>
                        <a:pt x="697" y="150"/>
                      </a:cubicBezTo>
                      <a:cubicBezTo>
                        <a:pt x="695" y="149"/>
                        <a:pt x="689" y="148"/>
                        <a:pt x="693" y="143"/>
                      </a:cubicBezTo>
                      <a:cubicBezTo>
                        <a:pt x="697" y="138"/>
                        <a:pt x="703" y="130"/>
                        <a:pt x="701" y="128"/>
                      </a:cubicBezTo>
                      <a:cubicBezTo>
                        <a:pt x="700" y="126"/>
                        <a:pt x="693" y="120"/>
                        <a:pt x="688" y="121"/>
                      </a:cubicBezTo>
                      <a:cubicBezTo>
                        <a:pt x="684" y="122"/>
                        <a:pt x="660" y="133"/>
                        <a:pt x="660" y="133"/>
                      </a:cubicBezTo>
                      <a:cubicBezTo>
                        <a:pt x="654" y="136"/>
                        <a:pt x="648" y="154"/>
                        <a:pt x="646" y="158"/>
                      </a:cubicBezTo>
                      <a:cubicBezTo>
                        <a:pt x="645" y="161"/>
                        <a:pt x="649" y="179"/>
                        <a:pt x="649" y="184"/>
                      </a:cubicBezTo>
                      <a:cubicBezTo>
                        <a:pt x="650" y="188"/>
                        <a:pt x="650" y="196"/>
                        <a:pt x="649" y="200"/>
                      </a:cubicBezTo>
                      <a:cubicBezTo>
                        <a:pt x="647" y="204"/>
                        <a:pt x="642" y="208"/>
                        <a:pt x="638" y="208"/>
                      </a:cubicBezTo>
                      <a:cubicBezTo>
                        <a:pt x="634" y="209"/>
                        <a:pt x="639" y="189"/>
                        <a:pt x="639" y="185"/>
                      </a:cubicBezTo>
                      <a:cubicBezTo>
                        <a:pt x="639" y="182"/>
                        <a:pt x="633" y="180"/>
                        <a:pt x="629" y="180"/>
                      </a:cubicBezTo>
                      <a:cubicBezTo>
                        <a:pt x="625" y="180"/>
                        <a:pt x="620" y="187"/>
                        <a:pt x="618" y="189"/>
                      </a:cubicBezTo>
                      <a:cubicBezTo>
                        <a:pt x="615" y="191"/>
                        <a:pt x="611" y="194"/>
                        <a:pt x="607" y="194"/>
                      </a:cubicBezTo>
                      <a:cubicBezTo>
                        <a:pt x="604" y="194"/>
                        <a:pt x="608" y="184"/>
                        <a:pt x="609" y="180"/>
                      </a:cubicBezTo>
                      <a:cubicBezTo>
                        <a:pt x="611" y="176"/>
                        <a:pt x="613" y="176"/>
                        <a:pt x="615" y="174"/>
                      </a:cubicBezTo>
                      <a:cubicBezTo>
                        <a:pt x="617" y="173"/>
                        <a:pt x="621" y="171"/>
                        <a:pt x="624" y="165"/>
                      </a:cubicBezTo>
                      <a:cubicBezTo>
                        <a:pt x="628" y="160"/>
                        <a:pt x="616" y="162"/>
                        <a:pt x="613" y="163"/>
                      </a:cubicBezTo>
                      <a:cubicBezTo>
                        <a:pt x="610" y="164"/>
                        <a:pt x="585" y="177"/>
                        <a:pt x="578" y="178"/>
                      </a:cubicBezTo>
                      <a:cubicBezTo>
                        <a:pt x="571" y="179"/>
                        <a:pt x="570" y="192"/>
                        <a:pt x="569" y="195"/>
                      </a:cubicBezTo>
                      <a:cubicBezTo>
                        <a:pt x="568" y="198"/>
                        <a:pt x="556" y="203"/>
                        <a:pt x="552" y="203"/>
                      </a:cubicBezTo>
                      <a:cubicBezTo>
                        <a:pt x="549" y="203"/>
                        <a:pt x="542" y="205"/>
                        <a:pt x="536" y="205"/>
                      </a:cubicBezTo>
                      <a:cubicBezTo>
                        <a:pt x="531" y="205"/>
                        <a:pt x="527" y="214"/>
                        <a:pt x="527" y="214"/>
                      </a:cubicBezTo>
                      <a:cubicBezTo>
                        <a:pt x="527" y="214"/>
                        <a:pt x="538" y="224"/>
                        <a:pt x="540" y="225"/>
                      </a:cubicBezTo>
                      <a:cubicBezTo>
                        <a:pt x="542" y="227"/>
                        <a:pt x="543" y="228"/>
                        <a:pt x="541" y="233"/>
                      </a:cubicBezTo>
                      <a:cubicBezTo>
                        <a:pt x="539" y="238"/>
                        <a:pt x="531" y="245"/>
                        <a:pt x="529" y="247"/>
                      </a:cubicBezTo>
                      <a:cubicBezTo>
                        <a:pt x="526" y="249"/>
                        <a:pt x="526" y="257"/>
                        <a:pt x="526" y="260"/>
                      </a:cubicBezTo>
                      <a:cubicBezTo>
                        <a:pt x="526" y="262"/>
                        <a:pt x="532" y="267"/>
                        <a:pt x="534" y="268"/>
                      </a:cubicBezTo>
                      <a:cubicBezTo>
                        <a:pt x="537" y="270"/>
                        <a:pt x="540" y="256"/>
                        <a:pt x="542" y="253"/>
                      </a:cubicBezTo>
                      <a:cubicBezTo>
                        <a:pt x="544" y="249"/>
                        <a:pt x="548" y="258"/>
                        <a:pt x="548" y="261"/>
                      </a:cubicBezTo>
                      <a:cubicBezTo>
                        <a:pt x="548" y="263"/>
                        <a:pt x="548" y="268"/>
                        <a:pt x="549" y="272"/>
                      </a:cubicBezTo>
                      <a:cubicBezTo>
                        <a:pt x="549" y="276"/>
                        <a:pt x="557" y="274"/>
                        <a:pt x="559" y="276"/>
                      </a:cubicBezTo>
                      <a:cubicBezTo>
                        <a:pt x="560" y="277"/>
                        <a:pt x="565" y="280"/>
                        <a:pt x="567" y="283"/>
                      </a:cubicBezTo>
                      <a:cubicBezTo>
                        <a:pt x="570" y="286"/>
                        <a:pt x="571" y="286"/>
                        <a:pt x="572" y="289"/>
                      </a:cubicBezTo>
                      <a:cubicBezTo>
                        <a:pt x="574" y="291"/>
                        <a:pt x="569" y="296"/>
                        <a:pt x="567" y="298"/>
                      </a:cubicBezTo>
                      <a:cubicBezTo>
                        <a:pt x="566" y="300"/>
                        <a:pt x="558" y="299"/>
                        <a:pt x="554" y="299"/>
                      </a:cubicBezTo>
                      <a:cubicBezTo>
                        <a:pt x="550" y="299"/>
                        <a:pt x="545" y="306"/>
                        <a:pt x="541" y="311"/>
                      </a:cubicBezTo>
                      <a:cubicBezTo>
                        <a:pt x="536" y="317"/>
                        <a:pt x="549" y="319"/>
                        <a:pt x="554" y="321"/>
                      </a:cubicBezTo>
                      <a:cubicBezTo>
                        <a:pt x="558" y="324"/>
                        <a:pt x="555" y="328"/>
                        <a:pt x="555" y="331"/>
                      </a:cubicBezTo>
                      <a:cubicBezTo>
                        <a:pt x="555" y="334"/>
                        <a:pt x="541" y="328"/>
                        <a:pt x="537" y="327"/>
                      </a:cubicBezTo>
                      <a:cubicBezTo>
                        <a:pt x="534" y="326"/>
                        <a:pt x="515" y="331"/>
                        <a:pt x="510" y="332"/>
                      </a:cubicBezTo>
                      <a:cubicBezTo>
                        <a:pt x="505" y="333"/>
                        <a:pt x="501" y="343"/>
                        <a:pt x="498" y="348"/>
                      </a:cubicBezTo>
                      <a:cubicBezTo>
                        <a:pt x="495" y="352"/>
                        <a:pt x="500" y="365"/>
                        <a:pt x="500" y="368"/>
                      </a:cubicBezTo>
                      <a:cubicBezTo>
                        <a:pt x="500" y="372"/>
                        <a:pt x="486" y="370"/>
                        <a:pt x="483" y="370"/>
                      </a:cubicBezTo>
                      <a:cubicBezTo>
                        <a:pt x="479" y="371"/>
                        <a:pt x="474" y="371"/>
                        <a:pt x="470" y="372"/>
                      </a:cubicBezTo>
                      <a:cubicBezTo>
                        <a:pt x="465" y="374"/>
                        <a:pt x="464" y="369"/>
                        <a:pt x="460" y="366"/>
                      </a:cubicBezTo>
                      <a:cubicBezTo>
                        <a:pt x="456" y="363"/>
                        <a:pt x="449" y="362"/>
                        <a:pt x="444" y="362"/>
                      </a:cubicBezTo>
                      <a:cubicBezTo>
                        <a:pt x="439" y="362"/>
                        <a:pt x="440" y="368"/>
                        <a:pt x="441" y="371"/>
                      </a:cubicBezTo>
                      <a:cubicBezTo>
                        <a:pt x="442" y="375"/>
                        <a:pt x="447" y="381"/>
                        <a:pt x="449" y="383"/>
                      </a:cubicBezTo>
                      <a:cubicBezTo>
                        <a:pt x="451" y="385"/>
                        <a:pt x="449" y="391"/>
                        <a:pt x="449" y="394"/>
                      </a:cubicBezTo>
                      <a:cubicBezTo>
                        <a:pt x="449" y="397"/>
                        <a:pt x="454" y="407"/>
                        <a:pt x="455" y="409"/>
                      </a:cubicBezTo>
                      <a:cubicBezTo>
                        <a:pt x="455" y="411"/>
                        <a:pt x="460" y="425"/>
                        <a:pt x="460" y="429"/>
                      </a:cubicBezTo>
                      <a:cubicBezTo>
                        <a:pt x="460" y="432"/>
                        <a:pt x="459" y="438"/>
                        <a:pt x="457" y="439"/>
                      </a:cubicBezTo>
                      <a:cubicBezTo>
                        <a:pt x="455" y="441"/>
                        <a:pt x="447" y="436"/>
                        <a:pt x="445" y="433"/>
                      </a:cubicBezTo>
                      <a:cubicBezTo>
                        <a:pt x="442" y="431"/>
                        <a:pt x="438" y="437"/>
                        <a:pt x="436" y="438"/>
                      </a:cubicBezTo>
                      <a:cubicBezTo>
                        <a:pt x="434" y="440"/>
                        <a:pt x="423" y="434"/>
                        <a:pt x="417" y="433"/>
                      </a:cubicBezTo>
                      <a:cubicBezTo>
                        <a:pt x="411" y="432"/>
                        <a:pt x="402" y="419"/>
                        <a:pt x="399" y="417"/>
                      </a:cubicBezTo>
                      <a:cubicBezTo>
                        <a:pt x="395" y="415"/>
                        <a:pt x="389" y="415"/>
                        <a:pt x="385" y="415"/>
                      </a:cubicBezTo>
                      <a:cubicBezTo>
                        <a:pt x="381" y="415"/>
                        <a:pt x="382" y="408"/>
                        <a:pt x="382" y="405"/>
                      </a:cubicBezTo>
                      <a:cubicBezTo>
                        <a:pt x="382" y="402"/>
                        <a:pt x="380" y="398"/>
                        <a:pt x="379" y="398"/>
                      </a:cubicBezTo>
                      <a:cubicBezTo>
                        <a:pt x="377" y="397"/>
                        <a:pt x="371" y="402"/>
                        <a:pt x="368" y="403"/>
                      </a:cubicBezTo>
                      <a:cubicBezTo>
                        <a:pt x="365" y="404"/>
                        <a:pt x="363" y="401"/>
                        <a:pt x="361" y="397"/>
                      </a:cubicBezTo>
                      <a:cubicBezTo>
                        <a:pt x="358" y="393"/>
                        <a:pt x="362" y="392"/>
                        <a:pt x="364" y="389"/>
                      </a:cubicBezTo>
                      <a:cubicBezTo>
                        <a:pt x="365" y="386"/>
                        <a:pt x="370" y="386"/>
                        <a:pt x="373" y="385"/>
                      </a:cubicBezTo>
                      <a:cubicBezTo>
                        <a:pt x="376" y="384"/>
                        <a:pt x="374" y="376"/>
                        <a:pt x="374" y="373"/>
                      </a:cubicBezTo>
                      <a:cubicBezTo>
                        <a:pt x="374" y="369"/>
                        <a:pt x="370" y="367"/>
                        <a:pt x="367" y="365"/>
                      </a:cubicBezTo>
                      <a:cubicBezTo>
                        <a:pt x="363" y="363"/>
                        <a:pt x="360" y="369"/>
                        <a:pt x="355" y="370"/>
                      </a:cubicBezTo>
                      <a:cubicBezTo>
                        <a:pt x="349" y="371"/>
                        <a:pt x="353" y="366"/>
                        <a:pt x="353" y="362"/>
                      </a:cubicBezTo>
                      <a:cubicBezTo>
                        <a:pt x="353" y="358"/>
                        <a:pt x="351" y="356"/>
                        <a:pt x="349" y="354"/>
                      </a:cubicBezTo>
                      <a:cubicBezTo>
                        <a:pt x="347" y="352"/>
                        <a:pt x="344" y="350"/>
                        <a:pt x="338" y="350"/>
                      </a:cubicBezTo>
                      <a:cubicBezTo>
                        <a:pt x="333" y="350"/>
                        <a:pt x="340" y="338"/>
                        <a:pt x="341" y="334"/>
                      </a:cubicBezTo>
                      <a:cubicBezTo>
                        <a:pt x="342" y="331"/>
                        <a:pt x="329" y="328"/>
                        <a:pt x="326" y="327"/>
                      </a:cubicBezTo>
                      <a:cubicBezTo>
                        <a:pt x="322" y="327"/>
                        <a:pt x="322" y="330"/>
                        <a:pt x="320" y="332"/>
                      </a:cubicBezTo>
                      <a:cubicBezTo>
                        <a:pt x="317" y="334"/>
                        <a:pt x="312" y="325"/>
                        <a:pt x="308" y="322"/>
                      </a:cubicBezTo>
                      <a:cubicBezTo>
                        <a:pt x="305" y="319"/>
                        <a:pt x="304" y="323"/>
                        <a:pt x="303" y="325"/>
                      </a:cubicBezTo>
                      <a:cubicBezTo>
                        <a:pt x="303" y="326"/>
                        <a:pt x="300" y="328"/>
                        <a:pt x="297" y="329"/>
                      </a:cubicBezTo>
                      <a:cubicBezTo>
                        <a:pt x="294" y="330"/>
                        <a:pt x="295" y="333"/>
                        <a:pt x="295" y="336"/>
                      </a:cubicBezTo>
                      <a:cubicBezTo>
                        <a:pt x="295" y="340"/>
                        <a:pt x="292" y="342"/>
                        <a:pt x="289" y="344"/>
                      </a:cubicBezTo>
                      <a:cubicBezTo>
                        <a:pt x="286" y="345"/>
                        <a:pt x="283" y="341"/>
                        <a:pt x="281" y="339"/>
                      </a:cubicBezTo>
                      <a:cubicBezTo>
                        <a:pt x="280" y="338"/>
                        <a:pt x="277" y="344"/>
                        <a:pt x="273" y="348"/>
                      </a:cubicBezTo>
                      <a:cubicBezTo>
                        <a:pt x="270" y="352"/>
                        <a:pt x="259" y="339"/>
                        <a:pt x="257" y="336"/>
                      </a:cubicBezTo>
                      <a:cubicBezTo>
                        <a:pt x="256" y="334"/>
                        <a:pt x="250" y="336"/>
                        <a:pt x="247" y="338"/>
                      </a:cubicBezTo>
                      <a:cubicBezTo>
                        <a:pt x="245" y="340"/>
                        <a:pt x="241" y="334"/>
                        <a:pt x="239" y="332"/>
                      </a:cubicBezTo>
                      <a:cubicBezTo>
                        <a:pt x="238" y="330"/>
                        <a:pt x="234" y="351"/>
                        <a:pt x="233" y="355"/>
                      </a:cubicBezTo>
                      <a:cubicBezTo>
                        <a:pt x="232" y="358"/>
                        <a:pt x="243" y="370"/>
                        <a:pt x="245" y="373"/>
                      </a:cubicBezTo>
                      <a:cubicBezTo>
                        <a:pt x="247" y="376"/>
                        <a:pt x="249" y="389"/>
                        <a:pt x="247" y="395"/>
                      </a:cubicBezTo>
                      <a:cubicBezTo>
                        <a:pt x="246" y="402"/>
                        <a:pt x="232" y="401"/>
                        <a:pt x="229" y="402"/>
                      </a:cubicBezTo>
                      <a:cubicBezTo>
                        <a:pt x="226" y="402"/>
                        <a:pt x="215" y="411"/>
                        <a:pt x="211" y="414"/>
                      </a:cubicBezTo>
                      <a:cubicBezTo>
                        <a:pt x="207" y="416"/>
                        <a:pt x="202" y="417"/>
                        <a:pt x="197" y="418"/>
                      </a:cubicBezTo>
                      <a:cubicBezTo>
                        <a:pt x="193" y="418"/>
                        <a:pt x="192" y="413"/>
                        <a:pt x="190" y="409"/>
                      </a:cubicBezTo>
                      <a:cubicBezTo>
                        <a:pt x="188" y="404"/>
                        <a:pt x="186" y="417"/>
                        <a:pt x="184" y="419"/>
                      </a:cubicBezTo>
                      <a:cubicBezTo>
                        <a:pt x="182" y="421"/>
                        <a:pt x="166" y="420"/>
                        <a:pt x="166" y="420"/>
                      </a:cubicBezTo>
                      <a:cubicBezTo>
                        <a:pt x="163" y="420"/>
                        <a:pt x="158" y="414"/>
                        <a:pt x="153" y="410"/>
                      </a:cubicBezTo>
                      <a:cubicBezTo>
                        <a:pt x="149" y="406"/>
                        <a:pt x="153" y="406"/>
                        <a:pt x="156" y="402"/>
                      </a:cubicBezTo>
                      <a:cubicBezTo>
                        <a:pt x="158" y="397"/>
                        <a:pt x="153" y="397"/>
                        <a:pt x="152" y="397"/>
                      </a:cubicBezTo>
                      <a:cubicBezTo>
                        <a:pt x="150" y="396"/>
                        <a:pt x="139" y="398"/>
                        <a:pt x="135" y="400"/>
                      </a:cubicBezTo>
                      <a:cubicBezTo>
                        <a:pt x="132" y="401"/>
                        <a:pt x="117" y="404"/>
                        <a:pt x="113" y="404"/>
                      </a:cubicBezTo>
                      <a:cubicBezTo>
                        <a:pt x="109" y="404"/>
                        <a:pt x="97" y="410"/>
                        <a:pt x="93" y="413"/>
                      </a:cubicBezTo>
                      <a:cubicBezTo>
                        <a:pt x="89" y="417"/>
                        <a:pt x="75" y="429"/>
                        <a:pt x="71" y="432"/>
                      </a:cubicBezTo>
                      <a:cubicBezTo>
                        <a:pt x="67" y="436"/>
                        <a:pt x="75" y="440"/>
                        <a:pt x="78" y="444"/>
                      </a:cubicBezTo>
                      <a:cubicBezTo>
                        <a:pt x="81" y="449"/>
                        <a:pt x="72" y="446"/>
                        <a:pt x="69" y="446"/>
                      </a:cubicBezTo>
                      <a:cubicBezTo>
                        <a:pt x="67" y="446"/>
                        <a:pt x="63" y="441"/>
                        <a:pt x="61" y="439"/>
                      </a:cubicBezTo>
                      <a:cubicBezTo>
                        <a:pt x="59" y="436"/>
                        <a:pt x="58" y="430"/>
                        <a:pt x="58" y="426"/>
                      </a:cubicBezTo>
                      <a:cubicBezTo>
                        <a:pt x="59" y="422"/>
                        <a:pt x="58" y="417"/>
                        <a:pt x="56" y="414"/>
                      </a:cubicBezTo>
                      <a:cubicBezTo>
                        <a:pt x="54" y="410"/>
                        <a:pt x="51" y="413"/>
                        <a:pt x="49" y="4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64" name="Freeform 246"/>
                <p:cNvSpPr>
                  <a:spLocks/>
                </p:cNvSpPr>
                <p:nvPr/>
              </p:nvSpPr>
              <p:spPr bwMode="auto">
                <a:xfrm>
                  <a:off x="15396958" y="6694255"/>
                  <a:ext cx="2253981" cy="3585043"/>
                </a:xfrm>
                <a:custGeom>
                  <a:avLst/>
                  <a:gdLst>
                    <a:gd name="T0" fmla="*/ 608 w 613"/>
                    <a:gd name="T1" fmla="*/ 740 h 973"/>
                    <a:gd name="T2" fmla="*/ 492 w 613"/>
                    <a:gd name="T3" fmla="*/ 536 h 973"/>
                    <a:gd name="T4" fmla="*/ 398 w 613"/>
                    <a:gd name="T5" fmla="*/ 484 h 973"/>
                    <a:gd name="T6" fmla="*/ 321 w 613"/>
                    <a:gd name="T7" fmla="*/ 567 h 973"/>
                    <a:gd name="T8" fmla="*/ 283 w 613"/>
                    <a:gd name="T9" fmla="*/ 546 h 973"/>
                    <a:gd name="T10" fmla="*/ 216 w 613"/>
                    <a:gd name="T11" fmla="*/ 516 h 973"/>
                    <a:gd name="T12" fmla="*/ 228 w 613"/>
                    <a:gd name="T13" fmla="*/ 366 h 973"/>
                    <a:gd name="T14" fmla="*/ 226 w 613"/>
                    <a:gd name="T15" fmla="*/ 202 h 973"/>
                    <a:gd name="T16" fmla="*/ 322 w 613"/>
                    <a:gd name="T17" fmla="*/ 91 h 973"/>
                    <a:gd name="T18" fmla="*/ 250 w 613"/>
                    <a:gd name="T19" fmla="*/ 79 h 973"/>
                    <a:gd name="T20" fmla="*/ 248 w 613"/>
                    <a:gd name="T21" fmla="*/ 38 h 973"/>
                    <a:gd name="T22" fmla="*/ 199 w 613"/>
                    <a:gd name="T23" fmla="*/ 2 h 973"/>
                    <a:gd name="T24" fmla="*/ 159 w 613"/>
                    <a:gd name="T25" fmla="*/ 50 h 973"/>
                    <a:gd name="T26" fmla="*/ 132 w 613"/>
                    <a:gd name="T27" fmla="*/ 51 h 973"/>
                    <a:gd name="T28" fmla="*/ 68 w 613"/>
                    <a:gd name="T29" fmla="*/ 77 h 973"/>
                    <a:gd name="T30" fmla="*/ 63 w 613"/>
                    <a:gd name="T31" fmla="*/ 112 h 973"/>
                    <a:gd name="T32" fmla="*/ 62 w 613"/>
                    <a:gd name="T33" fmla="*/ 195 h 973"/>
                    <a:gd name="T34" fmla="*/ 99 w 613"/>
                    <a:gd name="T35" fmla="*/ 242 h 973"/>
                    <a:gd name="T36" fmla="*/ 94 w 613"/>
                    <a:gd name="T37" fmla="*/ 294 h 973"/>
                    <a:gd name="T38" fmla="*/ 57 w 613"/>
                    <a:gd name="T39" fmla="*/ 331 h 973"/>
                    <a:gd name="T40" fmla="*/ 30 w 613"/>
                    <a:gd name="T41" fmla="*/ 365 h 973"/>
                    <a:gd name="T42" fmla="*/ 2 w 613"/>
                    <a:gd name="T43" fmla="*/ 405 h 973"/>
                    <a:gd name="T44" fmla="*/ 13 w 613"/>
                    <a:gd name="T45" fmla="*/ 444 h 973"/>
                    <a:gd name="T46" fmla="*/ 25 w 613"/>
                    <a:gd name="T47" fmla="*/ 481 h 973"/>
                    <a:gd name="T48" fmla="*/ 21 w 613"/>
                    <a:gd name="T49" fmla="*/ 517 h 973"/>
                    <a:gd name="T50" fmla="*/ 44 w 613"/>
                    <a:gd name="T51" fmla="*/ 553 h 973"/>
                    <a:gd name="T52" fmla="*/ 61 w 613"/>
                    <a:gd name="T53" fmla="*/ 594 h 973"/>
                    <a:gd name="T54" fmla="*/ 95 w 613"/>
                    <a:gd name="T55" fmla="*/ 580 h 973"/>
                    <a:gd name="T56" fmla="*/ 127 w 613"/>
                    <a:gd name="T57" fmla="*/ 588 h 973"/>
                    <a:gd name="T58" fmla="*/ 115 w 613"/>
                    <a:gd name="T59" fmla="*/ 635 h 973"/>
                    <a:gd name="T60" fmla="*/ 114 w 613"/>
                    <a:gd name="T61" fmla="*/ 669 h 973"/>
                    <a:gd name="T62" fmla="*/ 126 w 613"/>
                    <a:gd name="T63" fmla="*/ 693 h 973"/>
                    <a:gd name="T64" fmla="*/ 172 w 613"/>
                    <a:gd name="T65" fmla="*/ 703 h 973"/>
                    <a:gd name="T66" fmla="*/ 209 w 613"/>
                    <a:gd name="T67" fmla="*/ 675 h 973"/>
                    <a:gd name="T68" fmla="*/ 238 w 613"/>
                    <a:gd name="T69" fmla="*/ 632 h 973"/>
                    <a:gd name="T70" fmla="*/ 271 w 613"/>
                    <a:gd name="T71" fmla="*/ 660 h 973"/>
                    <a:gd name="T72" fmla="*/ 245 w 613"/>
                    <a:gd name="T73" fmla="*/ 699 h 973"/>
                    <a:gd name="T74" fmla="*/ 242 w 613"/>
                    <a:gd name="T75" fmla="*/ 742 h 973"/>
                    <a:gd name="T76" fmla="*/ 219 w 613"/>
                    <a:gd name="T77" fmla="*/ 794 h 973"/>
                    <a:gd name="T78" fmla="*/ 227 w 613"/>
                    <a:gd name="T79" fmla="*/ 851 h 973"/>
                    <a:gd name="T80" fmla="*/ 267 w 613"/>
                    <a:gd name="T81" fmla="*/ 862 h 973"/>
                    <a:gd name="T82" fmla="*/ 299 w 613"/>
                    <a:gd name="T83" fmla="*/ 909 h 973"/>
                    <a:gd name="T84" fmla="*/ 319 w 613"/>
                    <a:gd name="T85" fmla="*/ 885 h 973"/>
                    <a:gd name="T86" fmla="*/ 360 w 613"/>
                    <a:gd name="T87" fmla="*/ 879 h 973"/>
                    <a:gd name="T88" fmla="*/ 421 w 613"/>
                    <a:gd name="T89" fmla="*/ 868 h 973"/>
                    <a:gd name="T90" fmla="*/ 444 w 613"/>
                    <a:gd name="T91" fmla="*/ 875 h 973"/>
                    <a:gd name="T92" fmla="*/ 466 w 613"/>
                    <a:gd name="T93" fmla="*/ 932 h 973"/>
                    <a:gd name="T94" fmla="*/ 486 w 613"/>
                    <a:gd name="T95" fmla="*/ 971 h 973"/>
                    <a:gd name="T96" fmla="*/ 493 w 613"/>
                    <a:gd name="T97" fmla="*/ 928 h 973"/>
                    <a:gd name="T98" fmla="*/ 533 w 613"/>
                    <a:gd name="T99" fmla="*/ 927 h 973"/>
                    <a:gd name="T100" fmla="*/ 560 w 613"/>
                    <a:gd name="T101" fmla="*/ 891 h 973"/>
                    <a:gd name="T102" fmla="*/ 575 w 613"/>
                    <a:gd name="T103" fmla="*/ 852 h 973"/>
                    <a:gd name="T104" fmla="*/ 539 w 613"/>
                    <a:gd name="T105" fmla="*/ 832 h 973"/>
                    <a:gd name="T106" fmla="*/ 559 w 613"/>
                    <a:gd name="T107" fmla="*/ 785 h 9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13" h="973">
                      <a:moveTo>
                        <a:pt x="591" y="819"/>
                      </a:moveTo>
                      <a:cubicBezTo>
                        <a:pt x="591" y="820"/>
                        <a:pt x="596" y="824"/>
                        <a:pt x="601" y="826"/>
                      </a:cubicBezTo>
                      <a:cubicBezTo>
                        <a:pt x="602" y="826"/>
                        <a:pt x="607" y="822"/>
                        <a:pt x="612" y="818"/>
                      </a:cubicBezTo>
                      <a:cubicBezTo>
                        <a:pt x="612" y="817"/>
                        <a:pt x="612" y="817"/>
                        <a:pt x="613" y="817"/>
                      </a:cubicBezTo>
                      <a:cubicBezTo>
                        <a:pt x="612" y="809"/>
                        <a:pt x="605" y="794"/>
                        <a:pt x="605" y="791"/>
                      </a:cubicBezTo>
                      <a:cubicBezTo>
                        <a:pt x="605" y="788"/>
                        <a:pt x="605" y="780"/>
                        <a:pt x="606" y="774"/>
                      </a:cubicBezTo>
                      <a:cubicBezTo>
                        <a:pt x="607" y="768"/>
                        <a:pt x="608" y="745"/>
                        <a:pt x="608" y="740"/>
                      </a:cubicBezTo>
                      <a:cubicBezTo>
                        <a:pt x="608" y="735"/>
                        <a:pt x="587" y="710"/>
                        <a:pt x="584" y="705"/>
                      </a:cubicBezTo>
                      <a:cubicBezTo>
                        <a:pt x="581" y="700"/>
                        <a:pt x="566" y="675"/>
                        <a:pt x="560" y="671"/>
                      </a:cubicBezTo>
                      <a:cubicBezTo>
                        <a:pt x="554" y="667"/>
                        <a:pt x="552" y="660"/>
                        <a:pt x="552" y="653"/>
                      </a:cubicBezTo>
                      <a:cubicBezTo>
                        <a:pt x="552" y="646"/>
                        <a:pt x="526" y="626"/>
                        <a:pt x="522" y="620"/>
                      </a:cubicBezTo>
                      <a:cubicBezTo>
                        <a:pt x="518" y="614"/>
                        <a:pt x="510" y="601"/>
                        <a:pt x="508" y="595"/>
                      </a:cubicBezTo>
                      <a:cubicBezTo>
                        <a:pt x="506" y="589"/>
                        <a:pt x="500" y="561"/>
                        <a:pt x="500" y="556"/>
                      </a:cubicBezTo>
                      <a:cubicBezTo>
                        <a:pt x="500" y="551"/>
                        <a:pt x="495" y="542"/>
                        <a:pt x="492" y="536"/>
                      </a:cubicBezTo>
                      <a:cubicBezTo>
                        <a:pt x="489" y="530"/>
                        <a:pt x="478" y="533"/>
                        <a:pt x="472" y="533"/>
                      </a:cubicBezTo>
                      <a:cubicBezTo>
                        <a:pt x="466" y="533"/>
                        <a:pt x="465" y="522"/>
                        <a:pt x="463" y="516"/>
                      </a:cubicBezTo>
                      <a:cubicBezTo>
                        <a:pt x="461" y="510"/>
                        <a:pt x="454" y="516"/>
                        <a:pt x="443" y="514"/>
                      </a:cubicBezTo>
                      <a:cubicBezTo>
                        <a:pt x="432" y="512"/>
                        <a:pt x="446" y="505"/>
                        <a:pt x="450" y="499"/>
                      </a:cubicBezTo>
                      <a:cubicBezTo>
                        <a:pt x="454" y="493"/>
                        <a:pt x="450" y="489"/>
                        <a:pt x="446" y="485"/>
                      </a:cubicBezTo>
                      <a:cubicBezTo>
                        <a:pt x="442" y="481"/>
                        <a:pt x="424" y="489"/>
                        <a:pt x="418" y="491"/>
                      </a:cubicBezTo>
                      <a:cubicBezTo>
                        <a:pt x="412" y="493"/>
                        <a:pt x="404" y="487"/>
                        <a:pt x="398" y="484"/>
                      </a:cubicBezTo>
                      <a:cubicBezTo>
                        <a:pt x="392" y="481"/>
                        <a:pt x="375" y="484"/>
                        <a:pt x="365" y="485"/>
                      </a:cubicBezTo>
                      <a:cubicBezTo>
                        <a:pt x="355" y="486"/>
                        <a:pt x="343" y="498"/>
                        <a:pt x="338" y="500"/>
                      </a:cubicBezTo>
                      <a:cubicBezTo>
                        <a:pt x="333" y="502"/>
                        <a:pt x="354" y="532"/>
                        <a:pt x="354" y="532"/>
                      </a:cubicBezTo>
                      <a:cubicBezTo>
                        <a:pt x="354" y="532"/>
                        <a:pt x="357" y="540"/>
                        <a:pt x="355" y="545"/>
                      </a:cubicBezTo>
                      <a:cubicBezTo>
                        <a:pt x="353" y="550"/>
                        <a:pt x="348" y="547"/>
                        <a:pt x="343" y="542"/>
                      </a:cubicBezTo>
                      <a:cubicBezTo>
                        <a:pt x="338" y="537"/>
                        <a:pt x="336" y="551"/>
                        <a:pt x="335" y="560"/>
                      </a:cubicBezTo>
                      <a:cubicBezTo>
                        <a:pt x="334" y="569"/>
                        <a:pt x="327" y="566"/>
                        <a:pt x="321" y="567"/>
                      </a:cubicBezTo>
                      <a:cubicBezTo>
                        <a:pt x="315" y="568"/>
                        <a:pt x="320" y="558"/>
                        <a:pt x="320" y="552"/>
                      </a:cubicBezTo>
                      <a:cubicBezTo>
                        <a:pt x="320" y="546"/>
                        <a:pt x="316" y="542"/>
                        <a:pt x="311" y="542"/>
                      </a:cubicBezTo>
                      <a:cubicBezTo>
                        <a:pt x="306" y="542"/>
                        <a:pt x="305" y="536"/>
                        <a:pt x="300" y="534"/>
                      </a:cubicBezTo>
                      <a:cubicBezTo>
                        <a:pt x="295" y="532"/>
                        <a:pt x="297" y="544"/>
                        <a:pt x="299" y="549"/>
                      </a:cubicBezTo>
                      <a:cubicBezTo>
                        <a:pt x="301" y="554"/>
                        <a:pt x="304" y="556"/>
                        <a:pt x="304" y="561"/>
                      </a:cubicBezTo>
                      <a:cubicBezTo>
                        <a:pt x="304" y="566"/>
                        <a:pt x="300" y="571"/>
                        <a:pt x="296" y="572"/>
                      </a:cubicBezTo>
                      <a:cubicBezTo>
                        <a:pt x="292" y="573"/>
                        <a:pt x="285" y="554"/>
                        <a:pt x="283" y="546"/>
                      </a:cubicBezTo>
                      <a:cubicBezTo>
                        <a:pt x="281" y="538"/>
                        <a:pt x="271" y="536"/>
                        <a:pt x="267" y="534"/>
                      </a:cubicBezTo>
                      <a:cubicBezTo>
                        <a:pt x="263" y="532"/>
                        <a:pt x="257" y="540"/>
                        <a:pt x="252" y="544"/>
                      </a:cubicBezTo>
                      <a:cubicBezTo>
                        <a:pt x="247" y="548"/>
                        <a:pt x="240" y="549"/>
                        <a:pt x="237" y="549"/>
                      </a:cubicBezTo>
                      <a:cubicBezTo>
                        <a:pt x="234" y="549"/>
                        <a:pt x="226" y="555"/>
                        <a:pt x="222" y="559"/>
                      </a:cubicBezTo>
                      <a:cubicBezTo>
                        <a:pt x="218" y="563"/>
                        <a:pt x="212" y="554"/>
                        <a:pt x="211" y="548"/>
                      </a:cubicBezTo>
                      <a:cubicBezTo>
                        <a:pt x="210" y="542"/>
                        <a:pt x="212" y="538"/>
                        <a:pt x="215" y="534"/>
                      </a:cubicBezTo>
                      <a:cubicBezTo>
                        <a:pt x="218" y="530"/>
                        <a:pt x="216" y="523"/>
                        <a:pt x="216" y="516"/>
                      </a:cubicBezTo>
                      <a:cubicBezTo>
                        <a:pt x="216" y="509"/>
                        <a:pt x="222" y="502"/>
                        <a:pt x="226" y="498"/>
                      </a:cubicBezTo>
                      <a:cubicBezTo>
                        <a:pt x="230" y="494"/>
                        <a:pt x="226" y="482"/>
                        <a:pt x="226" y="476"/>
                      </a:cubicBezTo>
                      <a:cubicBezTo>
                        <a:pt x="226" y="470"/>
                        <a:pt x="228" y="462"/>
                        <a:pt x="230" y="453"/>
                      </a:cubicBezTo>
                      <a:cubicBezTo>
                        <a:pt x="232" y="444"/>
                        <a:pt x="232" y="427"/>
                        <a:pt x="232" y="422"/>
                      </a:cubicBezTo>
                      <a:cubicBezTo>
                        <a:pt x="232" y="417"/>
                        <a:pt x="229" y="411"/>
                        <a:pt x="226" y="407"/>
                      </a:cubicBezTo>
                      <a:cubicBezTo>
                        <a:pt x="223" y="403"/>
                        <a:pt x="225" y="388"/>
                        <a:pt x="225" y="382"/>
                      </a:cubicBezTo>
                      <a:cubicBezTo>
                        <a:pt x="225" y="376"/>
                        <a:pt x="226" y="374"/>
                        <a:pt x="228" y="366"/>
                      </a:cubicBezTo>
                      <a:cubicBezTo>
                        <a:pt x="230" y="358"/>
                        <a:pt x="229" y="340"/>
                        <a:pt x="230" y="330"/>
                      </a:cubicBezTo>
                      <a:cubicBezTo>
                        <a:pt x="231" y="320"/>
                        <a:pt x="233" y="315"/>
                        <a:pt x="237" y="308"/>
                      </a:cubicBezTo>
                      <a:cubicBezTo>
                        <a:pt x="241" y="301"/>
                        <a:pt x="229" y="293"/>
                        <a:pt x="226" y="285"/>
                      </a:cubicBezTo>
                      <a:cubicBezTo>
                        <a:pt x="223" y="277"/>
                        <a:pt x="222" y="268"/>
                        <a:pt x="224" y="263"/>
                      </a:cubicBezTo>
                      <a:cubicBezTo>
                        <a:pt x="226" y="258"/>
                        <a:pt x="230" y="251"/>
                        <a:pt x="234" y="247"/>
                      </a:cubicBezTo>
                      <a:cubicBezTo>
                        <a:pt x="238" y="243"/>
                        <a:pt x="227" y="229"/>
                        <a:pt x="225" y="224"/>
                      </a:cubicBezTo>
                      <a:cubicBezTo>
                        <a:pt x="223" y="219"/>
                        <a:pt x="225" y="208"/>
                        <a:pt x="226" y="202"/>
                      </a:cubicBezTo>
                      <a:cubicBezTo>
                        <a:pt x="227" y="196"/>
                        <a:pt x="245" y="173"/>
                        <a:pt x="250" y="169"/>
                      </a:cubicBezTo>
                      <a:cubicBezTo>
                        <a:pt x="255" y="165"/>
                        <a:pt x="259" y="155"/>
                        <a:pt x="261" y="150"/>
                      </a:cubicBezTo>
                      <a:cubicBezTo>
                        <a:pt x="263" y="145"/>
                        <a:pt x="280" y="128"/>
                        <a:pt x="284" y="126"/>
                      </a:cubicBezTo>
                      <a:cubicBezTo>
                        <a:pt x="288" y="124"/>
                        <a:pt x="293" y="121"/>
                        <a:pt x="298" y="121"/>
                      </a:cubicBezTo>
                      <a:cubicBezTo>
                        <a:pt x="303" y="121"/>
                        <a:pt x="310" y="116"/>
                        <a:pt x="315" y="113"/>
                      </a:cubicBezTo>
                      <a:cubicBezTo>
                        <a:pt x="320" y="110"/>
                        <a:pt x="314" y="104"/>
                        <a:pt x="312" y="99"/>
                      </a:cubicBezTo>
                      <a:cubicBezTo>
                        <a:pt x="310" y="95"/>
                        <a:pt x="316" y="91"/>
                        <a:pt x="322" y="91"/>
                      </a:cubicBezTo>
                      <a:cubicBezTo>
                        <a:pt x="322" y="88"/>
                        <a:pt x="321" y="82"/>
                        <a:pt x="320" y="80"/>
                      </a:cubicBezTo>
                      <a:cubicBezTo>
                        <a:pt x="319" y="78"/>
                        <a:pt x="311" y="72"/>
                        <a:pt x="304" y="68"/>
                      </a:cubicBezTo>
                      <a:cubicBezTo>
                        <a:pt x="301" y="68"/>
                        <a:pt x="294" y="71"/>
                        <a:pt x="292" y="71"/>
                      </a:cubicBezTo>
                      <a:cubicBezTo>
                        <a:pt x="288" y="73"/>
                        <a:pt x="275" y="70"/>
                        <a:pt x="271" y="68"/>
                      </a:cubicBezTo>
                      <a:cubicBezTo>
                        <a:pt x="270" y="68"/>
                        <a:pt x="265" y="71"/>
                        <a:pt x="262" y="76"/>
                      </a:cubicBezTo>
                      <a:cubicBezTo>
                        <a:pt x="261" y="76"/>
                        <a:pt x="261" y="76"/>
                        <a:pt x="261" y="76"/>
                      </a:cubicBezTo>
                      <a:cubicBezTo>
                        <a:pt x="261" y="76"/>
                        <a:pt x="254" y="79"/>
                        <a:pt x="250" y="79"/>
                      </a:cubicBezTo>
                      <a:cubicBezTo>
                        <a:pt x="246" y="79"/>
                        <a:pt x="244" y="75"/>
                        <a:pt x="242" y="71"/>
                      </a:cubicBezTo>
                      <a:cubicBezTo>
                        <a:pt x="241" y="70"/>
                        <a:pt x="241" y="69"/>
                        <a:pt x="240" y="69"/>
                      </a:cubicBezTo>
                      <a:cubicBezTo>
                        <a:pt x="239" y="66"/>
                        <a:pt x="239" y="61"/>
                        <a:pt x="240" y="58"/>
                      </a:cubicBezTo>
                      <a:cubicBezTo>
                        <a:pt x="240" y="56"/>
                        <a:pt x="240" y="55"/>
                        <a:pt x="240" y="54"/>
                      </a:cubicBezTo>
                      <a:cubicBezTo>
                        <a:pt x="240" y="51"/>
                        <a:pt x="244" y="48"/>
                        <a:pt x="252" y="45"/>
                      </a:cubicBezTo>
                      <a:cubicBezTo>
                        <a:pt x="253" y="44"/>
                        <a:pt x="253" y="44"/>
                        <a:pt x="253" y="44"/>
                      </a:cubicBezTo>
                      <a:cubicBezTo>
                        <a:pt x="253" y="43"/>
                        <a:pt x="249" y="39"/>
                        <a:pt x="248" y="38"/>
                      </a:cubicBezTo>
                      <a:cubicBezTo>
                        <a:pt x="247" y="37"/>
                        <a:pt x="247" y="37"/>
                        <a:pt x="247" y="37"/>
                      </a:cubicBezTo>
                      <a:cubicBezTo>
                        <a:pt x="244" y="34"/>
                        <a:pt x="242" y="29"/>
                        <a:pt x="242" y="22"/>
                      </a:cubicBezTo>
                      <a:cubicBezTo>
                        <a:pt x="242" y="20"/>
                        <a:pt x="235" y="19"/>
                        <a:pt x="232" y="18"/>
                      </a:cubicBezTo>
                      <a:cubicBezTo>
                        <a:pt x="231" y="18"/>
                        <a:pt x="230" y="18"/>
                        <a:pt x="229" y="17"/>
                      </a:cubicBezTo>
                      <a:cubicBezTo>
                        <a:pt x="228" y="17"/>
                        <a:pt x="224" y="14"/>
                        <a:pt x="217" y="10"/>
                      </a:cubicBezTo>
                      <a:cubicBezTo>
                        <a:pt x="214" y="8"/>
                        <a:pt x="210" y="5"/>
                        <a:pt x="208" y="4"/>
                      </a:cubicBezTo>
                      <a:cubicBezTo>
                        <a:pt x="206" y="3"/>
                        <a:pt x="202" y="3"/>
                        <a:pt x="199" y="2"/>
                      </a:cubicBezTo>
                      <a:cubicBezTo>
                        <a:pt x="197" y="2"/>
                        <a:pt x="195" y="2"/>
                        <a:pt x="194" y="1"/>
                      </a:cubicBezTo>
                      <a:cubicBezTo>
                        <a:pt x="189" y="0"/>
                        <a:pt x="181" y="2"/>
                        <a:pt x="179" y="3"/>
                      </a:cubicBezTo>
                      <a:cubicBezTo>
                        <a:pt x="178" y="4"/>
                        <a:pt x="177" y="6"/>
                        <a:pt x="176" y="8"/>
                      </a:cubicBezTo>
                      <a:cubicBezTo>
                        <a:pt x="173" y="12"/>
                        <a:pt x="170" y="16"/>
                        <a:pt x="167" y="17"/>
                      </a:cubicBezTo>
                      <a:cubicBezTo>
                        <a:pt x="163" y="19"/>
                        <a:pt x="160" y="21"/>
                        <a:pt x="159" y="21"/>
                      </a:cubicBezTo>
                      <a:cubicBezTo>
                        <a:pt x="159" y="22"/>
                        <a:pt x="159" y="24"/>
                        <a:pt x="159" y="26"/>
                      </a:cubicBezTo>
                      <a:cubicBezTo>
                        <a:pt x="161" y="45"/>
                        <a:pt x="160" y="49"/>
                        <a:pt x="159" y="50"/>
                      </a:cubicBezTo>
                      <a:cubicBezTo>
                        <a:pt x="158" y="50"/>
                        <a:pt x="158" y="51"/>
                        <a:pt x="158" y="51"/>
                      </a:cubicBezTo>
                      <a:cubicBezTo>
                        <a:pt x="156" y="52"/>
                        <a:pt x="154" y="54"/>
                        <a:pt x="151" y="52"/>
                      </a:cubicBezTo>
                      <a:cubicBezTo>
                        <a:pt x="151" y="51"/>
                        <a:pt x="150" y="51"/>
                        <a:pt x="150" y="50"/>
                      </a:cubicBezTo>
                      <a:cubicBezTo>
                        <a:pt x="149" y="50"/>
                        <a:pt x="148" y="49"/>
                        <a:pt x="148" y="48"/>
                      </a:cubicBezTo>
                      <a:cubicBezTo>
                        <a:pt x="146" y="50"/>
                        <a:pt x="144" y="52"/>
                        <a:pt x="141" y="52"/>
                      </a:cubicBezTo>
                      <a:cubicBezTo>
                        <a:pt x="140" y="52"/>
                        <a:pt x="139" y="52"/>
                        <a:pt x="138" y="51"/>
                      </a:cubicBezTo>
                      <a:cubicBezTo>
                        <a:pt x="137" y="51"/>
                        <a:pt x="133" y="50"/>
                        <a:pt x="132" y="51"/>
                      </a:cubicBezTo>
                      <a:cubicBezTo>
                        <a:pt x="131" y="54"/>
                        <a:pt x="122" y="66"/>
                        <a:pt x="121" y="68"/>
                      </a:cubicBezTo>
                      <a:cubicBezTo>
                        <a:pt x="119" y="70"/>
                        <a:pt x="111" y="77"/>
                        <a:pt x="108" y="77"/>
                      </a:cubicBezTo>
                      <a:cubicBezTo>
                        <a:pt x="102" y="79"/>
                        <a:pt x="100" y="80"/>
                        <a:pt x="100" y="80"/>
                      </a:cubicBezTo>
                      <a:cubicBezTo>
                        <a:pt x="99" y="80"/>
                        <a:pt x="99" y="80"/>
                        <a:pt x="99" y="80"/>
                      </a:cubicBezTo>
                      <a:cubicBezTo>
                        <a:pt x="91" y="86"/>
                        <a:pt x="87" y="88"/>
                        <a:pt x="84" y="86"/>
                      </a:cubicBezTo>
                      <a:cubicBezTo>
                        <a:pt x="82" y="86"/>
                        <a:pt x="79" y="84"/>
                        <a:pt x="76" y="82"/>
                      </a:cubicBezTo>
                      <a:cubicBezTo>
                        <a:pt x="73" y="80"/>
                        <a:pt x="69" y="78"/>
                        <a:pt x="68" y="77"/>
                      </a:cubicBezTo>
                      <a:cubicBezTo>
                        <a:pt x="66" y="77"/>
                        <a:pt x="62" y="77"/>
                        <a:pt x="58" y="78"/>
                      </a:cubicBezTo>
                      <a:cubicBezTo>
                        <a:pt x="57" y="78"/>
                        <a:pt x="55" y="78"/>
                        <a:pt x="54" y="78"/>
                      </a:cubicBezTo>
                      <a:cubicBezTo>
                        <a:pt x="54" y="78"/>
                        <a:pt x="53" y="78"/>
                        <a:pt x="53" y="81"/>
                      </a:cubicBezTo>
                      <a:cubicBezTo>
                        <a:pt x="53" y="90"/>
                        <a:pt x="53" y="93"/>
                        <a:pt x="54" y="94"/>
                      </a:cubicBezTo>
                      <a:cubicBezTo>
                        <a:pt x="56" y="96"/>
                        <a:pt x="57" y="99"/>
                        <a:pt x="58" y="101"/>
                      </a:cubicBezTo>
                      <a:cubicBezTo>
                        <a:pt x="58" y="102"/>
                        <a:pt x="58" y="102"/>
                        <a:pt x="58" y="102"/>
                      </a:cubicBezTo>
                      <a:cubicBezTo>
                        <a:pt x="59" y="104"/>
                        <a:pt x="62" y="110"/>
                        <a:pt x="63" y="112"/>
                      </a:cubicBezTo>
                      <a:cubicBezTo>
                        <a:pt x="65" y="113"/>
                        <a:pt x="68" y="117"/>
                        <a:pt x="68" y="120"/>
                      </a:cubicBezTo>
                      <a:cubicBezTo>
                        <a:pt x="68" y="120"/>
                        <a:pt x="68" y="121"/>
                        <a:pt x="68" y="123"/>
                      </a:cubicBezTo>
                      <a:cubicBezTo>
                        <a:pt x="69" y="147"/>
                        <a:pt x="68" y="153"/>
                        <a:pt x="67" y="155"/>
                      </a:cubicBezTo>
                      <a:cubicBezTo>
                        <a:pt x="66" y="156"/>
                        <a:pt x="66" y="156"/>
                        <a:pt x="65" y="157"/>
                      </a:cubicBezTo>
                      <a:cubicBezTo>
                        <a:pt x="57" y="166"/>
                        <a:pt x="56" y="169"/>
                        <a:pt x="56" y="170"/>
                      </a:cubicBezTo>
                      <a:cubicBezTo>
                        <a:pt x="61" y="174"/>
                        <a:pt x="65" y="179"/>
                        <a:pt x="64" y="182"/>
                      </a:cubicBezTo>
                      <a:cubicBezTo>
                        <a:pt x="63" y="184"/>
                        <a:pt x="62" y="193"/>
                        <a:pt x="62" y="195"/>
                      </a:cubicBezTo>
                      <a:cubicBezTo>
                        <a:pt x="62" y="199"/>
                        <a:pt x="63" y="205"/>
                        <a:pt x="63" y="206"/>
                      </a:cubicBezTo>
                      <a:cubicBezTo>
                        <a:pt x="65" y="207"/>
                        <a:pt x="72" y="209"/>
                        <a:pt x="74" y="211"/>
                      </a:cubicBezTo>
                      <a:cubicBezTo>
                        <a:pt x="75" y="211"/>
                        <a:pt x="75" y="212"/>
                        <a:pt x="76" y="213"/>
                      </a:cubicBezTo>
                      <a:cubicBezTo>
                        <a:pt x="85" y="221"/>
                        <a:pt x="92" y="227"/>
                        <a:pt x="92" y="231"/>
                      </a:cubicBezTo>
                      <a:cubicBezTo>
                        <a:pt x="92" y="232"/>
                        <a:pt x="92" y="232"/>
                        <a:pt x="92" y="232"/>
                      </a:cubicBezTo>
                      <a:cubicBezTo>
                        <a:pt x="92" y="236"/>
                        <a:pt x="93" y="237"/>
                        <a:pt x="94" y="239"/>
                      </a:cubicBezTo>
                      <a:cubicBezTo>
                        <a:pt x="95" y="239"/>
                        <a:pt x="97" y="241"/>
                        <a:pt x="99" y="242"/>
                      </a:cubicBezTo>
                      <a:cubicBezTo>
                        <a:pt x="107" y="248"/>
                        <a:pt x="110" y="251"/>
                        <a:pt x="110" y="254"/>
                      </a:cubicBezTo>
                      <a:cubicBezTo>
                        <a:pt x="110" y="255"/>
                        <a:pt x="110" y="255"/>
                        <a:pt x="110" y="256"/>
                      </a:cubicBezTo>
                      <a:cubicBezTo>
                        <a:pt x="111" y="258"/>
                        <a:pt x="112" y="261"/>
                        <a:pt x="108" y="263"/>
                      </a:cubicBezTo>
                      <a:cubicBezTo>
                        <a:pt x="107" y="264"/>
                        <a:pt x="104" y="264"/>
                        <a:pt x="102" y="265"/>
                      </a:cubicBezTo>
                      <a:cubicBezTo>
                        <a:pt x="100" y="266"/>
                        <a:pt x="96" y="267"/>
                        <a:pt x="95" y="268"/>
                      </a:cubicBezTo>
                      <a:cubicBezTo>
                        <a:pt x="95" y="268"/>
                        <a:pt x="95" y="269"/>
                        <a:pt x="95" y="271"/>
                      </a:cubicBezTo>
                      <a:cubicBezTo>
                        <a:pt x="96" y="289"/>
                        <a:pt x="95" y="292"/>
                        <a:pt x="94" y="294"/>
                      </a:cubicBezTo>
                      <a:cubicBezTo>
                        <a:pt x="93" y="294"/>
                        <a:pt x="90" y="297"/>
                        <a:pt x="88" y="300"/>
                      </a:cubicBezTo>
                      <a:cubicBezTo>
                        <a:pt x="79" y="310"/>
                        <a:pt x="74" y="315"/>
                        <a:pt x="72" y="315"/>
                      </a:cubicBezTo>
                      <a:cubicBezTo>
                        <a:pt x="71" y="316"/>
                        <a:pt x="69" y="316"/>
                        <a:pt x="66" y="316"/>
                      </a:cubicBezTo>
                      <a:cubicBezTo>
                        <a:pt x="63" y="317"/>
                        <a:pt x="57" y="318"/>
                        <a:pt x="56" y="318"/>
                      </a:cubicBezTo>
                      <a:cubicBezTo>
                        <a:pt x="56" y="319"/>
                        <a:pt x="56" y="319"/>
                        <a:pt x="56" y="319"/>
                      </a:cubicBezTo>
                      <a:cubicBezTo>
                        <a:pt x="54" y="321"/>
                        <a:pt x="52" y="324"/>
                        <a:pt x="53" y="327"/>
                      </a:cubicBezTo>
                      <a:cubicBezTo>
                        <a:pt x="54" y="328"/>
                        <a:pt x="55" y="330"/>
                        <a:pt x="57" y="331"/>
                      </a:cubicBezTo>
                      <a:cubicBezTo>
                        <a:pt x="58" y="332"/>
                        <a:pt x="60" y="334"/>
                        <a:pt x="60" y="337"/>
                      </a:cubicBezTo>
                      <a:cubicBezTo>
                        <a:pt x="60" y="341"/>
                        <a:pt x="60" y="347"/>
                        <a:pt x="57" y="350"/>
                      </a:cubicBezTo>
                      <a:cubicBezTo>
                        <a:pt x="56" y="350"/>
                        <a:pt x="54" y="351"/>
                        <a:pt x="51" y="352"/>
                      </a:cubicBezTo>
                      <a:cubicBezTo>
                        <a:pt x="49" y="352"/>
                        <a:pt x="47" y="353"/>
                        <a:pt x="46" y="354"/>
                      </a:cubicBezTo>
                      <a:cubicBezTo>
                        <a:pt x="45" y="354"/>
                        <a:pt x="44" y="355"/>
                        <a:pt x="43" y="357"/>
                      </a:cubicBezTo>
                      <a:cubicBezTo>
                        <a:pt x="37" y="364"/>
                        <a:pt x="35" y="365"/>
                        <a:pt x="34" y="365"/>
                      </a:cubicBezTo>
                      <a:cubicBezTo>
                        <a:pt x="33" y="365"/>
                        <a:pt x="32" y="365"/>
                        <a:pt x="30" y="365"/>
                      </a:cubicBezTo>
                      <a:cubicBezTo>
                        <a:pt x="28" y="364"/>
                        <a:pt x="25" y="364"/>
                        <a:pt x="24" y="364"/>
                      </a:cubicBezTo>
                      <a:cubicBezTo>
                        <a:pt x="21" y="364"/>
                        <a:pt x="4" y="374"/>
                        <a:pt x="2" y="377"/>
                      </a:cubicBezTo>
                      <a:cubicBezTo>
                        <a:pt x="2" y="378"/>
                        <a:pt x="2" y="378"/>
                        <a:pt x="2" y="380"/>
                      </a:cubicBezTo>
                      <a:cubicBezTo>
                        <a:pt x="1" y="381"/>
                        <a:pt x="0" y="387"/>
                        <a:pt x="1" y="388"/>
                      </a:cubicBezTo>
                      <a:cubicBezTo>
                        <a:pt x="4" y="390"/>
                        <a:pt x="7" y="392"/>
                        <a:pt x="8" y="394"/>
                      </a:cubicBezTo>
                      <a:cubicBezTo>
                        <a:pt x="8" y="396"/>
                        <a:pt x="7" y="397"/>
                        <a:pt x="6" y="398"/>
                      </a:cubicBezTo>
                      <a:cubicBezTo>
                        <a:pt x="2" y="401"/>
                        <a:pt x="1" y="403"/>
                        <a:pt x="2" y="405"/>
                      </a:cubicBezTo>
                      <a:cubicBezTo>
                        <a:pt x="2" y="406"/>
                        <a:pt x="3" y="408"/>
                        <a:pt x="4" y="409"/>
                      </a:cubicBezTo>
                      <a:cubicBezTo>
                        <a:pt x="7" y="412"/>
                        <a:pt x="9" y="415"/>
                        <a:pt x="8" y="418"/>
                      </a:cubicBezTo>
                      <a:cubicBezTo>
                        <a:pt x="7" y="421"/>
                        <a:pt x="7" y="421"/>
                        <a:pt x="7" y="424"/>
                      </a:cubicBezTo>
                      <a:cubicBezTo>
                        <a:pt x="7" y="428"/>
                        <a:pt x="7" y="430"/>
                        <a:pt x="8" y="432"/>
                      </a:cubicBezTo>
                      <a:cubicBezTo>
                        <a:pt x="9" y="433"/>
                        <a:pt x="9" y="433"/>
                        <a:pt x="9" y="434"/>
                      </a:cubicBezTo>
                      <a:cubicBezTo>
                        <a:pt x="11" y="435"/>
                        <a:pt x="13" y="437"/>
                        <a:pt x="13" y="440"/>
                      </a:cubicBezTo>
                      <a:cubicBezTo>
                        <a:pt x="13" y="441"/>
                        <a:pt x="13" y="443"/>
                        <a:pt x="13" y="444"/>
                      </a:cubicBezTo>
                      <a:cubicBezTo>
                        <a:pt x="14" y="450"/>
                        <a:pt x="14" y="457"/>
                        <a:pt x="10" y="458"/>
                      </a:cubicBezTo>
                      <a:cubicBezTo>
                        <a:pt x="6" y="458"/>
                        <a:pt x="3" y="460"/>
                        <a:pt x="2" y="461"/>
                      </a:cubicBezTo>
                      <a:cubicBezTo>
                        <a:pt x="4" y="463"/>
                        <a:pt x="12" y="470"/>
                        <a:pt x="13" y="471"/>
                      </a:cubicBezTo>
                      <a:cubicBezTo>
                        <a:pt x="13" y="471"/>
                        <a:pt x="15" y="472"/>
                        <a:pt x="16" y="472"/>
                      </a:cubicBezTo>
                      <a:cubicBezTo>
                        <a:pt x="20" y="472"/>
                        <a:pt x="24" y="473"/>
                        <a:pt x="25" y="475"/>
                      </a:cubicBezTo>
                      <a:cubicBezTo>
                        <a:pt x="26" y="476"/>
                        <a:pt x="26" y="477"/>
                        <a:pt x="26" y="478"/>
                      </a:cubicBezTo>
                      <a:cubicBezTo>
                        <a:pt x="26" y="479"/>
                        <a:pt x="26" y="480"/>
                        <a:pt x="25" y="481"/>
                      </a:cubicBezTo>
                      <a:cubicBezTo>
                        <a:pt x="24" y="485"/>
                        <a:pt x="22" y="492"/>
                        <a:pt x="24" y="495"/>
                      </a:cubicBezTo>
                      <a:cubicBezTo>
                        <a:pt x="24" y="496"/>
                        <a:pt x="25" y="498"/>
                        <a:pt x="26" y="499"/>
                      </a:cubicBezTo>
                      <a:cubicBezTo>
                        <a:pt x="28" y="503"/>
                        <a:pt x="30" y="505"/>
                        <a:pt x="29" y="507"/>
                      </a:cubicBezTo>
                      <a:cubicBezTo>
                        <a:pt x="29" y="508"/>
                        <a:pt x="28" y="509"/>
                        <a:pt x="27" y="509"/>
                      </a:cubicBezTo>
                      <a:cubicBezTo>
                        <a:pt x="26" y="510"/>
                        <a:pt x="25" y="510"/>
                        <a:pt x="24" y="510"/>
                      </a:cubicBezTo>
                      <a:cubicBezTo>
                        <a:pt x="22" y="510"/>
                        <a:pt x="19" y="511"/>
                        <a:pt x="19" y="512"/>
                      </a:cubicBezTo>
                      <a:cubicBezTo>
                        <a:pt x="19" y="516"/>
                        <a:pt x="20" y="517"/>
                        <a:pt x="21" y="517"/>
                      </a:cubicBezTo>
                      <a:cubicBezTo>
                        <a:pt x="22" y="517"/>
                        <a:pt x="25" y="517"/>
                        <a:pt x="27" y="517"/>
                      </a:cubicBezTo>
                      <a:cubicBezTo>
                        <a:pt x="31" y="517"/>
                        <a:pt x="34" y="516"/>
                        <a:pt x="36" y="518"/>
                      </a:cubicBezTo>
                      <a:cubicBezTo>
                        <a:pt x="37" y="519"/>
                        <a:pt x="40" y="521"/>
                        <a:pt x="43" y="522"/>
                      </a:cubicBezTo>
                      <a:cubicBezTo>
                        <a:pt x="53" y="527"/>
                        <a:pt x="55" y="528"/>
                        <a:pt x="55" y="530"/>
                      </a:cubicBezTo>
                      <a:cubicBezTo>
                        <a:pt x="55" y="531"/>
                        <a:pt x="55" y="544"/>
                        <a:pt x="52" y="548"/>
                      </a:cubicBezTo>
                      <a:cubicBezTo>
                        <a:pt x="50" y="550"/>
                        <a:pt x="49" y="551"/>
                        <a:pt x="47" y="552"/>
                      </a:cubicBezTo>
                      <a:cubicBezTo>
                        <a:pt x="46" y="552"/>
                        <a:pt x="45" y="553"/>
                        <a:pt x="44" y="553"/>
                      </a:cubicBezTo>
                      <a:cubicBezTo>
                        <a:pt x="45" y="554"/>
                        <a:pt x="46" y="555"/>
                        <a:pt x="46" y="555"/>
                      </a:cubicBezTo>
                      <a:cubicBezTo>
                        <a:pt x="50" y="558"/>
                        <a:pt x="55" y="562"/>
                        <a:pt x="55" y="565"/>
                      </a:cubicBezTo>
                      <a:cubicBezTo>
                        <a:pt x="55" y="567"/>
                        <a:pt x="54" y="568"/>
                        <a:pt x="54" y="569"/>
                      </a:cubicBezTo>
                      <a:cubicBezTo>
                        <a:pt x="54" y="572"/>
                        <a:pt x="54" y="575"/>
                        <a:pt x="54" y="577"/>
                      </a:cubicBezTo>
                      <a:cubicBezTo>
                        <a:pt x="55" y="579"/>
                        <a:pt x="56" y="581"/>
                        <a:pt x="56" y="584"/>
                      </a:cubicBezTo>
                      <a:cubicBezTo>
                        <a:pt x="57" y="586"/>
                        <a:pt x="58" y="589"/>
                        <a:pt x="58" y="590"/>
                      </a:cubicBezTo>
                      <a:cubicBezTo>
                        <a:pt x="59" y="592"/>
                        <a:pt x="60" y="593"/>
                        <a:pt x="61" y="594"/>
                      </a:cubicBezTo>
                      <a:cubicBezTo>
                        <a:pt x="61" y="594"/>
                        <a:pt x="61" y="594"/>
                        <a:pt x="61" y="595"/>
                      </a:cubicBezTo>
                      <a:cubicBezTo>
                        <a:pt x="62" y="595"/>
                        <a:pt x="62" y="595"/>
                        <a:pt x="62" y="595"/>
                      </a:cubicBezTo>
                      <a:cubicBezTo>
                        <a:pt x="62" y="596"/>
                        <a:pt x="63" y="596"/>
                        <a:pt x="63" y="596"/>
                      </a:cubicBezTo>
                      <a:cubicBezTo>
                        <a:pt x="65" y="596"/>
                        <a:pt x="72" y="593"/>
                        <a:pt x="74" y="591"/>
                      </a:cubicBezTo>
                      <a:cubicBezTo>
                        <a:pt x="75" y="591"/>
                        <a:pt x="76" y="590"/>
                        <a:pt x="76" y="589"/>
                      </a:cubicBezTo>
                      <a:cubicBezTo>
                        <a:pt x="78" y="586"/>
                        <a:pt x="80" y="582"/>
                        <a:pt x="84" y="582"/>
                      </a:cubicBezTo>
                      <a:cubicBezTo>
                        <a:pt x="87" y="582"/>
                        <a:pt x="92" y="582"/>
                        <a:pt x="95" y="580"/>
                      </a:cubicBezTo>
                      <a:cubicBezTo>
                        <a:pt x="96" y="579"/>
                        <a:pt x="97" y="578"/>
                        <a:pt x="98" y="576"/>
                      </a:cubicBezTo>
                      <a:cubicBezTo>
                        <a:pt x="101" y="574"/>
                        <a:pt x="102" y="572"/>
                        <a:pt x="104" y="572"/>
                      </a:cubicBezTo>
                      <a:cubicBezTo>
                        <a:pt x="105" y="571"/>
                        <a:pt x="114" y="569"/>
                        <a:pt x="117" y="570"/>
                      </a:cubicBezTo>
                      <a:cubicBezTo>
                        <a:pt x="119" y="570"/>
                        <a:pt x="127" y="573"/>
                        <a:pt x="130" y="577"/>
                      </a:cubicBezTo>
                      <a:cubicBezTo>
                        <a:pt x="130" y="578"/>
                        <a:pt x="130" y="579"/>
                        <a:pt x="130" y="580"/>
                      </a:cubicBezTo>
                      <a:cubicBezTo>
                        <a:pt x="129" y="581"/>
                        <a:pt x="129" y="582"/>
                        <a:pt x="128" y="583"/>
                      </a:cubicBezTo>
                      <a:cubicBezTo>
                        <a:pt x="127" y="585"/>
                        <a:pt x="127" y="586"/>
                        <a:pt x="127" y="588"/>
                      </a:cubicBezTo>
                      <a:cubicBezTo>
                        <a:pt x="127" y="590"/>
                        <a:pt x="127" y="591"/>
                        <a:pt x="127" y="592"/>
                      </a:cubicBezTo>
                      <a:cubicBezTo>
                        <a:pt x="127" y="595"/>
                        <a:pt x="127" y="598"/>
                        <a:pt x="126" y="601"/>
                      </a:cubicBezTo>
                      <a:cubicBezTo>
                        <a:pt x="125" y="601"/>
                        <a:pt x="124" y="602"/>
                        <a:pt x="124" y="603"/>
                      </a:cubicBezTo>
                      <a:cubicBezTo>
                        <a:pt x="122" y="605"/>
                        <a:pt x="118" y="609"/>
                        <a:pt x="118" y="611"/>
                      </a:cubicBezTo>
                      <a:cubicBezTo>
                        <a:pt x="118" y="612"/>
                        <a:pt x="118" y="613"/>
                        <a:pt x="118" y="614"/>
                      </a:cubicBezTo>
                      <a:cubicBezTo>
                        <a:pt x="119" y="628"/>
                        <a:pt x="118" y="632"/>
                        <a:pt x="117" y="634"/>
                      </a:cubicBezTo>
                      <a:cubicBezTo>
                        <a:pt x="116" y="635"/>
                        <a:pt x="116" y="635"/>
                        <a:pt x="115" y="635"/>
                      </a:cubicBezTo>
                      <a:cubicBezTo>
                        <a:pt x="113" y="635"/>
                        <a:pt x="112" y="635"/>
                        <a:pt x="111" y="637"/>
                      </a:cubicBezTo>
                      <a:cubicBezTo>
                        <a:pt x="111" y="638"/>
                        <a:pt x="110" y="638"/>
                        <a:pt x="110" y="639"/>
                      </a:cubicBezTo>
                      <a:cubicBezTo>
                        <a:pt x="108" y="641"/>
                        <a:pt x="108" y="642"/>
                        <a:pt x="109" y="643"/>
                      </a:cubicBezTo>
                      <a:cubicBezTo>
                        <a:pt x="109" y="644"/>
                        <a:pt x="110" y="644"/>
                        <a:pt x="110" y="645"/>
                      </a:cubicBezTo>
                      <a:cubicBezTo>
                        <a:pt x="113" y="649"/>
                        <a:pt x="116" y="652"/>
                        <a:pt x="116" y="654"/>
                      </a:cubicBezTo>
                      <a:cubicBezTo>
                        <a:pt x="116" y="655"/>
                        <a:pt x="116" y="656"/>
                        <a:pt x="116" y="657"/>
                      </a:cubicBezTo>
                      <a:cubicBezTo>
                        <a:pt x="116" y="665"/>
                        <a:pt x="116" y="668"/>
                        <a:pt x="114" y="669"/>
                      </a:cubicBezTo>
                      <a:cubicBezTo>
                        <a:pt x="113" y="669"/>
                        <a:pt x="112" y="669"/>
                        <a:pt x="112" y="669"/>
                      </a:cubicBezTo>
                      <a:cubicBezTo>
                        <a:pt x="110" y="669"/>
                        <a:pt x="109" y="670"/>
                        <a:pt x="108" y="671"/>
                      </a:cubicBezTo>
                      <a:cubicBezTo>
                        <a:pt x="108" y="672"/>
                        <a:pt x="107" y="673"/>
                        <a:pt x="106" y="675"/>
                      </a:cubicBezTo>
                      <a:cubicBezTo>
                        <a:pt x="106" y="677"/>
                        <a:pt x="104" y="680"/>
                        <a:pt x="104" y="682"/>
                      </a:cubicBezTo>
                      <a:cubicBezTo>
                        <a:pt x="104" y="682"/>
                        <a:pt x="105" y="683"/>
                        <a:pt x="106" y="684"/>
                      </a:cubicBezTo>
                      <a:cubicBezTo>
                        <a:pt x="109" y="687"/>
                        <a:pt x="112" y="691"/>
                        <a:pt x="115" y="692"/>
                      </a:cubicBezTo>
                      <a:cubicBezTo>
                        <a:pt x="119" y="693"/>
                        <a:pt x="125" y="694"/>
                        <a:pt x="126" y="693"/>
                      </a:cubicBezTo>
                      <a:cubicBezTo>
                        <a:pt x="126" y="692"/>
                        <a:pt x="127" y="692"/>
                        <a:pt x="128" y="691"/>
                      </a:cubicBezTo>
                      <a:cubicBezTo>
                        <a:pt x="129" y="689"/>
                        <a:pt x="131" y="687"/>
                        <a:pt x="134" y="687"/>
                      </a:cubicBezTo>
                      <a:cubicBezTo>
                        <a:pt x="138" y="685"/>
                        <a:pt x="144" y="684"/>
                        <a:pt x="147" y="687"/>
                      </a:cubicBezTo>
                      <a:cubicBezTo>
                        <a:pt x="149" y="690"/>
                        <a:pt x="162" y="707"/>
                        <a:pt x="162" y="707"/>
                      </a:cubicBezTo>
                      <a:cubicBezTo>
                        <a:pt x="163" y="708"/>
                        <a:pt x="164" y="709"/>
                        <a:pt x="165" y="710"/>
                      </a:cubicBezTo>
                      <a:cubicBezTo>
                        <a:pt x="165" y="709"/>
                        <a:pt x="165" y="709"/>
                        <a:pt x="166" y="708"/>
                      </a:cubicBezTo>
                      <a:cubicBezTo>
                        <a:pt x="167" y="706"/>
                        <a:pt x="169" y="703"/>
                        <a:pt x="172" y="703"/>
                      </a:cubicBezTo>
                      <a:cubicBezTo>
                        <a:pt x="173" y="703"/>
                        <a:pt x="173" y="703"/>
                        <a:pt x="174" y="704"/>
                      </a:cubicBezTo>
                      <a:cubicBezTo>
                        <a:pt x="176" y="704"/>
                        <a:pt x="181" y="704"/>
                        <a:pt x="181" y="703"/>
                      </a:cubicBezTo>
                      <a:cubicBezTo>
                        <a:pt x="182" y="703"/>
                        <a:pt x="182" y="702"/>
                        <a:pt x="183" y="700"/>
                      </a:cubicBezTo>
                      <a:cubicBezTo>
                        <a:pt x="190" y="691"/>
                        <a:pt x="194" y="686"/>
                        <a:pt x="195" y="685"/>
                      </a:cubicBezTo>
                      <a:cubicBezTo>
                        <a:pt x="197" y="684"/>
                        <a:pt x="199" y="683"/>
                        <a:pt x="200" y="682"/>
                      </a:cubicBezTo>
                      <a:cubicBezTo>
                        <a:pt x="201" y="682"/>
                        <a:pt x="203" y="681"/>
                        <a:pt x="203" y="681"/>
                      </a:cubicBezTo>
                      <a:cubicBezTo>
                        <a:pt x="206" y="679"/>
                        <a:pt x="209" y="676"/>
                        <a:pt x="209" y="675"/>
                      </a:cubicBezTo>
                      <a:cubicBezTo>
                        <a:pt x="209" y="675"/>
                        <a:pt x="208" y="672"/>
                        <a:pt x="208" y="670"/>
                      </a:cubicBezTo>
                      <a:cubicBezTo>
                        <a:pt x="207" y="665"/>
                        <a:pt x="206" y="662"/>
                        <a:pt x="207" y="660"/>
                      </a:cubicBezTo>
                      <a:cubicBezTo>
                        <a:pt x="207" y="659"/>
                        <a:pt x="210" y="651"/>
                        <a:pt x="215" y="651"/>
                      </a:cubicBezTo>
                      <a:cubicBezTo>
                        <a:pt x="218" y="651"/>
                        <a:pt x="225" y="650"/>
                        <a:pt x="226" y="649"/>
                      </a:cubicBezTo>
                      <a:cubicBezTo>
                        <a:pt x="226" y="648"/>
                        <a:pt x="228" y="646"/>
                        <a:pt x="229" y="644"/>
                      </a:cubicBezTo>
                      <a:cubicBezTo>
                        <a:pt x="232" y="640"/>
                        <a:pt x="236" y="635"/>
                        <a:pt x="237" y="634"/>
                      </a:cubicBezTo>
                      <a:cubicBezTo>
                        <a:pt x="237" y="633"/>
                        <a:pt x="238" y="632"/>
                        <a:pt x="238" y="632"/>
                      </a:cubicBezTo>
                      <a:cubicBezTo>
                        <a:pt x="240" y="629"/>
                        <a:pt x="241" y="627"/>
                        <a:pt x="244" y="626"/>
                      </a:cubicBezTo>
                      <a:cubicBezTo>
                        <a:pt x="245" y="626"/>
                        <a:pt x="245" y="626"/>
                        <a:pt x="245" y="626"/>
                      </a:cubicBezTo>
                      <a:cubicBezTo>
                        <a:pt x="248" y="626"/>
                        <a:pt x="252" y="625"/>
                        <a:pt x="255" y="627"/>
                      </a:cubicBezTo>
                      <a:cubicBezTo>
                        <a:pt x="255" y="627"/>
                        <a:pt x="256" y="628"/>
                        <a:pt x="257" y="629"/>
                      </a:cubicBezTo>
                      <a:cubicBezTo>
                        <a:pt x="263" y="632"/>
                        <a:pt x="269" y="636"/>
                        <a:pt x="269" y="640"/>
                      </a:cubicBezTo>
                      <a:cubicBezTo>
                        <a:pt x="269" y="641"/>
                        <a:pt x="269" y="643"/>
                        <a:pt x="269" y="645"/>
                      </a:cubicBezTo>
                      <a:cubicBezTo>
                        <a:pt x="270" y="649"/>
                        <a:pt x="270" y="658"/>
                        <a:pt x="271" y="660"/>
                      </a:cubicBezTo>
                      <a:cubicBezTo>
                        <a:pt x="272" y="660"/>
                        <a:pt x="272" y="660"/>
                        <a:pt x="273" y="661"/>
                      </a:cubicBezTo>
                      <a:cubicBezTo>
                        <a:pt x="278" y="663"/>
                        <a:pt x="285" y="667"/>
                        <a:pt x="285" y="671"/>
                      </a:cubicBezTo>
                      <a:cubicBezTo>
                        <a:pt x="285" y="677"/>
                        <a:pt x="280" y="688"/>
                        <a:pt x="276" y="690"/>
                      </a:cubicBezTo>
                      <a:cubicBezTo>
                        <a:pt x="273" y="693"/>
                        <a:pt x="259" y="698"/>
                        <a:pt x="256" y="698"/>
                      </a:cubicBezTo>
                      <a:cubicBezTo>
                        <a:pt x="255" y="698"/>
                        <a:pt x="254" y="698"/>
                        <a:pt x="253" y="698"/>
                      </a:cubicBezTo>
                      <a:cubicBezTo>
                        <a:pt x="251" y="698"/>
                        <a:pt x="246" y="698"/>
                        <a:pt x="245" y="698"/>
                      </a:cubicBezTo>
                      <a:cubicBezTo>
                        <a:pt x="245" y="699"/>
                        <a:pt x="245" y="699"/>
                        <a:pt x="245" y="699"/>
                      </a:cubicBezTo>
                      <a:cubicBezTo>
                        <a:pt x="241" y="702"/>
                        <a:pt x="241" y="703"/>
                        <a:pt x="241" y="704"/>
                      </a:cubicBezTo>
                      <a:cubicBezTo>
                        <a:pt x="242" y="704"/>
                        <a:pt x="243" y="706"/>
                        <a:pt x="245" y="707"/>
                      </a:cubicBezTo>
                      <a:cubicBezTo>
                        <a:pt x="250" y="712"/>
                        <a:pt x="254" y="715"/>
                        <a:pt x="254" y="718"/>
                      </a:cubicBezTo>
                      <a:cubicBezTo>
                        <a:pt x="254" y="719"/>
                        <a:pt x="254" y="720"/>
                        <a:pt x="254" y="721"/>
                      </a:cubicBezTo>
                      <a:cubicBezTo>
                        <a:pt x="255" y="723"/>
                        <a:pt x="255" y="726"/>
                        <a:pt x="254" y="729"/>
                      </a:cubicBezTo>
                      <a:cubicBezTo>
                        <a:pt x="252" y="731"/>
                        <a:pt x="252" y="731"/>
                        <a:pt x="252" y="731"/>
                      </a:cubicBezTo>
                      <a:cubicBezTo>
                        <a:pt x="249" y="734"/>
                        <a:pt x="245" y="740"/>
                        <a:pt x="242" y="742"/>
                      </a:cubicBezTo>
                      <a:cubicBezTo>
                        <a:pt x="242" y="742"/>
                        <a:pt x="240" y="744"/>
                        <a:pt x="240" y="751"/>
                      </a:cubicBezTo>
                      <a:cubicBezTo>
                        <a:pt x="240" y="752"/>
                        <a:pt x="239" y="762"/>
                        <a:pt x="237" y="765"/>
                      </a:cubicBezTo>
                      <a:cubicBezTo>
                        <a:pt x="237" y="765"/>
                        <a:pt x="237" y="766"/>
                        <a:pt x="237" y="766"/>
                      </a:cubicBezTo>
                      <a:cubicBezTo>
                        <a:pt x="233" y="768"/>
                        <a:pt x="229" y="771"/>
                        <a:pt x="228" y="772"/>
                      </a:cubicBezTo>
                      <a:cubicBezTo>
                        <a:pt x="228" y="772"/>
                        <a:pt x="228" y="781"/>
                        <a:pt x="227" y="784"/>
                      </a:cubicBezTo>
                      <a:cubicBezTo>
                        <a:pt x="226" y="784"/>
                        <a:pt x="226" y="785"/>
                        <a:pt x="225" y="786"/>
                      </a:cubicBezTo>
                      <a:cubicBezTo>
                        <a:pt x="223" y="788"/>
                        <a:pt x="219" y="793"/>
                        <a:pt x="219" y="794"/>
                      </a:cubicBezTo>
                      <a:cubicBezTo>
                        <a:pt x="219" y="795"/>
                        <a:pt x="220" y="796"/>
                        <a:pt x="220" y="798"/>
                      </a:cubicBezTo>
                      <a:cubicBezTo>
                        <a:pt x="224" y="804"/>
                        <a:pt x="225" y="807"/>
                        <a:pt x="224" y="809"/>
                      </a:cubicBezTo>
                      <a:cubicBezTo>
                        <a:pt x="224" y="810"/>
                        <a:pt x="223" y="811"/>
                        <a:pt x="223" y="812"/>
                      </a:cubicBezTo>
                      <a:cubicBezTo>
                        <a:pt x="222" y="814"/>
                        <a:pt x="220" y="817"/>
                        <a:pt x="220" y="818"/>
                      </a:cubicBezTo>
                      <a:cubicBezTo>
                        <a:pt x="220" y="821"/>
                        <a:pt x="222" y="843"/>
                        <a:pt x="223" y="846"/>
                      </a:cubicBezTo>
                      <a:cubicBezTo>
                        <a:pt x="223" y="846"/>
                        <a:pt x="223" y="846"/>
                        <a:pt x="223" y="846"/>
                      </a:cubicBezTo>
                      <a:cubicBezTo>
                        <a:pt x="224" y="847"/>
                        <a:pt x="226" y="851"/>
                        <a:pt x="227" y="851"/>
                      </a:cubicBezTo>
                      <a:cubicBezTo>
                        <a:pt x="228" y="851"/>
                        <a:pt x="228" y="851"/>
                        <a:pt x="229" y="851"/>
                      </a:cubicBezTo>
                      <a:cubicBezTo>
                        <a:pt x="231" y="851"/>
                        <a:pt x="234" y="852"/>
                        <a:pt x="236" y="854"/>
                      </a:cubicBezTo>
                      <a:cubicBezTo>
                        <a:pt x="236" y="855"/>
                        <a:pt x="236" y="856"/>
                        <a:pt x="237" y="857"/>
                      </a:cubicBezTo>
                      <a:cubicBezTo>
                        <a:pt x="238" y="858"/>
                        <a:pt x="240" y="863"/>
                        <a:pt x="242" y="864"/>
                      </a:cubicBezTo>
                      <a:cubicBezTo>
                        <a:pt x="242" y="864"/>
                        <a:pt x="242" y="864"/>
                        <a:pt x="243" y="863"/>
                      </a:cubicBezTo>
                      <a:cubicBezTo>
                        <a:pt x="244" y="862"/>
                        <a:pt x="245" y="859"/>
                        <a:pt x="248" y="859"/>
                      </a:cubicBezTo>
                      <a:cubicBezTo>
                        <a:pt x="250" y="859"/>
                        <a:pt x="265" y="860"/>
                        <a:pt x="267" y="862"/>
                      </a:cubicBezTo>
                      <a:cubicBezTo>
                        <a:pt x="267" y="863"/>
                        <a:pt x="268" y="864"/>
                        <a:pt x="267" y="864"/>
                      </a:cubicBezTo>
                      <a:cubicBezTo>
                        <a:pt x="267" y="866"/>
                        <a:pt x="269" y="872"/>
                        <a:pt x="270" y="874"/>
                      </a:cubicBezTo>
                      <a:cubicBezTo>
                        <a:pt x="273" y="875"/>
                        <a:pt x="282" y="882"/>
                        <a:pt x="282" y="885"/>
                      </a:cubicBezTo>
                      <a:cubicBezTo>
                        <a:pt x="283" y="886"/>
                        <a:pt x="283" y="886"/>
                        <a:pt x="283" y="887"/>
                      </a:cubicBezTo>
                      <a:cubicBezTo>
                        <a:pt x="283" y="889"/>
                        <a:pt x="283" y="892"/>
                        <a:pt x="284" y="893"/>
                      </a:cubicBezTo>
                      <a:cubicBezTo>
                        <a:pt x="285" y="893"/>
                        <a:pt x="300" y="898"/>
                        <a:pt x="299" y="904"/>
                      </a:cubicBezTo>
                      <a:cubicBezTo>
                        <a:pt x="299" y="905"/>
                        <a:pt x="299" y="907"/>
                        <a:pt x="299" y="909"/>
                      </a:cubicBezTo>
                      <a:cubicBezTo>
                        <a:pt x="299" y="912"/>
                        <a:pt x="299" y="915"/>
                        <a:pt x="298" y="917"/>
                      </a:cubicBezTo>
                      <a:cubicBezTo>
                        <a:pt x="302" y="918"/>
                        <a:pt x="302" y="918"/>
                        <a:pt x="302" y="918"/>
                      </a:cubicBezTo>
                      <a:cubicBezTo>
                        <a:pt x="303" y="914"/>
                        <a:pt x="305" y="908"/>
                        <a:pt x="308" y="907"/>
                      </a:cubicBezTo>
                      <a:cubicBezTo>
                        <a:pt x="310" y="906"/>
                        <a:pt x="315" y="904"/>
                        <a:pt x="315" y="903"/>
                      </a:cubicBezTo>
                      <a:cubicBezTo>
                        <a:pt x="315" y="902"/>
                        <a:pt x="315" y="902"/>
                        <a:pt x="315" y="901"/>
                      </a:cubicBezTo>
                      <a:cubicBezTo>
                        <a:pt x="314" y="893"/>
                        <a:pt x="314" y="888"/>
                        <a:pt x="316" y="886"/>
                      </a:cubicBezTo>
                      <a:cubicBezTo>
                        <a:pt x="317" y="885"/>
                        <a:pt x="318" y="885"/>
                        <a:pt x="319" y="885"/>
                      </a:cubicBezTo>
                      <a:cubicBezTo>
                        <a:pt x="319" y="885"/>
                        <a:pt x="321" y="885"/>
                        <a:pt x="323" y="885"/>
                      </a:cubicBezTo>
                      <a:cubicBezTo>
                        <a:pt x="329" y="885"/>
                        <a:pt x="335" y="885"/>
                        <a:pt x="336" y="885"/>
                      </a:cubicBezTo>
                      <a:cubicBezTo>
                        <a:pt x="338" y="885"/>
                        <a:pt x="340" y="884"/>
                        <a:pt x="342" y="883"/>
                      </a:cubicBezTo>
                      <a:cubicBezTo>
                        <a:pt x="343" y="883"/>
                        <a:pt x="343" y="883"/>
                        <a:pt x="344" y="883"/>
                      </a:cubicBezTo>
                      <a:cubicBezTo>
                        <a:pt x="344" y="882"/>
                        <a:pt x="345" y="882"/>
                        <a:pt x="346" y="882"/>
                      </a:cubicBezTo>
                      <a:cubicBezTo>
                        <a:pt x="353" y="878"/>
                        <a:pt x="356" y="877"/>
                        <a:pt x="358" y="878"/>
                      </a:cubicBezTo>
                      <a:cubicBezTo>
                        <a:pt x="359" y="878"/>
                        <a:pt x="360" y="879"/>
                        <a:pt x="360" y="879"/>
                      </a:cubicBezTo>
                      <a:cubicBezTo>
                        <a:pt x="364" y="881"/>
                        <a:pt x="368" y="883"/>
                        <a:pt x="370" y="885"/>
                      </a:cubicBezTo>
                      <a:cubicBezTo>
                        <a:pt x="371" y="885"/>
                        <a:pt x="371" y="886"/>
                        <a:pt x="372" y="888"/>
                      </a:cubicBezTo>
                      <a:cubicBezTo>
                        <a:pt x="374" y="891"/>
                        <a:pt x="378" y="897"/>
                        <a:pt x="381" y="899"/>
                      </a:cubicBezTo>
                      <a:cubicBezTo>
                        <a:pt x="383" y="896"/>
                        <a:pt x="389" y="888"/>
                        <a:pt x="393" y="888"/>
                      </a:cubicBezTo>
                      <a:cubicBezTo>
                        <a:pt x="395" y="888"/>
                        <a:pt x="408" y="885"/>
                        <a:pt x="409" y="883"/>
                      </a:cubicBezTo>
                      <a:cubicBezTo>
                        <a:pt x="409" y="883"/>
                        <a:pt x="410" y="881"/>
                        <a:pt x="411" y="880"/>
                      </a:cubicBezTo>
                      <a:cubicBezTo>
                        <a:pt x="414" y="873"/>
                        <a:pt x="417" y="868"/>
                        <a:pt x="421" y="868"/>
                      </a:cubicBezTo>
                      <a:cubicBezTo>
                        <a:pt x="423" y="868"/>
                        <a:pt x="427" y="867"/>
                        <a:pt x="430" y="867"/>
                      </a:cubicBezTo>
                      <a:cubicBezTo>
                        <a:pt x="432" y="866"/>
                        <a:pt x="434" y="866"/>
                        <a:pt x="435" y="865"/>
                      </a:cubicBezTo>
                      <a:cubicBezTo>
                        <a:pt x="436" y="865"/>
                        <a:pt x="437" y="865"/>
                        <a:pt x="438" y="864"/>
                      </a:cubicBezTo>
                      <a:cubicBezTo>
                        <a:pt x="440" y="863"/>
                        <a:pt x="442" y="862"/>
                        <a:pt x="443" y="863"/>
                      </a:cubicBezTo>
                      <a:cubicBezTo>
                        <a:pt x="444" y="863"/>
                        <a:pt x="445" y="864"/>
                        <a:pt x="445" y="866"/>
                      </a:cubicBezTo>
                      <a:cubicBezTo>
                        <a:pt x="445" y="868"/>
                        <a:pt x="444" y="869"/>
                        <a:pt x="444" y="870"/>
                      </a:cubicBezTo>
                      <a:cubicBezTo>
                        <a:pt x="443" y="872"/>
                        <a:pt x="443" y="873"/>
                        <a:pt x="444" y="875"/>
                      </a:cubicBezTo>
                      <a:cubicBezTo>
                        <a:pt x="445" y="876"/>
                        <a:pt x="446" y="877"/>
                        <a:pt x="447" y="878"/>
                      </a:cubicBezTo>
                      <a:cubicBezTo>
                        <a:pt x="448" y="879"/>
                        <a:pt x="449" y="880"/>
                        <a:pt x="448" y="882"/>
                      </a:cubicBezTo>
                      <a:cubicBezTo>
                        <a:pt x="448" y="885"/>
                        <a:pt x="446" y="892"/>
                        <a:pt x="446" y="892"/>
                      </a:cubicBezTo>
                      <a:cubicBezTo>
                        <a:pt x="446" y="893"/>
                        <a:pt x="446" y="893"/>
                        <a:pt x="446" y="893"/>
                      </a:cubicBezTo>
                      <a:cubicBezTo>
                        <a:pt x="447" y="896"/>
                        <a:pt x="450" y="900"/>
                        <a:pt x="453" y="903"/>
                      </a:cubicBezTo>
                      <a:cubicBezTo>
                        <a:pt x="456" y="907"/>
                        <a:pt x="465" y="911"/>
                        <a:pt x="466" y="917"/>
                      </a:cubicBezTo>
                      <a:cubicBezTo>
                        <a:pt x="467" y="924"/>
                        <a:pt x="470" y="929"/>
                        <a:pt x="466" y="932"/>
                      </a:cubicBezTo>
                      <a:cubicBezTo>
                        <a:pt x="463" y="936"/>
                        <a:pt x="456" y="941"/>
                        <a:pt x="459" y="945"/>
                      </a:cubicBezTo>
                      <a:cubicBezTo>
                        <a:pt x="462" y="948"/>
                        <a:pt x="470" y="953"/>
                        <a:pt x="470" y="957"/>
                      </a:cubicBezTo>
                      <a:cubicBezTo>
                        <a:pt x="470" y="960"/>
                        <a:pt x="470" y="968"/>
                        <a:pt x="473" y="971"/>
                      </a:cubicBezTo>
                      <a:cubicBezTo>
                        <a:pt x="473" y="971"/>
                        <a:pt x="474" y="972"/>
                        <a:pt x="475" y="973"/>
                      </a:cubicBezTo>
                      <a:cubicBezTo>
                        <a:pt x="475" y="973"/>
                        <a:pt x="476" y="972"/>
                        <a:pt x="476" y="972"/>
                      </a:cubicBezTo>
                      <a:cubicBezTo>
                        <a:pt x="476" y="972"/>
                        <a:pt x="483" y="972"/>
                        <a:pt x="486" y="971"/>
                      </a:cubicBezTo>
                      <a:cubicBezTo>
                        <a:pt x="486" y="971"/>
                        <a:pt x="486" y="971"/>
                        <a:pt x="486" y="971"/>
                      </a:cubicBezTo>
                      <a:cubicBezTo>
                        <a:pt x="486" y="971"/>
                        <a:pt x="486" y="971"/>
                        <a:pt x="486" y="971"/>
                      </a:cubicBezTo>
                      <a:cubicBezTo>
                        <a:pt x="486" y="970"/>
                        <a:pt x="486" y="969"/>
                        <a:pt x="486" y="968"/>
                      </a:cubicBezTo>
                      <a:cubicBezTo>
                        <a:pt x="486" y="966"/>
                        <a:pt x="483" y="963"/>
                        <a:pt x="481" y="960"/>
                      </a:cubicBezTo>
                      <a:cubicBezTo>
                        <a:pt x="480" y="959"/>
                        <a:pt x="480" y="959"/>
                        <a:pt x="480" y="959"/>
                      </a:cubicBezTo>
                      <a:cubicBezTo>
                        <a:pt x="477" y="955"/>
                        <a:pt x="479" y="948"/>
                        <a:pt x="480" y="945"/>
                      </a:cubicBezTo>
                      <a:cubicBezTo>
                        <a:pt x="480" y="943"/>
                        <a:pt x="482" y="940"/>
                        <a:pt x="490" y="931"/>
                      </a:cubicBezTo>
                      <a:cubicBezTo>
                        <a:pt x="491" y="930"/>
                        <a:pt x="492" y="928"/>
                        <a:pt x="493" y="928"/>
                      </a:cubicBezTo>
                      <a:cubicBezTo>
                        <a:pt x="495" y="925"/>
                        <a:pt x="500" y="927"/>
                        <a:pt x="505" y="929"/>
                      </a:cubicBezTo>
                      <a:cubicBezTo>
                        <a:pt x="506" y="930"/>
                        <a:pt x="506" y="930"/>
                        <a:pt x="507" y="930"/>
                      </a:cubicBezTo>
                      <a:cubicBezTo>
                        <a:pt x="509" y="931"/>
                        <a:pt x="512" y="932"/>
                        <a:pt x="514" y="932"/>
                      </a:cubicBezTo>
                      <a:cubicBezTo>
                        <a:pt x="519" y="928"/>
                        <a:pt x="519" y="928"/>
                        <a:pt x="519" y="928"/>
                      </a:cubicBezTo>
                      <a:cubicBezTo>
                        <a:pt x="520" y="927"/>
                        <a:pt x="520" y="927"/>
                        <a:pt x="521" y="928"/>
                      </a:cubicBezTo>
                      <a:cubicBezTo>
                        <a:pt x="525" y="928"/>
                        <a:pt x="531" y="930"/>
                        <a:pt x="533" y="930"/>
                      </a:cubicBezTo>
                      <a:cubicBezTo>
                        <a:pt x="533" y="930"/>
                        <a:pt x="533" y="928"/>
                        <a:pt x="533" y="927"/>
                      </a:cubicBezTo>
                      <a:cubicBezTo>
                        <a:pt x="533" y="926"/>
                        <a:pt x="533" y="925"/>
                        <a:pt x="534" y="925"/>
                      </a:cubicBezTo>
                      <a:cubicBezTo>
                        <a:pt x="534" y="921"/>
                        <a:pt x="540" y="921"/>
                        <a:pt x="545" y="922"/>
                      </a:cubicBezTo>
                      <a:cubicBezTo>
                        <a:pt x="546" y="922"/>
                        <a:pt x="548" y="922"/>
                        <a:pt x="549" y="922"/>
                      </a:cubicBezTo>
                      <a:cubicBezTo>
                        <a:pt x="551" y="921"/>
                        <a:pt x="554" y="916"/>
                        <a:pt x="556" y="913"/>
                      </a:cubicBezTo>
                      <a:cubicBezTo>
                        <a:pt x="557" y="911"/>
                        <a:pt x="558" y="910"/>
                        <a:pt x="558" y="909"/>
                      </a:cubicBezTo>
                      <a:cubicBezTo>
                        <a:pt x="559" y="909"/>
                        <a:pt x="560" y="905"/>
                        <a:pt x="560" y="893"/>
                      </a:cubicBezTo>
                      <a:cubicBezTo>
                        <a:pt x="560" y="891"/>
                        <a:pt x="560" y="891"/>
                        <a:pt x="560" y="891"/>
                      </a:cubicBezTo>
                      <a:cubicBezTo>
                        <a:pt x="559" y="891"/>
                        <a:pt x="557" y="890"/>
                        <a:pt x="556" y="889"/>
                      </a:cubicBezTo>
                      <a:cubicBezTo>
                        <a:pt x="554" y="889"/>
                        <a:pt x="553" y="889"/>
                        <a:pt x="553" y="888"/>
                      </a:cubicBezTo>
                      <a:cubicBezTo>
                        <a:pt x="549" y="886"/>
                        <a:pt x="551" y="882"/>
                        <a:pt x="552" y="880"/>
                      </a:cubicBezTo>
                      <a:cubicBezTo>
                        <a:pt x="552" y="879"/>
                        <a:pt x="553" y="877"/>
                        <a:pt x="553" y="877"/>
                      </a:cubicBezTo>
                      <a:cubicBezTo>
                        <a:pt x="553" y="874"/>
                        <a:pt x="557" y="872"/>
                        <a:pt x="566" y="870"/>
                      </a:cubicBezTo>
                      <a:cubicBezTo>
                        <a:pt x="567" y="869"/>
                        <a:pt x="570" y="868"/>
                        <a:pt x="570" y="868"/>
                      </a:cubicBezTo>
                      <a:cubicBezTo>
                        <a:pt x="571" y="867"/>
                        <a:pt x="575" y="855"/>
                        <a:pt x="575" y="852"/>
                      </a:cubicBezTo>
                      <a:cubicBezTo>
                        <a:pt x="575" y="848"/>
                        <a:pt x="574" y="840"/>
                        <a:pt x="573" y="838"/>
                      </a:cubicBezTo>
                      <a:cubicBezTo>
                        <a:pt x="572" y="836"/>
                        <a:pt x="569" y="834"/>
                        <a:pt x="568" y="834"/>
                      </a:cubicBezTo>
                      <a:cubicBezTo>
                        <a:pt x="567" y="834"/>
                        <a:pt x="566" y="837"/>
                        <a:pt x="565" y="838"/>
                      </a:cubicBezTo>
                      <a:cubicBezTo>
                        <a:pt x="564" y="839"/>
                        <a:pt x="563" y="839"/>
                        <a:pt x="563" y="840"/>
                      </a:cubicBezTo>
                      <a:cubicBezTo>
                        <a:pt x="560" y="842"/>
                        <a:pt x="554" y="842"/>
                        <a:pt x="552" y="841"/>
                      </a:cubicBezTo>
                      <a:cubicBezTo>
                        <a:pt x="548" y="841"/>
                        <a:pt x="547" y="836"/>
                        <a:pt x="546" y="832"/>
                      </a:cubicBezTo>
                      <a:cubicBezTo>
                        <a:pt x="545" y="832"/>
                        <a:pt x="541" y="832"/>
                        <a:pt x="539" y="832"/>
                      </a:cubicBezTo>
                      <a:cubicBezTo>
                        <a:pt x="537" y="832"/>
                        <a:pt x="535" y="832"/>
                        <a:pt x="533" y="831"/>
                      </a:cubicBezTo>
                      <a:cubicBezTo>
                        <a:pt x="529" y="830"/>
                        <a:pt x="530" y="825"/>
                        <a:pt x="531" y="821"/>
                      </a:cubicBezTo>
                      <a:cubicBezTo>
                        <a:pt x="531" y="820"/>
                        <a:pt x="531" y="820"/>
                        <a:pt x="531" y="819"/>
                      </a:cubicBezTo>
                      <a:cubicBezTo>
                        <a:pt x="531" y="818"/>
                        <a:pt x="531" y="816"/>
                        <a:pt x="544" y="806"/>
                      </a:cubicBezTo>
                      <a:cubicBezTo>
                        <a:pt x="546" y="805"/>
                        <a:pt x="548" y="794"/>
                        <a:pt x="549" y="790"/>
                      </a:cubicBezTo>
                      <a:cubicBezTo>
                        <a:pt x="550" y="785"/>
                        <a:pt x="555" y="785"/>
                        <a:pt x="557" y="785"/>
                      </a:cubicBezTo>
                      <a:cubicBezTo>
                        <a:pt x="558" y="785"/>
                        <a:pt x="558" y="785"/>
                        <a:pt x="559" y="785"/>
                      </a:cubicBezTo>
                      <a:cubicBezTo>
                        <a:pt x="564" y="785"/>
                        <a:pt x="577" y="801"/>
                        <a:pt x="577" y="801"/>
                      </a:cubicBezTo>
                      <a:cubicBezTo>
                        <a:pt x="577" y="801"/>
                        <a:pt x="579" y="802"/>
                        <a:pt x="585" y="802"/>
                      </a:cubicBezTo>
                      <a:cubicBezTo>
                        <a:pt x="586" y="802"/>
                        <a:pt x="586" y="802"/>
                        <a:pt x="586" y="802"/>
                      </a:cubicBezTo>
                      <a:cubicBezTo>
                        <a:pt x="589" y="802"/>
                        <a:pt x="592" y="808"/>
                        <a:pt x="593" y="811"/>
                      </a:cubicBezTo>
                      <a:cubicBezTo>
                        <a:pt x="594" y="814"/>
                        <a:pt x="593" y="816"/>
                        <a:pt x="591" y="818"/>
                      </a:cubicBezTo>
                      <a:lnTo>
                        <a:pt x="591" y="81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65" name="Freeform 268"/>
                <p:cNvSpPr>
                  <a:spLocks/>
                </p:cNvSpPr>
                <p:nvPr/>
              </p:nvSpPr>
              <p:spPr bwMode="auto">
                <a:xfrm>
                  <a:off x="16463279" y="9889541"/>
                  <a:ext cx="569930" cy="511098"/>
                </a:xfrm>
                <a:custGeom>
                  <a:avLst/>
                  <a:gdLst>
                    <a:gd name="T0" fmla="*/ 152 w 155"/>
                    <a:gd name="T1" fmla="*/ 24 h 139"/>
                    <a:gd name="T2" fmla="*/ 155 w 155"/>
                    <a:gd name="T3" fmla="*/ 15 h 139"/>
                    <a:gd name="T4" fmla="*/ 154 w 155"/>
                    <a:gd name="T5" fmla="*/ 14 h 139"/>
                    <a:gd name="T6" fmla="*/ 151 w 155"/>
                    <a:gd name="T7" fmla="*/ 10 h 139"/>
                    <a:gd name="T8" fmla="*/ 150 w 155"/>
                    <a:gd name="T9" fmla="*/ 2 h 139"/>
                    <a:gd name="T10" fmla="*/ 151 w 155"/>
                    <a:gd name="T11" fmla="*/ 0 h 139"/>
                    <a:gd name="T12" fmla="*/ 150 w 155"/>
                    <a:gd name="T13" fmla="*/ 0 h 139"/>
                    <a:gd name="T14" fmla="*/ 146 w 155"/>
                    <a:gd name="T15" fmla="*/ 2 h 139"/>
                    <a:gd name="T16" fmla="*/ 141 w 155"/>
                    <a:gd name="T17" fmla="*/ 3 h 139"/>
                    <a:gd name="T18" fmla="*/ 131 w 155"/>
                    <a:gd name="T19" fmla="*/ 5 h 139"/>
                    <a:gd name="T20" fmla="*/ 124 w 155"/>
                    <a:gd name="T21" fmla="*/ 15 h 139"/>
                    <a:gd name="T22" fmla="*/ 122 w 155"/>
                    <a:gd name="T23" fmla="*/ 19 h 139"/>
                    <a:gd name="T24" fmla="*/ 103 w 155"/>
                    <a:gd name="T25" fmla="*/ 25 h 139"/>
                    <a:gd name="T26" fmla="*/ 93 w 155"/>
                    <a:gd name="T27" fmla="*/ 35 h 139"/>
                    <a:gd name="T28" fmla="*/ 91 w 155"/>
                    <a:gd name="T29" fmla="*/ 36 h 139"/>
                    <a:gd name="T30" fmla="*/ 79 w 155"/>
                    <a:gd name="T31" fmla="*/ 23 h 139"/>
                    <a:gd name="T32" fmla="*/ 77 w 155"/>
                    <a:gd name="T33" fmla="*/ 20 h 139"/>
                    <a:gd name="T34" fmla="*/ 69 w 155"/>
                    <a:gd name="T35" fmla="*/ 16 h 139"/>
                    <a:gd name="T36" fmla="*/ 67 w 155"/>
                    <a:gd name="T37" fmla="*/ 15 h 139"/>
                    <a:gd name="T38" fmla="*/ 58 w 155"/>
                    <a:gd name="T39" fmla="*/ 18 h 139"/>
                    <a:gd name="T40" fmla="*/ 55 w 155"/>
                    <a:gd name="T41" fmla="*/ 19 h 139"/>
                    <a:gd name="T42" fmla="*/ 54 w 155"/>
                    <a:gd name="T43" fmla="*/ 20 h 139"/>
                    <a:gd name="T44" fmla="*/ 46 w 155"/>
                    <a:gd name="T45" fmla="*/ 22 h 139"/>
                    <a:gd name="T46" fmla="*/ 33 w 155"/>
                    <a:gd name="T47" fmla="*/ 22 h 139"/>
                    <a:gd name="T48" fmla="*/ 29 w 155"/>
                    <a:gd name="T49" fmla="*/ 22 h 139"/>
                    <a:gd name="T50" fmla="*/ 29 w 155"/>
                    <a:gd name="T51" fmla="*/ 33 h 139"/>
                    <a:gd name="T52" fmla="*/ 29 w 155"/>
                    <a:gd name="T53" fmla="*/ 36 h 139"/>
                    <a:gd name="T54" fmla="*/ 20 w 155"/>
                    <a:gd name="T55" fmla="*/ 43 h 139"/>
                    <a:gd name="T56" fmla="*/ 16 w 155"/>
                    <a:gd name="T57" fmla="*/ 54 h 139"/>
                    <a:gd name="T58" fmla="*/ 15 w 155"/>
                    <a:gd name="T59" fmla="*/ 55 h 139"/>
                    <a:gd name="T60" fmla="*/ 14 w 155"/>
                    <a:gd name="T61" fmla="*/ 55 h 139"/>
                    <a:gd name="T62" fmla="*/ 13 w 155"/>
                    <a:gd name="T63" fmla="*/ 55 h 139"/>
                    <a:gd name="T64" fmla="*/ 5 w 155"/>
                    <a:gd name="T65" fmla="*/ 53 h 139"/>
                    <a:gd name="T66" fmla="*/ 4 w 155"/>
                    <a:gd name="T67" fmla="*/ 53 h 139"/>
                    <a:gd name="T68" fmla="*/ 1 w 155"/>
                    <a:gd name="T69" fmla="*/ 54 h 139"/>
                    <a:gd name="T70" fmla="*/ 3 w 155"/>
                    <a:gd name="T71" fmla="*/ 58 h 139"/>
                    <a:gd name="T72" fmla="*/ 4 w 155"/>
                    <a:gd name="T73" fmla="*/ 64 h 139"/>
                    <a:gd name="T74" fmla="*/ 2 w 155"/>
                    <a:gd name="T75" fmla="*/ 69 h 139"/>
                    <a:gd name="T76" fmla="*/ 1 w 155"/>
                    <a:gd name="T77" fmla="*/ 72 h 139"/>
                    <a:gd name="T78" fmla="*/ 1 w 155"/>
                    <a:gd name="T79" fmla="*/ 86 h 139"/>
                    <a:gd name="T80" fmla="*/ 0 w 155"/>
                    <a:gd name="T81" fmla="*/ 88 h 139"/>
                    <a:gd name="T82" fmla="*/ 21 w 155"/>
                    <a:gd name="T83" fmla="*/ 106 h 139"/>
                    <a:gd name="T84" fmla="*/ 22 w 155"/>
                    <a:gd name="T85" fmla="*/ 124 h 139"/>
                    <a:gd name="T86" fmla="*/ 45 w 155"/>
                    <a:gd name="T87" fmla="*/ 136 h 139"/>
                    <a:gd name="T88" fmla="*/ 57 w 155"/>
                    <a:gd name="T89" fmla="*/ 136 h 139"/>
                    <a:gd name="T90" fmla="*/ 64 w 155"/>
                    <a:gd name="T91" fmla="*/ 123 h 139"/>
                    <a:gd name="T92" fmla="*/ 95 w 155"/>
                    <a:gd name="T93" fmla="*/ 105 h 139"/>
                    <a:gd name="T94" fmla="*/ 102 w 155"/>
                    <a:gd name="T95" fmla="*/ 95 h 139"/>
                    <a:gd name="T96" fmla="*/ 100 w 155"/>
                    <a:gd name="T97" fmla="*/ 86 h 139"/>
                    <a:gd name="T98" fmla="*/ 102 w 155"/>
                    <a:gd name="T99" fmla="*/ 74 h 139"/>
                    <a:gd name="T100" fmla="*/ 117 w 155"/>
                    <a:gd name="T101" fmla="*/ 53 h 139"/>
                    <a:gd name="T102" fmla="*/ 129 w 155"/>
                    <a:gd name="T103" fmla="*/ 29 h 139"/>
                    <a:gd name="T104" fmla="*/ 147 w 155"/>
                    <a:gd name="T105" fmla="*/ 24 h 139"/>
                    <a:gd name="T106" fmla="*/ 152 w 155"/>
                    <a:gd name="T107" fmla="*/ 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5" h="139">
                      <a:moveTo>
                        <a:pt x="152" y="24"/>
                      </a:moveTo>
                      <a:cubicBezTo>
                        <a:pt x="152" y="24"/>
                        <a:pt x="154" y="17"/>
                        <a:pt x="155" y="15"/>
                      </a:cubicBezTo>
                      <a:cubicBezTo>
                        <a:pt x="155" y="14"/>
                        <a:pt x="154" y="14"/>
                        <a:pt x="154" y="14"/>
                      </a:cubicBezTo>
                      <a:cubicBezTo>
                        <a:pt x="153" y="13"/>
                        <a:pt x="152" y="12"/>
                        <a:pt x="151" y="10"/>
                      </a:cubicBezTo>
                      <a:cubicBezTo>
                        <a:pt x="149" y="7"/>
                        <a:pt x="150" y="4"/>
                        <a:pt x="150" y="2"/>
                      </a:cubicBezTo>
                      <a:cubicBezTo>
                        <a:pt x="151" y="1"/>
                        <a:pt x="151" y="1"/>
                        <a:pt x="151" y="0"/>
                      </a:cubicBezTo>
                      <a:cubicBezTo>
                        <a:pt x="151" y="0"/>
                        <a:pt x="150" y="0"/>
                        <a:pt x="150" y="0"/>
                      </a:cubicBezTo>
                      <a:cubicBezTo>
                        <a:pt x="149" y="1"/>
                        <a:pt x="147" y="2"/>
                        <a:pt x="146" y="2"/>
                      </a:cubicBezTo>
                      <a:cubicBezTo>
                        <a:pt x="145" y="3"/>
                        <a:pt x="143" y="3"/>
                        <a:pt x="141" y="3"/>
                      </a:cubicBezTo>
                      <a:cubicBezTo>
                        <a:pt x="137" y="4"/>
                        <a:pt x="133" y="5"/>
                        <a:pt x="131" y="5"/>
                      </a:cubicBezTo>
                      <a:cubicBezTo>
                        <a:pt x="129" y="6"/>
                        <a:pt x="126" y="12"/>
                        <a:pt x="124" y="15"/>
                      </a:cubicBezTo>
                      <a:cubicBezTo>
                        <a:pt x="123" y="16"/>
                        <a:pt x="123" y="18"/>
                        <a:pt x="122" y="19"/>
                      </a:cubicBezTo>
                      <a:cubicBezTo>
                        <a:pt x="120" y="23"/>
                        <a:pt x="105" y="25"/>
                        <a:pt x="103" y="25"/>
                      </a:cubicBezTo>
                      <a:cubicBezTo>
                        <a:pt x="101" y="26"/>
                        <a:pt x="95" y="32"/>
                        <a:pt x="93" y="35"/>
                      </a:cubicBezTo>
                      <a:cubicBezTo>
                        <a:pt x="93" y="36"/>
                        <a:pt x="92" y="36"/>
                        <a:pt x="91" y="36"/>
                      </a:cubicBezTo>
                      <a:cubicBezTo>
                        <a:pt x="89" y="36"/>
                        <a:pt x="86" y="34"/>
                        <a:pt x="79" y="23"/>
                      </a:cubicBezTo>
                      <a:cubicBezTo>
                        <a:pt x="78" y="22"/>
                        <a:pt x="77" y="21"/>
                        <a:pt x="77" y="20"/>
                      </a:cubicBezTo>
                      <a:cubicBezTo>
                        <a:pt x="76" y="19"/>
                        <a:pt x="71" y="17"/>
                        <a:pt x="69" y="16"/>
                      </a:cubicBezTo>
                      <a:cubicBezTo>
                        <a:pt x="68" y="15"/>
                        <a:pt x="67" y="15"/>
                        <a:pt x="67" y="15"/>
                      </a:cubicBezTo>
                      <a:cubicBezTo>
                        <a:pt x="65" y="15"/>
                        <a:pt x="60" y="17"/>
                        <a:pt x="58" y="18"/>
                      </a:cubicBezTo>
                      <a:cubicBezTo>
                        <a:pt x="57" y="19"/>
                        <a:pt x="56" y="19"/>
                        <a:pt x="55" y="19"/>
                      </a:cubicBezTo>
                      <a:cubicBezTo>
                        <a:pt x="55" y="20"/>
                        <a:pt x="54" y="20"/>
                        <a:pt x="54" y="20"/>
                      </a:cubicBezTo>
                      <a:cubicBezTo>
                        <a:pt x="51" y="21"/>
                        <a:pt x="48" y="22"/>
                        <a:pt x="46" y="22"/>
                      </a:cubicBezTo>
                      <a:cubicBezTo>
                        <a:pt x="44" y="22"/>
                        <a:pt x="37" y="22"/>
                        <a:pt x="33" y="22"/>
                      </a:cubicBezTo>
                      <a:cubicBezTo>
                        <a:pt x="31" y="22"/>
                        <a:pt x="30" y="22"/>
                        <a:pt x="29" y="22"/>
                      </a:cubicBezTo>
                      <a:cubicBezTo>
                        <a:pt x="28" y="23"/>
                        <a:pt x="28" y="27"/>
                        <a:pt x="29" y="33"/>
                      </a:cubicBezTo>
                      <a:cubicBezTo>
                        <a:pt x="29" y="34"/>
                        <a:pt x="29" y="35"/>
                        <a:pt x="29" y="36"/>
                      </a:cubicBezTo>
                      <a:cubicBezTo>
                        <a:pt x="29" y="40"/>
                        <a:pt x="24" y="42"/>
                        <a:pt x="20" y="43"/>
                      </a:cubicBezTo>
                      <a:cubicBezTo>
                        <a:pt x="18" y="44"/>
                        <a:pt x="16" y="49"/>
                        <a:pt x="16" y="54"/>
                      </a:cubicBezTo>
                      <a:cubicBezTo>
                        <a:pt x="16" y="54"/>
                        <a:pt x="16" y="55"/>
                        <a:pt x="15" y="55"/>
                      </a:cubicBezTo>
                      <a:cubicBezTo>
                        <a:pt x="15" y="55"/>
                        <a:pt x="14" y="55"/>
                        <a:pt x="14" y="55"/>
                      </a:cubicBezTo>
                      <a:cubicBezTo>
                        <a:pt x="14" y="55"/>
                        <a:pt x="14" y="55"/>
                        <a:pt x="13" y="55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53"/>
                        <a:pt x="5" y="53"/>
                        <a:pt x="4" y="53"/>
                      </a:cubicBezTo>
                      <a:cubicBezTo>
                        <a:pt x="4" y="53"/>
                        <a:pt x="2" y="54"/>
                        <a:pt x="1" y="54"/>
                      </a:cubicBezTo>
                      <a:cubicBezTo>
                        <a:pt x="2" y="55"/>
                        <a:pt x="2" y="56"/>
                        <a:pt x="3" y="58"/>
                      </a:cubicBezTo>
                      <a:cubicBezTo>
                        <a:pt x="3" y="60"/>
                        <a:pt x="4" y="62"/>
                        <a:pt x="4" y="64"/>
                      </a:cubicBezTo>
                      <a:cubicBezTo>
                        <a:pt x="4" y="66"/>
                        <a:pt x="3" y="67"/>
                        <a:pt x="2" y="69"/>
                      </a:cubicBezTo>
                      <a:cubicBezTo>
                        <a:pt x="2" y="70"/>
                        <a:pt x="1" y="72"/>
                        <a:pt x="1" y="72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1" y="87"/>
                        <a:pt x="1" y="88"/>
                        <a:pt x="0" y="88"/>
                      </a:cubicBezTo>
                      <a:cubicBezTo>
                        <a:pt x="5" y="92"/>
                        <a:pt x="21" y="103"/>
                        <a:pt x="21" y="106"/>
                      </a:cubicBezTo>
                      <a:cubicBezTo>
                        <a:pt x="21" y="110"/>
                        <a:pt x="18" y="123"/>
                        <a:pt x="22" y="124"/>
                      </a:cubicBezTo>
                      <a:cubicBezTo>
                        <a:pt x="26" y="126"/>
                        <a:pt x="37" y="135"/>
                        <a:pt x="45" y="136"/>
                      </a:cubicBezTo>
                      <a:cubicBezTo>
                        <a:pt x="52" y="137"/>
                        <a:pt x="57" y="139"/>
                        <a:pt x="57" y="136"/>
                      </a:cubicBezTo>
                      <a:cubicBezTo>
                        <a:pt x="58" y="134"/>
                        <a:pt x="60" y="123"/>
                        <a:pt x="64" y="123"/>
                      </a:cubicBezTo>
                      <a:cubicBezTo>
                        <a:pt x="68" y="123"/>
                        <a:pt x="90" y="109"/>
                        <a:pt x="95" y="105"/>
                      </a:cubicBezTo>
                      <a:cubicBezTo>
                        <a:pt x="100" y="102"/>
                        <a:pt x="102" y="99"/>
                        <a:pt x="102" y="95"/>
                      </a:cubicBezTo>
                      <a:cubicBezTo>
                        <a:pt x="102" y="91"/>
                        <a:pt x="100" y="86"/>
                        <a:pt x="100" y="86"/>
                      </a:cubicBezTo>
                      <a:cubicBezTo>
                        <a:pt x="100" y="83"/>
                        <a:pt x="98" y="79"/>
                        <a:pt x="102" y="74"/>
                      </a:cubicBezTo>
                      <a:cubicBezTo>
                        <a:pt x="105" y="70"/>
                        <a:pt x="114" y="57"/>
                        <a:pt x="117" y="53"/>
                      </a:cubicBezTo>
                      <a:cubicBezTo>
                        <a:pt x="119" y="48"/>
                        <a:pt x="125" y="31"/>
                        <a:pt x="129" y="29"/>
                      </a:cubicBezTo>
                      <a:cubicBezTo>
                        <a:pt x="133" y="27"/>
                        <a:pt x="142" y="24"/>
                        <a:pt x="147" y="24"/>
                      </a:cubicBezTo>
                      <a:cubicBezTo>
                        <a:pt x="149" y="24"/>
                        <a:pt x="151" y="24"/>
                        <a:pt x="152" y="2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66" name="Freeform 269"/>
                <p:cNvSpPr>
                  <a:spLocks/>
                </p:cNvSpPr>
                <p:nvPr/>
              </p:nvSpPr>
              <p:spPr bwMode="auto">
                <a:xfrm>
                  <a:off x="16996439" y="9600899"/>
                  <a:ext cx="739070" cy="1816422"/>
                </a:xfrm>
                <a:custGeom>
                  <a:avLst/>
                  <a:gdLst>
                    <a:gd name="T0" fmla="*/ 177 w 201"/>
                    <a:gd name="T1" fmla="*/ 33 h 493"/>
                    <a:gd name="T2" fmla="*/ 152 w 201"/>
                    <a:gd name="T3" fmla="*/ 32 h 493"/>
                    <a:gd name="T4" fmla="*/ 153 w 201"/>
                    <a:gd name="T5" fmla="*/ 28 h 493"/>
                    <a:gd name="T6" fmla="*/ 150 w 201"/>
                    <a:gd name="T7" fmla="*/ 17 h 493"/>
                    <a:gd name="T8" fmla="*/ 139 w 201"/>
                    <a:gd name="T9" fmla="*/ 15 h 493"/>
                    <a:gd name="T10" fmla="*/ 122 w 201"/>
                    <a:gd name="T11" fmla="*/ 0 h 493"/>
                    <a:gd name="T12" fmla="*/ 112 w 201"/>
                    <a:gd name="T13" fmla="*/ 21 h 493"/>
                    <a:gd name="T14" fmla="*/ 100 w 201"/>
                    <a:gd name="T15" fmla="*/ 33 h 493"/>
                    <a:gd name="T16" fmla="*/ 104 w 201"/>
                    <a:gd name="T17" fmla="*/ 39 h 493"/>
                    <a:gd name="T18" fmla="*/ 118 w 201"/>
                    <a:gd name="T19" fmla="*/ 48 h 493"/>
                    <a:gd name="T20" fmla="*/ 127 w 201"/>
                    <a:gd name="T21" fmla="*/ 46 h 493"/>
                    <a:gd name="T22" fmla="*/ 142 w 201"/>
                    <a:gd name="T23" fmla="*/ 47 h 493"/>
                    <a:gd name="T24" fmla="*/ 137 w 201"/>
                    <a:gd name="T25" fmla="*/ 83 h 493"/>
                    <a:gd name="T26" fmla="*/ 121 w 201"/>
                    <a:gd name="T27" fmla="*/ 88 h 493"/>
                    <a:gd name="T28" fmla="*/ 119 w 201"/>
                    <a:gd name="T29" fmla="*/ 96 h 493"/>
                    <a:gd name="T30" fmla="*/ 129 w 201"/>
                    <a:gd name="T31" fmla="*/ 102 h 493"/>
                    <a:gd name="T32" fmla="*/ 127 w 201"/>
                    <a:gd name="T33" fmla="*/ 123 h 493"/>
                    <a:gd name="T34" fmla="*/ 115 w 201"/>
                    <a:gd name="T35" fmla="*/ 137 h 493"/>
                    <a:gd name="T36" fmla="*/ 102 w 201"/>
                    <a:gd name="T37" fmla="*/ 137 h 493"/>
                    <a:gd name="T38" fmla="*/ 98 w 201"/>
                    <a:gd name="T39" fmla="*/ 145 h 493"/>
                    <a:gd name="T40" fmla="*/ 81 w 201"/>
                    <a:gd name="T41" fmla="*/ 147 h 493"/>
                    <a:gd name="T42" fmla="*/ 70 w 201"/>
                    <a:gd name="T43" fmla="*/ 145 h 493"/>
                    <a:gd name="T44" fmla="*/ 61 w 201"/>
                    <a:gd name="T45" fmla="*/ 141 h 493"/>
                    <a:gd name="T46" fmla="*/ 48 w 201"/>
                    <a:gd name="T47" fmla="*/ 157 h 493"/>
                    <a:gd name="T48" fmla="*/ 49 w 201"/>
                    <a:gd name="T49" fmla="*/ 168 h 493"/>
                    <a:gd name="T50" fmla="*/ 55 w 201"/>
                    <a:gd name="T51" fmla="*/ 181 h 493"/>
                    <a:gd name="T52" fmla="*/ 43 w 201"/>
                    <a:gd name="T53" fmla="*/ 187 h 493"/>
                    <a:gd name="T54" fmla="*/ 45 w 201"/>
                    <a:gd name="T55" fmla="*/ 211 h 493"/>
                    <a:gd name="T56" fmla="*/ 58 w 201"/>
                    <a:gd name="T57" fmla="*/ 244 h 493"/>
                    <a:gd name="T58" fmla="*/ 59 w 201"/>
                    <a:gd name="T59" fmla="*/ 271 h 493"/>
                    <a:gd name="T60" fmla="*/ 52 w 201"/>
                    <a:gd name="T61" fmla="*/ 310 h 493"/>
                    <a:gd name="T62" fmla="*/ 19 w 201"/>
                    <a:gd name="T63" fmla="*/ 322 h 493"/>
                    <a:gd name="T64" fmla="*/ 3 w 201"/>
                    <a:gd name="T65" fmla="*/ 354 h 493"/>
                    <a:gd name="T66" fmla="*/ 24 w 201"/>
                    <a:gd name="T67" fmla="*/ 377 h 493"/>
                    <a:gd name="T68" fmla="*/ 42 w 201"/>
                    <a:gd name="T69" fmla="*/ 407 h 493"/>
                    <a:gd name="T70" fmla="*/ 64 w 201"/>
                    <a:gd name="T71" fmla="*/ 443 h 493"/>
                    <a:gd name="T72" fmla="*/ 51 w 201"/>
                    <a:gd name="T73" fmla="*/ 483 h 493"/>
                    <a:gd name="T74" fmla="*/ 70 w 201"/>
                    <a:gd name="T75" fmla="*/ 493 h 493"/>
                    <a:gd name="T76" fmla="*/ 77 w 201"/>
                    <a:gd name="T77" fmla="*/ 464 h 493"/>
                    <a:gd name="T78" fmla="*/ 81 w 201"/>
                    <a:gd name="T79" fmla="*/ 428 h 493"/>
                    <a:gd name="T80" fmla="*/ 96 w 201"/>
                    <a:gd name="T81" fmla="*/ 416 h 493"/>
                    <a:gd name="T82" fmla="*/ 112 w 201"/>
                    <a:gd name="T83" fmla="*/ 425 h 493"/>
                    <a:gd name="T84" fmla="*/ 158 w 201"/>
                    <a:gd name="T85" fmla="*/ 409 h 493"/>
                    <a:gd name="T86" fmla="*/ 192 w 201"/>
                    <a:gd name="T87" fmla="*/ 350 h 493"/>
                    <a:gd name="T88" fmla="*/ 189 w 201"/>
                    <a:gd name="T89" fmla="*/ 266 h 493"/>
                    <a:gd name="T90" fmla="*/ 194 w 201"/>
                    <a:gd name="T91" fmla="*/ 192 h 493"/>
                    <a:gd name="T92" fmla="*/ 195 w 201"/>
                    <a:gd name="T93" fmla="*/ 112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1" h="493">
                      <a:moveTo>
                        <a:pt x="177" y="57"/>
                      </a:moveTo>
                      <a:cubicBezTo>
                        <a:pt x="173" y="50"/>
                        <a:pt x="176" y="41"/>
                        <a:pt x="177" y="33"/>
                      </a:cubicBezTo>
                      <a:cubicBezTo>
                        <a:pt x="174" y="37"/>
                        <a:pt x="168" y="42"/>
                        <a:pt x="164" y="40"/>
                      </a:cubicBezTo>
                      <a:cubicBezTo>
                        <a:pt x="164" y="40"/>
                        <a:pt x="154" y="36"/>
                        <a:pt x="152" y="32"/>
                      </a:cubicBezTo>
                      <a:cubicBezTo>
                        <a:pt x="152" y="30"/>
                        <a:pt x="152" y="29"/>
                        <a:pt x="152" y="29"/>
                      </a:cubicBezTo>
                      <a:cubicBezTo>
                        <a:pt x="153" y="28"/>
                        <a:pt x="153" y="28"/>
                        <a:pt x="153" y="28"/>
                      </a:cubicBezTo>
                      <a:cubicBezTo>
                        <a:pt x="154" y="25"/>
                        <a:pt x="154" y="24"/>
                        <a:pt x="154" y="23"/>
                      </a:cubicBezTo>
                      <a:cubicBezTo>
                        <a:pt x="154" y="21"/>
                        <a:pt x="151" y="17"/>
                        <a:pt x="150" y="17"/>
                      </a:cubicBezTo>
                      <a:cubicBezTo>
                        <a:pt x="150" y="17"/>
                        <a:pt x="150" y="17"/>
                        <a:pt x="150" y="17"/>
                      </a:cubicBezTo>
                      <a:cubicBezTo>
                        <a:pt x="144" y="17"/>
                        <a:pt x="141" y="17"/>
                        <a:pt x="139" y="15"/>
                      </a:cubicBezTo>
                      <a:cubicBezTo>
                        <a:pt x="137" y="12"/>
                        <a:pt x="126" y="1"/>
                        <a:pt x="124" y="0"/>
                      </a:cubicBezTo>
                      <a:cubicBezTo>
                        <a:pt x="123" y="0"/>
                        <a:pt x="123" y="0"/>
                        <a:pt x="122" y="0"/>
                      </a:cubicBezTo>
                      <a:cubicBezTo>
                        <a:pt x="118" y="0"/>
                        <a:pt x="118" y="0"/>
                        <a:pt x="118" y="1"/>
                      </a:cubicBezTo>
                      <a:cubicBezTo>
                        <a:pt x="118" y="3"/>
                        <a:pt x="115" y="18"/>
                        <a:pt x="112" y="21"/>
                      </a:cubicBezTo>
                      <a:cubicBezTo>
                        <a:pt x="106" y="25"/>
                        <a:pt x="100" y="30"/>
                        <a:pt x="100" y="31"/>
                      </a:cubicBezTo>
                      <a:cubicBezTo>
                        <a:pt x="100" y="31"/>
                        <a:pt x="100" y="32"/>
                        <a:pt x="100" y="33"/>
                      </a:cubicBezTo>
                      <a:cubicBezTo>
                        <a:pt x="100" y="34"/>
                        <a:pt x="99" y="38"/>
                        <a:pt x="100" y="39"/>
                      </a:cubicBezTo>
                      <a:cubicBezTo>
                        <a:pt x="100" y="39"/>
                        <a:pt x="102" y="39"/>
                        <a:pt x="104" y="39"/>
                      </a:cubicBezTo>
                      <a:cubicBezTo>
                        <a:pt x="108" y="39"/>
                        <a:pt x="113" y="39"/>
                        <a:pt x="114" y="42"/>
                      </a:cubicBezTo>
                      <a:cubicBezTo>
                        <a:pt x="116" y="48"/>
                        <a:pt x="117" y="48"/>
                        <a:pt x="118" y="48"/>
                      </a:cubicBezTo>
                      <a:cubicBezTo>
                        <a:pt x="121" y="49"/>
                        <a:pt x="124" y="49"/>
                        <a:pt x="125" y="48"/>
                      </a:cubicBezTo>
                      <a:cubicBezTo>
                        <a:pt x="125" y="48"/>
                        <a:pt x="126" y="47"/>
                        <a:pt x="127" y="46"/>
                      </a:cubicBezTo>
                      <a:cubicBezTo>
                        <a:pt x="129" y="44"/>
                        <a:pt x="131" y="41"/>
                        <a:pt x="133" y="41"/>
                      </a:cubicBezTo>
                      <a:cubicBezTo>
                        <a:pt x="136" y="41"/>
                        <a:pt x="140" y="45"/>
                        <a:pt x="142" y="47"/>
                      </a:cubicBezTo>
                      <a:cubicBezTo>
                        <a:pt x="144" y="51"/>
                        <a:pt x="144" y="63"/>
                        <a:pt x="144" y="63"/>
                      </a:cubicBezTo>
                      <a:cubicBezTo>
                        <a:pt x="144" y="66"/>
                        <a:pt x="140" y="81"/>
                        <a:pt x="137" y="83"/>
                      </a:cubicBezTo>
                      <a:cubicBezTo>
                        <a:pt x="136" y="83"/>
                        <a:pt x="135" y="83"/>
                        <a:pt x="132" y="84"/>
                      </a:cubicBezTo>
                      <a:cubicBezTo>
                        <a:pt x="129" y="85"/>
                        <a:pt x="123" y="87"/>
                        <a:pt x="121" y="88"/>
                      </a:cubicBezTo>
                      <a:cubicBezTo>
                        <a:pt x="121" y="90"/>
                        <a:pt x="121" y="91"/>
                        <a:pt x="120" y="92"/>
                      </a:cubicBezTo>
                      <a:cubicBezTo>
                        <a:pt x="120" y="93"/>
                        <a:pt x="119" y="95"/>
                        <a:pt x="119" y="96"/>
                      </a:cubicBezTo>
                      <a:cubicBezTo>
                        <a:pt x="120" y="96"/>
                        <a:pt x="121" y="96"/>
                        <a:pt x="122" y="97"/>
                      </a:cubicBezTo>
                      <a:cubicBezTo>
                        <a:pt x="125" y="98"/>
                        <a:pt x="129" y="99"/>
                        <a:pt x="129" y="102"/>
                      </a:cubicBezTo>
                      <a:cubicBezTo>
                        <a:pt x="129" y="104"/>
                        <a:pt x="129" y="104"/>
                        <a:pt x="129" y="104"/>
                      </a:cubicBezTo>
                      <a:cubicBezTo>
                        <a:pt x="129" y="115"/>
                        <a:pt x="128" y="121"/>
                        <a:pt x="127" y="123"/>
                      </a:cubicBezTo>
                      <a:cubicBezTo>
                        <a:pt x="126" y="123"/>
                        <a:pt x="125" y="125"/>
                        <a:pt x="124" y="126"/>
                      </a:cubicBezTo>
                      <a:cubicBezTo>
                        <a:pt x="121" y="132"/>
                        <a:pt x="118" y="136"/>
                        <a:pt x="115" y="137"/>
                      </a:cubicBezTo>
                      <a:cubicBezTo>
                        <a:pt x="114" y="137"/>
                        <a:pt x="112" y="137"/>
                        <a:pt x="109" y="137"/>
                      </a:cubicBezTo>
                      <a:cubicBezTo>
                        <a:pt x="108" y="137"/>
                        <a:pt x="104" y="136"/>
                        <a:pt x="102" y="137"/>
                      </a:cubicBezTo>
                      <a:cubicBezTo>
                        <a:pt x="102" y="137"/>
                        <a:pt x="102" y="138"/>
                        <a:pt x="102" y="138"/>
                      </a:cubicBezTo>
                      <a:cubicBezTo>
                        <a:pt x="102" y="141"/>
                        <a:pt x="102" y="145"/>
                        <a:pt x="98" y="145"/>
                      </a:cubicBezTo>
                      <a:cubicBezTo>
                        <a:pt x="95" y="145"/>
                        <a:pt x="88" y="143"/>
                        <a:pt x="86" y="143"/>
                      </a:cubicBezTo>
                      <a:cubicBezTo>
                        <a:pt x="81" y="147"/>
                        <a:pt x="81" y="147"/>
                        <a:pt x="81" y="147"/>
                      </a:cubicBezTo>
                      <a:cubicBezTo>
                        <a:pt x="80" y="147"/>
                        <a:pt x="80" y="147"/>
                        <a:pt x="79" y="147"/>
                      </a:cubicBezTo>
                      <a:cubicBezTo>
                        <a:pt x="79" y="147"/>
                        <a:pt x="74" y="146"/>
                        <a:pt x="70" y="145"/>
                      </a:cubicBezTo>
                      <a:cubicBezTo>
                        <a:pt x="70" y="145"/>
                        <a:pt x="69" y="144"/>
                        <a:pt x="68" y="144"/>
                      </a:cubicBezTo>
                      <a:cubicBezTo>
                        <a:pt x="66" y="143"/>
                        <a:pt x="62" y="141"/>
                        <a:pt x="61" y="141"/>
                      </a:cubicBezTo>
                      <a:cubicBezTo>
                        <a:pt x="61" y="142"/>
                        <a:pt x="59" y="143"/>
                        <a:pt x="58" y="145"/>
                      </a:cubicBezTo>
                      <a:cubicBezTo>
                        <a:pt x="55" y="148"/>
                        <a:pt x="49" y="156"/>
                        <a:pt x="48" y="157"/>
                      </a:cubicBezTo>
                      <a:cubicBezTo>
                        <a:pt x="48" y="161"/>
                        <a:pt x="47" y="166"/>
                        <a:pt x="49" y="168"/>
                      </a:cubicBezTo>
                      <a:cubicBezTo>
                        <a:pt x="49" y="168"/>
                        <a:pt x="49" y="168"/>
                        <a:pt x="49" y="168"/>
                      </a:cubicBezTo>
                      <a:cubicBezTo>
                        <a:pt x="52" y="172"/>
                        <a:pt x="55" y="176"/>
                        <a:pt x="55" y="179"/>
                      </a:cubicBezTo>
                      <a:cubicBezTo>
                        <a:pt x="55" y="180"/>
                        <a:pt x="55" y="181"/>
                        <a:pt x="55" y="181"/>
                      </a:cubicBezTo>
                      <a:cubicBezTo>
                        <a:pt x="55" y="183"/>
                        <a:pt x="55" y="186"/>
                        <a:pt x="51" y="186"/>
                      </a:cubicBezTo>
                      <a:cubicBezTo>
                        <a:pt x="49" y="187"/>
                        <a:pt x="45" y="187"/>
                        <a:pt x="43" y="187"/>
                      </a:cubicBezTo>
                      <a:cubicBezTo>
                        <a:pt x="46" y="192"/>
                        <a:pt x="48" y="197"/>
                        <a:pt x="47" y="199"/>
                      </a:cubicBezTo>
                      <a:cubicBezTo>
                        <a:pt x="45" y="202"/>
                        <a:pt x="42" y="206"/>
                        <a:pt x="45" y="211"/>
                      </a:cubicBezTo>
                      <a:cubicBezTo>
                        <a:pt x="49" y="215"/>
                        <a:pt x="53" y="220"/>
                        <a:pt x="53" y="223"/>
                      </a:cubicBezTo>
                      <a:cubicBezTo>
                        <a:pt x="53" y="227"/>
                        <a:pt x="56" y="240"/>
                        <a:pt x="58" y="244"/>
                      </a:cubicBezTo>
                      <a:cubicBezTo>
                        <a:pt x="60" y="248"/>
                        <a:pt x="62" y="253"/>
                        <a:pt x="61" y="257"/>
                      </a:cubicBezTo>
                      <a:cubicBezTo>
                        <a:pt x="60" y="261"/>
                        <a:pt x="57" y="268"/>
                        <a:pt x="59" y="271"/>
                      </a:cubicBezTo>
                      <a:cubicBezTo>
                        <a:pt x="61" y="274"/>
                        <a:pt x="69" y="285"/>
                        <a:pt x="67" y="289"/>
                      </a:cubicBezTo>
                      <a:cubicBezTo>
                        <a:pt x="64" y="293"/>
                        <a:pt x="58" y="311"/>
                        <a:pt x="52" y="310"/>
                      </a:cubicBezTo>
                      <a:cubicBezTo>
                        <a:pt x="47" y="308"/>
                        <a:pt x="36" y="306"/>
                        <a:pt x="33" y="308"/>
                      </a:cubicBezTo>
                      <a:cubicBezTo>
                        <a:pt x="29" y="311"/>
                        <a:pt x="19" y="318"/>
                        <a:pt x="19" y="322"/>
                      </a:cubicBezTo>
                      <a:cubicBezTo>
                        <a:pt x="19" y="325"/>
                        <a:pt x="19" y="336"/>
                        <a:pt x="16" y="339"/>
                      </a:cubicBezTo>
                      <a:cubicBezTo>
                        <a:pt x="12" y="341"/>
                        <a:pt x="4" y="350"/>
                        <a:pt x="3" y="354"/>
                      </a:cubicBezTo>
                      <a:cubicBezTo>
                        <a:pt x="2" y="358"/>
                        <a:pt x="0" y="365"/>
                        <a:pt x="4" y="367"/>
                      </a:cubicBezTo>
                      <a:cubicBezTo>
                        <a:pt x="9" y="368"/>
                        <a:pt x="21" y="373"/>
                        <a:pt x="24" y="377"/>
                      </a:cubicBezTo>
                      <a:cubicBezTo>
                        <a:pt x="27" y="382"/>
                        <a:pt x="30" y="386"/>
                        <a:pt x="31" y="391"/>
                      </a:cubicBezTo>
                      <a:cubicBezTo>
                        <a:pt x="32" y="396"/>
                        <a:pt x="38" y="403"/>
                        <a:pt x="42" y="407"/>
                      </a:cubicBezTo>
                      <a:cubicBezTo>
                        <a:pt x="45" y="410"/>
                        <a:pt x="59" y="421"/>
                        <a:pt x="61" y="425"/>
                      </a:cubicBezTo>
                      <a:cubicBezTo>
                        <a:pt x="62" y="429"/>
                        <a:pt x="64" y="438"/>
                        <a:pt x="64" y="443"/>
                      </a:cubicBezTo>
                      <a:cubicBezTo>
                        <a:pt x="64" y="448"/>
                        <a:pt x="66" y="455"/>
                        <a:pt x="63" y="458"/>
                      </a:cubicBezTo>
                      <a:cubicBezTo>
                        <a:pt x="61" y="461"/>
                        <a:pt x="52" y="480"/>
                        <a:pt x="51" y="483"/>
                      </a:cubicBezTo>
                      <a:cubicBezTo>
                        <a:pt x="50" y="485"/>
                        <a:pt x="53" y="491"/>
                        <a:pt x="56" y="492"/>
                      </a:cubicBezTo>
                      <a:cubicBezTo>
                        <a:pt x="59" y="492"/>
                        <a:pt x="70" y="493"/>
                        <a:pt x="70" y="493"/>
                      </a:cubicBezTo>
                      <a:cubicBezTo>
                        <a:pt x="70" y="488"/>
                        <a:pt x="69" y="483"/>
                        <a:pt x="69" y="480"/>
                      </a:cubicBezTo>
                      <a:cubicBezTo>
                        <a:pt x="69" y="476"/>
                        <a:pt x="77" y="464"/>
                        <a:pt x="77" y="464"/>
                      </a:cubicBezTo>
                      <a:cubicBezTo>
                        <a:pt x="77" y="464"/>
                        <a:pt x="79" y="455"/>
                        <a:pt x="79" y="448"/>
                      </a:cubicBezTo>
                      <a:cubicBezTo>
                        <a:pt x="79" y="441"/>
                        <a:pt x="79" y="435"/>
                        <a:pt x="81" y="428"/>
                      </a:cubicBezTo>
                      <a:cubicBezTo>
                        <a:pt x="83" y="421"/>
                        <a:pt x="87" y="427"/>
                        <a:pt x="92" y="430"/>
                      </a:cubicBezTo>
                      <a:cubicBezTo>
                        <a:pt x="97" y="433"/>
                        <a:pt x="95" y="423"/>
                        <a:pt x="96" y="416"/>
                      </a:cubicBezTo>
                      <a:cubicBezTo>
                        <a:pt x="97" y="409"/>
                        <a:pt x="104" y="413"/>
                        <a:pt x="106" y="418"/>
                      </a:cubicBezTo>
                      <a:cubicBezTo>
                        <a:pt x="108" y="423"/>
                        <a:pt x="107" y="425"/>
                        <a:pt x="112" y="425"/>
                      </a:cubicBezTo>
                      <a:cubicBezTo>
                        <a:pt x="117" y="425"/>
                        <a:pt x="131" y="419"/>
                        <a:pt x="136" y="416"/>
                      </a:cubicBezTo>
                      <a:cubicBezTo>
                        <a:pt x="141" y="413"/>
                        <a:pt x="154" y="410"/>
                        <a:pt x="158" y="409"/>
                      </a:cubicBezTo>
                      <a:cubicBezTo>
                        <a:pt x="162" y="408"/>
                        <a:pt x="175" y="379"/>
                        <a:pt x="177" y="372"/>
                      </a:cubicBezTo>
                      <a:cubicBezTo>
                        <a:pt x="179" y="365"/>
                        <a:pt x="187" y="357"/>
                        <a:pt x="192" y="350"/>
                      </a:cubicBezTo>
                      <a:cubicBezTo>
                        <a:pt x="197" y="343"/>
                        <a:pt x="193" y="298"/>
                        <a:pt x="193" y="293"/>
                      </a:cubicBezTo>
                      <a:cubicBezTo>
                        <a:pt x="193" y="288"/>
                        <a:pt x="189" y="271"/>
                        <a:pt x="189" y="266"/>
                      </a:cubicBezTo>
                      <a:cubicBezTo>
                        <a:pt x="189" y="261"/>
                        <a:pt x="193" y="246"/>
                        <a:pt x="195" y="241"/>
                      </a:cubicBezTo>
                      <a:cubicBezTo>
                        <a:pt x="197" y="236"/>
                        <a:pt x="194" y="198"/>
                        <a:pt x="194" y="192"/>
                      </a:cubicBezTo>
                      <a:cubicBezTo>
                        <a:pt x="194" y="186"/>
                        <a:pt x="197" y="176"/>
                        <a:pt x="199" y="171"/>
                      </a:cubicBezTo>
                      <a:cubicBezTo>
                        <a:pt x="201" y="166"/>
                        <a:pt x="196" y="121"/>
                        <a:pt x="195" y="112"/>
                      </a:cubicBezTo>
                      <a:cubicBezTo>
                        <a:pt x="194" y="103"/>
                        <a:pt x="182" y="65"/>
                        <a:pt x="177" y="5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67" name="Freeform 271"/>
                <p:cNvSpPr>
                  <a:spLocks/>
                </p:cNvSpPr>
                <p:nvPr/>
              </p:nvSpPr>
              <p:spPr bwMode="auto">
                <a:xfrm>
                  <a:off x="16647127" y="4157148"/>
                  <a:ext cx="2196989" cy="3121745"/>
                </a:xfrm>
                <a:custGeom>
                  <a:avLst/>
                  <a:gdLst>
                    <a:gd name="T0" fmla="*/ 583 w 597"/>
                    <a:gd name="T1" fmla="*/ 779 h 847"/>
                    <a:gd name="T2" fmla="*/ 531 w 597"/>
                    <a:gd name="T3" fmla="*/ 698 h 847"/>
                    <a:gd name="T4" fmla="*/ 551 w 597"/>
                    <a:gd name="T5" fmla="*/ 662 h 847"/>
                    <a:gd name="T6" fmla="*/ 499 w 597"/>
                    <a:gd name="T7" fmla="*/ 625 h 847"/>
                    <a:gd name="T8" fmla="*/ 518 w 597"/>
                    <a:gd name="T9" fmla="*/ 557 h 847"/>
                    <a:gd name="T10" fmla="*/ 456 w 597"/>
                    <a:gd name="T11" fmla="*/ 533 h 847"/>
                    <a:gd name="T12" fmla="*/ 450 w 597"/>
                    <a:gd name="T13" fmla="*/ 486 h 847"/>
                    <a:gd name="T14" fmla="*/ 422 w 597"/>
                    <a:gd name="T15" fmla="*/ 466 h 847"/>
                    <a:gd name="T16" fmla="*/ 365 w 597"/>
                    <a:gd name="T17" fmla="*/ 417 h 847"/>
                    <a:gd name="T18" fmla="*/ 353 w 597"/>
                    <a:gd name="T19" fmla="*/ 450 h 847"/>
                    <a:gd name="T20" fmla="*/ 302 w 597"/>
                    <a:gd name="T21" fmla="*/ 394 h 847"/>
                    <a:gd name="T22" fmla="*/ 267 w 597"/>
                    <a:gd name="T23" fmla="*/ 336 h 847"/>
                    <a:gd name="T24" fmla="*/ 277 w 597"/>
                    <a:gd name="T25" fmla="*/ 299 h 847"/>
                    <a:gd name="T26" fmla="*/ 282 w 597"/>
                    <a:gd name="T27" fmla="*/ 270 h 847"/>
                    <a:gd name="T28" fmla="*/ 288 w 597"/>
                    <a:gd name="T29" fmla="*/ 245 h 847"/>
                    <a:gd name="T30" fmla="*/ 311 w 597"/>
                    <a:gd name="T31" fmla="*/ 173 h 847"/>
                    <a:gd name="T32" fmla="*/ 345 w 597"/>
                    <a:gd name="T33" fmla="*/ 154 h 847"/>
                    <a:gd name="T34" fmla="*/ 314 w 597"/>
                    <a:gd name="T35" fmla="*/ 80 h 847"/>
                    <a:gd name="T36" fmla="*/ 292 w 597"/>
                    <a:gd name="T37" fmla="*/ 0 h 847"/>
                    <a:gd name="T38" fmla="*/ 262 w 597"/>
                    <a:gd name="T39" fmla="*/ 3 h 847"/>
                    <a:gd name="T40" fmla="*/ 238 w 597"/>
                    <a:gd name="T41" fmla="*/ 51 h 847"/>
                    <a:gd name="T42" fmla="*/ 225 w 597"/>
                    <a:gd name="T43" fmla="*/ 106 h 847"/>
                    <a:gd name="T44" fmla="*/ 209 w 597"/>
                    <a:gd name="T45" fmla="*/ 110 h 847"/>
                    <a:gd name="T46" fmla="*/ 174 w 597"/>
                    <a:gd name="T47" fmla="*/ 119 h 847"/>
                    <a:gd name="T48" fmla="*/ 151 w 597"/>
                    <a:gd name="T49" fmla="*/ 123 h 847"/>
                    <a:gd name="T50" fmla="*/ 140 w 597"/>
                    <a:gd name="T51" fmla="*/ 97 h 847"/>
                    <a:gd name="T52" fmla="*/ 114 w 597"/>
                    <a:gd name="T53" fmla="*/ 97 h 847"/>
                    <a:gd name="T54" fmla="*/ 87 w 597"/>
                    <a:gd name="T55" fmla="*/ 102 h 847"/>
                    <a:gd name="T56" fmla="*/ 60 w 597"/>
                    <a:gd name="T57" fmla="*/ 122 h 847"/>
                    <a:gd name="T58" fmla="*/ 50 w 597"/>
                    <a:gd name="T59" fmla="*/ 139 h 847"/>
                    <a:gd name="T60" fmla="*/ 31 w 597"/>
                    <a:gd name="T61" fmla="*/ 155 h 847"/>
                    <a:gd name="T62" fmla="*/ 12 w 597"/>
                    <a:gd name="T63" fmla="*/ 181 h 847"/>
                    <a:gd name="T64" fmla="*/ 1 w 597"/>
                    <a:gd name="T65" fmla="*/ 200 h 847"/>
                    <a:gd name="T66" fmla="*/ 11 w 597"/>
                    <a:gd name="T67" fmla="*/ 210 h 847"/>
                    <a:gd name="T68" fmla="*/ 28 w 597"/>
                    <a:gd name="T69" fmla="*/ 228 h 847"/>
                    <a:gd name="T70" fmla="*/ 44 w 597"/>
                    <a:gd name="T71" fmla="*/ 244 h 847"/>
                    <a:gd name="T72" fmla="*/ 61 w 597"/>
                    <a:gd name="T73" fmla="*/ 249 h 847"/>
                    <a:gd name="T74" fmla="*/ 78 w 597"/>
                    <a:gd name="T75" fmla="*/ 267 h 847"/>
                    <a:gd name="T76" fmla="*/ 99 w 597"/>
                    <a:gd name="T77" fmla="*/ 281 h 847"/>
                    <a:gd name="T78" fmla="*/ 111 w 597"/>
                    <a:gd name="T79" fmla="*/ 286 h 847"/>
                    <a:gd name="T80" fmla="*/ 126 w 597"/>
                    <a:gd name="T81" fmla="*/ 299 h 847"/>
                    <a:gd name="T82" fmla="*/ 128 w 597"/>
                    <a:gd name="T83" fmla="*/ 308 h 847"/>
                    <a:gd name="T84" fmla="*/ 137 w 597"/>
                    <a:gd name="T85" fmla="*/ 313 h 847"/>
                    <a:gd name="T86" fmla="*/ 153 w 597"/>
                    <a:gd name="T87" fmla="*/ 321 h 847"/>
                    <a:gd name="T88" fmla="*/ 146 w 597"/>
                    <a:gd name="T89" fmla="*/ 300 h 847"/>
                    <a:gd name="T90" fmla="*/ 148 w 597"/>
                    <a:gd name="T91" fmla="*/ 228 h 847"/>
                    <a:gd name="T92" fmla="*/ 161 w 597"/>
                    <a:gd name="T93" fmla="*/ 274 h 847"/>
                    <a:gd name="T94" fmla="*/ 208 w 597"/>
                    <a:gd name="T95" fmla="*/ 318 h 847"/>
                    <a:gd name="T96" fmla="*/ 214 w 597"/>
                    <a:gd name="T97" fmla="*/ 382 h 847"/>
                    <a:gd name="T98" fmla="*/ 253 w 597"/>
                    <a:gd name="T99" fmla="*/ 486 h 847"/>
                    <a:gd name="T100" fmla="*/ 262 w 597"/>
                    <a:gd name="T101" fmla="*/ 568 h 847"/>
                    <a:gd name="T102" fmla="*/ 261 w 597"/>
                    <a:gd name="T103" fmla="*/ 603 h 847"/>
                    <a:gd name="T104" fmla="*/ 294 w 597"/>
                    <a:gd name="T105" fmla="*/ 647 h 847"/>
                    <a:gd name="T106" fmla="*/ 338 w 597"/>
                    <a:gd name="T107" fmla="*/ 715 h 847"/>
                    <a:gd name="T108" fmla="*/ 441 w 597"/>
                    <a:gd name="T109" fmla="*/ 768 h 847"/>
                    <a:gd name="T110" fmla="*/ 527 w 597"/>
                    <a:gd name="T111" fmla="*/ 815 h 847"/>
                    <a:gd name="T112" fmla="*/ 583 w 597"/>
                    <a:gd name="T113" fmla="*/ 834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7" h="847">
                      <a:moveTo>
                        <a:pt x="591" y="842"/>
                      </a:moveTo>
                      <a:cubicBezTo>
                        <a:pt x="594" y="847"/>
                        <a:pt x="595" y="839"/>
                        <a:pt x="596" y="834"/>
                      </a:cubicBezTo>
                      <a:cubicBezTo>
                        <a:pt x="597" y="828"/>
                        <a:pt x="592" y="813"/>
                        <a:pt x="591" y="808"/>
                      </a:cubicBezTo>
                      <a:cubicBezTo>
                        <a:pt x="591" y="804"/>
                        <a:pt x="584" y="785"/>
                        <a:pt x="583" y="779"/>
                      </a:cubicBezTo>
                      <a:cubicBezTo>
                        <a:pt x="583" y="774"/>
                        <a:pt x="582" y="766"/>
                        <a:pt x="582" y="761"/>
                      </a:cubicBezTo>
                      <a:cubicBezTo>
                        <a:pt x="582" y="757"/>
                        <a:pt x="553" y="734"/>
                        <a:pt x="551" y="731"/>
                      </a:cubicBezTo>
                      <a:cubicBezTo>
                        <a:pt x="550" y="729"/>
                        <a:pt x="540" y="725"/>
                        <a:pt x="538" y="724"/>
                      </a:cubicBezTo>
                      <a:cubicBezTo>
                        <a:pt x="535" y="724"/>
                        <a:pt x="532" y="701"/>
                        <a:pt x="531" y="698"/>
                      </a:cubicBezTo>
                      <a:cubicBezTo>
                        <a:pt x="530" y="695"/>
                        <a:pt x="535" y="687"/>
                        <a:pt x="536" y="685"/>
                      </a:cubicBezTo>
                      <a:cubicBezTo>
                        <a:pt x="537" y="682"/>
                        <a:pt x="537" y="676"/>
                        <a:pt x="537" y="674"/>
                      </a:cubicBezTo>
                      <a:cubicBezTo>
                        <a:pt x="537" y="672"/>
                        <a:pt x="543" y="671"/>
                        <a:pt x="548" y="669"/>
                      </a:cubicBezTo>
                      <a:cubicBezTo>
                        <a:pt x="552" y="668"/>
                        <a:pt x="551" y="664"/>
                        <a:pt x="551" y="662"/>
                      </a:cubicBezTo>
                      <a:cubicBezTo>
                        <a:pt x="551" y="660"/>
                        <a:pt x="535" y="658"/>
                        <a:pt x="533" y="657"/>
                      </a:cubicBezTo>
                      <a:cubicBezTo>
                        <a:pt x="530" y="657"/>
                        <a:pt x="527" y="654"/>
                        <a:pt x="526" y="651"/>
                      </a:cubicBezTo>
                      <a:cubicBezTo>
                        <a:pt x="525" y="649"/>
                        <a:pt x="517" y="648"/>
                        <a:pt x="513" y="645"/>
                      </a:cubicBezTo>
                      <a:cubicBezTo>
                        <a:pt x="508" y="641"/>
                        <a:pt x="501" y="629"/>
                        <a:pt x="499" y="625"/>
                      </a:cubicBezTo>
                      <a:cubicBezTo>
                        <a:pt x="497" y="621"/>
                        <a:pt x="494" y="601"/>
                        <a:pt x="494" y="598"/>
                      </a:cubicBezTo>
                      <a:cubicBezTo>
                        <a:pt x="494" y="596"/>
                        <a:pt x="501" y="583"/>
                        <a:pt x="502" y="581"/>
                      </a:cubicBezTo>
                      <a:cubicBezTo>
                        <a:pt x="504" y="580"/>
                        <a:pt x="516" y="569"/>
                        <a:pt x="519" y="568"/>
                      </a:cubicBezTo>
                      <a:cubicBezTo>
                        <a:pt x="522" y="566"/>
                        <a:pt x="519" y="561"/>
                        <a:pt x="518" y="557"/>
                      </a:cubicBezTo>
                      <a:cubicBezTo>
                        <a:pt x="516" y="554"/>
                        <a:pt x="507" y="550"/>
                        <a:pt x="503" y="546"/>
                      </a:cubicBezTo>
                      <a:cubicBezTo>
                        <a:pt x="499" y="542"/>
                        <a:pt x="487" y="547"/>
                        <a:pt x="481" y="547"/>
                      </a:cubicBezTo>
                      <a:cubicBezTo>
                        <a:pt x="475" y="547"/>
                        <a:pt x="471" y="542"/>
                        <a:pt x="469" y="538"/>
                      </a:cubicBezTo>
                      <a:cubicBezTo>
                        <a:pt x="467" y="535"/>
                        <a:pt x="460" y="535"/>
                        <a:pt x="456" y="533"/>
                      </a:cubicBezTo>
                      <a:cubicBezTo>
                        <a:pt x="453" y="531"/>
                        <a:pt x="452" y="529"/>
                        <a:pt x="450" y="525"/>
                      </a:cubicBezTo>
                      <a:cubicBezTo>
                        <a:pt x="448" y="521"/>
                        <a:pt x="440" y="510"/>
                        <a:pt x="440" y="510"/>
                      </a:cubicBezTo>
                      <a:cubicBezTo>
                        <a:pt x="437" y="505"/>
                        <a:pt x="437" y="495"/>
                        <a:pt x="437" y="491"/>
                      </a:cubicBezTo>
                      <a:cubicBezTo>
                        <a:pt x="436" y="487"/>
                        <a:pt x="447" y="487"/>
                        <a:pt x="450" y="486"/>
                      </a:cubicBezTo>
                      <a:cubicBezTo>
                        <a:pt x="454" y="484"/>
                        <a:pt x="453" y="480"/>
                        <a:pt x="454" y="474"/>
                      </a:cubicBezTo>
                      <a:cubicBezTo>
                        <a:pt x="456" y="467"/>
                        <a:pt x="447" y="464"/>
                        <a:pt x="443" y="461"/>
                      </a:cubicBezTo>
                      <a:cubicBezTo>
                        <a:pt x="439" y="458"/>
                        <a:pt x="433" y="459"/>
                        <a:pt x="430" y="459"/>
                      </a:cubicBezTo>
                      <a:cubicBezTo>
                        <a:pt x="427" y="459"/>
                        <a:pt x="425" y="465"/>
                        <a:pt x="422" y="466"/>
                      </a:cubicBezTo>
                      <a:cubicBezTo>
                        <a:pt x="419" y="467"/>
                        <a:pt x="410" y="465"/>
                        <a:pt x="407" y="463"/>
                      </a:cubicBezTo>
                      <a:cubicBezTo>
                        <a:pt x="404" y="461"/>
                        <a:pt x="392" y="454"/>
                        <a:pt x="388" y="451"/>
                      </a:cubicBezTo>
                      <a:cubicBezTo>
                        <a:pt x="385" y="448"/>
                        <a:pt x="383" y="438"/>
                        <a:pt x="383" y="434"/>
                      </a:cubicBezTo>
                      <a:cubicBezTo>
                        <a:pt x="382" y="430"/>
                        <a:pt x="368" y="419"/>
                        <a:pt x="365" y="417"/>
                      </a:cubicBezTo>
                      <a:cubicBezTo>
                        <a:pt x="362" y="414"/>
                        <a:pt x="363" y="419"/>
                        <a:pt x="361" y="423"/>
                      </a:cubicBezTo>
                      <a:cubicBezTo>
                        <a:pt x="359" y="427"/>
                        <a:pt x="356" y="429"/>
                        <a:pt x="353" y="433"/>
                      </a:cubicBezTo>
                      <a:cubicBezTo>
                        <a:pt x="350" y="437"/>
                        <a:pt x="354" y="440"/>
                        <a:pt x="356" y="444"/>
                      </a:cubicBezTo>
                      <a:cubicBezTo>
                        <a:pt x="358" y="449"/>
                        <a:pt x="355" y="450"/>
                        <a:pt x="353" y="450"/>
                      </a:cubicBezTo>
                      <a:cubicBezTo>
                        <a:pt x="351" y="450"/>
                        <a:pt x="339" y="450"/>
                        <a:pt x="336" y="449"/>
                      </a:cubicBezTo>
                      <a:cubicBezTo>
                        <a:pt x="334" y="448"/>
                        <a:pt x="328" y="440"/>
                        <a:pt x="325" y="437"/>
                      </a:cubicBezTo>
                      <a:cubicBezTo>
                        <a:pt x="322" y="435"/>
                        <a:pt x="311" y="431"/>
                        <a:pt x="308" y="429"/>
                      </a:cubicBezTo>
                      <a:cubicBezTo>
                        <a:pt x="305" y="428"/>
                        <a:pt x="302" y="397"/>
                        <a:pt x="302" y="394"/>
                      </a:cubicBezTo>
                      <a:cubicBezTo>
                        <a:pt x="302" y="391"/>
                        <a:pt x="295" y="387"/>
                        <a:pt x="292" y="384"/>
                      </a:cubicBezTo>
                      <a:cubicBezTo>
                        <a:pt x="290" y="382"/>
                        <a:pt x="270" y="362"/>
                        <a:pt x="267" y="358"/>
                      </a:cubicBezTo>
                      <a:cubicBezTo>
                        <a:pt x="264" y="353"/>
                        <a:pt x="264" y="350"/>
                        <a:pt x="261" y="346"/>
                      </a:cubicBezTo>
                      <a:cubicBezTo>
                        <a:pt x="258" y="342"/>
                        <a:pt x="266" y="337"/>
                        <a:pt x="267" y="336"/>
                      </a:cubicBezTo>
                      <a:cubicBezTo>
                        <a:pt x="269" y="335"/>
                        <a:pt x="268" y="325"/>
                        <a:pt x="268" y="320"/>
                      </a:cubicBezTo>
                      <a:cubicBezTo>
                        <a:pt x="268" y="315"/>
                        <a:pt x="271" y="318"/>
                        <a:pt x="276" y="317"/>
                      </a:cubicBezTo>
                      <a:cubicBezTo>
                        <a:pt x="281" y="317"/>
                        <a:pt x="283" y="312"/>
                        <a:pt x="287" y="308"/>
                      </a:cubicBezTo>
                      <a:cubicBezTo>
                        <a:pt x="291" y="303"/>
                        <a:pt x="281" y="302"/>
                        <a:pt x="277" y="299"/>
                      </a:cubicBezTo>
                      <a:cubicBezTo>
                        <a:pt x="273" y="295"/>
                        <a:pt x="275" y="286"/>
                        <a:pt x="275" y="282"/>
                      </a:cubicBezTo>
                      <a:cubicBezTo>
                        <a:pt x="274" y="279"/>
                        <a:pt x="272" y="272"/>
                        <a:pt x="271" y="267"/>
                      </a:cubicBezTo>
                      <a:cubicBezTo>
                        <a:pt x="270" y="262"/>
                        <a:pt x="272" y="265"/>
                        <a:pt x="275" y="265"/>
                      </a:cubicBezTo>
                      <a:cubicBezTo>
                        <a:pt x="279" y="265"/>
                        <a:pt x="279" y="266"/>
                        <a:pt x="282" y="270"/>
                      </a:cubicBezTo>
                      <a:cubicBezTo>
                        <a:pt x="284" y="275"/>
                        <a:pt x="287" y="274"/>
                        <a:pt x="295" y="278"/>
                      </a:cubicBezTo>
                      <a:cubicBezTo>
                        <a:pt x="304" y="281"/>
                        <a:pt x="300" y="275"/>
                        <a:pt x="300" y="272"/>
                      </a:cubicBezTo>
                      <a:cubicBezTo>
                        <a:pt x="300" y="268"/>
                        <a:pt x="293" y="258"/>
                        <a:pt x="292" y="256"/>
                      </a:cubicBezTo>
                      <a:cubicBezTo>
                        <a:pt x="290" y="255"/>
                        <a:pt x="288" y="248"/>
                        <a:pt x="288" y="245"/>
                      </a:cubicBezTo>
                      <a:cubicBezTo>
                        <a:pt x="288" y="241"/>
                        <a:pt x="293" y="226"/>
                        <a:pt x="294" y="222"/>
                      </a:cubicBezTo>
                      <a:cubicBezTo>
                        <a:pt x="295" y="218"/>
                        <a:pt x="290" y="217"/>
                        <a:pt x="287" y="213"/>
                      </a:cubicBezTo>
                      <a:cubicBezTo>
                        <a:pt x="284" y="209"/>
                        <a:pt x="299" y="195"/>
                        <a:pt x="300" y="192"/>
                      </a:cubicBezTo>
                      <a:cubicBezTo>
                        <a:pt x="302" y="190"/>
                        <a:pt x="310" y="175"/>
                        <a:pt x="311" y="173"/>
                      </a:cubicBezTo>
                      <a:cubicBezTo>
                        <a:pt x="312" y="171"/>
                        <a:pt x="324" y="168"/>
                        <a:pt x="327" y="167"/>
                      </a:cubicBezTo>
                      <a:cubicBezTo>
                        <a:pt x="331" y="166"/>
                        <a:pt x="337" y="169"/>
                        <a:pt x="339" y="171"/>
                      </a:cubicBezTo>
                      <a:cubicBezTo>
                        <a:pt x="342" y="172"/>
                        <a:pt x="348" y="166"/>
                        <a:pt x="349" y="163"/>
                      </a:cubicBezTo>
                      <a:cubicBezTo>
                        <a:pt x="350" y="161"/>
                        <a:pt x="347" y="156"/>
                        <a:pt x="345" y="154"/>
                      </a:cubicBezTo>
                      <a:cubicBezTo>
                        <a:pt x="343" y="151"/>
                        <a:pt x="334" y="140"/>
                        <a:pt x="332" y="137"/>
                      </a:cubicBezTo>
                      <a:cubicBezTo>
                        <a:pt x="331" y="134"/>
                        <a:pt x="327" y="115"/>
                        <a:pt x="326" y="111"/>
                      </a:cubicBezTo>
                      <a:cubicBezTo>
                        <a:pt x="326" y="107"/>
                        <a:pt x="325" y="95"/>
                        <a:pt x="325" y="92"/>
                      </a:cubicBezTo>
                      <a:cubicBezTo>
                        <a:pt x="324" y="90"/>
                        <a:pt x="317" y="83"/>
                        <a:pt x="314" y="80"/>
                      </a:cubicBezTo>
                      <a:cubicBezTo>
                        <a:pt x="311" y="77"/>
                        <a:pt x="311" y="76"/>
                        <a:pt x="309" y="70"/>
                      </a:cubicBezTo>
                      <a:cubicBezTo>
                        <a:pt x="307" y="63"/>
                        <a:pt x="304" y="50"/>
                        <a:pt x="303" y="46"/>
                      </a:cubicBezTo>
                      <a:cubicBezTo>
                        <a:pt x="302" y="43"/>
                        <a:pt x="303" y="38"/>
                        <a:pt x="300" y="29"/>
                      </a:cubicBezTo>
                      <a:cubicBezTo>
                        <a:pt x="297" y="23"/>
                        <a:pt x="294" y="9"/>
                        <a:pt x="292" y="0"/>
                      </a:cubicBezTo>
                      <a:cubicBezTo>
                        <a:pt x="290" y="4"/>
                        <a:pt x="286" y="9"/>
                        <a:pt x="284" y="10"/>
                      </a:cubicBezTo>
                      <a:cubicBezTo>
                        <a:pt x="282" y="11"/>
                        <a:pt x="275" y="11"/>
                        <a:pt x="272" y="11"/>
                      </a:cubicBezTo>
                      <a:cubicBezTo>
                        <a:pt x="271" y="11"/>
                        <a:pt x="270" y="11"/>
                        <a:pt x="270" y="11"/>
                      </a:cubicBezTo>
                      <a:cubicBezTo>
                        <a:pt x="267" y="8"/>
                        <a:pt x="263" y="4"/>
                        <a:pt x="262" y="3"/>
                      </a:cubicBezTo>
                      <a:cubicBezTo>
                        <a:pt x="260" y="4"/>
                        <a:pt x="255" y="5"/>
                        <a:pt x="254" y="6"/>
                      </a:cubicBezTo>
                      <a:cubicBezTo>
                        <a:pt x="253" y="8"/>
                        <a:pt x="248" y="28"/>
                        <a:pt x="247" y="34"/>
                      </a:cubicBezTo>
                      <a:cubicBezTo>
                        <a:pt x="246" y="38"/>
                        <a:pt x="243" y="43"/>
                        <a:pt x="241" y="47"/>
                      </a:cubicBezTo>
                      <a:cubicBezTo>
                        <a:pt x="240" y="49"/>
                        <a:pt x="239" y="50"/>
                        <a:pt x="238" y="51"/>
                      </a:cubicBezTo>
                      <a:cubicBezTo>
                        <a:pt x="238" y="52"/>
                        <a:pt x="237" y="53"/>
                        <a:pt x="236" y="54"/>
                      </a:cubicBezTo>
                      <a:cubicBezTo>
                        <a:pt x="236" y="54"/>
                        <a:pt x="235" y="55"/>
                        <a:pt x="235" y="56"/>
                      </a:cubicBezTo>
                      <a:cubicBezTo>
                        <a:pt x="236" y="57"/>
                        <a:pt x="240" y="64"/>
                        <a:pt x="239" y="67"/>
                      </a:cubicBezTo>
                      <a:cubicBezTo>
                        <a:pt x="239" y="68"/>
                        <a:pt x="228" y="103"/>
                        <a:pt x="225" y="106"/>
                      </a:cubicBezTo>
                      <a:cubicBezTo>
                        <a:pt x="224" y="106"/>
                        <a:pt x="223" y="107"/>
                        <a:pt x="223" y="108"/>
                      </a:cubicBezTo>
                      <a:cubicBezTo>
                        <a:pt x="219" y="111"/>
                        <a:pt x="215" y="114"/>
                        <a:pt x="213" y="114"/>
                      </a:cubicBezTo>
                      <a:cubicBezTo>
                        <a:pt x="212" y="114"/>
                        <a:pt x="211" y="113"/>
                        <a:pt x="210" y="113"/>
                      </a:cubicBezTo>
                      <a:cubicBezTo>
                        <a:pt x="210" y="112"/>
                        <a:pt x="209" y="111"/>
                        <a:pt x="209" y="110"/>
                      </a:cubicBezTo>
                      <a:cubicBezTo>
                        <a:pt x="208" y="109"/>
                        <a:pt x="206" y="106"/>
                        <a:pt x="205" y="106"/>
                      </a:cubicBezTo>
                      <a:cubicBezTo>
                        <a:pt x="203" y="106"/>
                        <a:pt x="198" y="107"/>
                        <a:pt x="196" y="108"/>
                      </a:cubicBezTo>
                      <a:cubicBezTo>
                        <a:pt x="186" y="120"/>
                        <a:pt x="184" y="119"/>
                        <a:pt x="183" y="119"/>
                      </a:cubicBezTo>
                      <a:cubicBezTo>
                        <a:pt x="181" y="118"/>
                        <a:pt x="175" y="119"/>
                        <a:pt x="174" y="119"/>
                      </a:cubicBezTo>
                      <a:cubicBezTo>
                        <a:pt x="173" y="120"/>
                        <a:pt x="167" y="129"/>
                        <a:pt x="163" y="134"/>
                      </a:cubicBezTo>
                      <a:cubicBezTo>
                        <a:pt x="162" y="134"/>
                        <a:pt x="161" y="135"/>
                        <a:pt x="160" y="134"/>
                      </a:cubicBezTo>
                      <a:cubicBezTo>
                        <a:pt x="159" y="133"/>
                        <a:pt x="152" y="128"/>
                        <a:pt x="151" y="124"/>
                      </a:cubicBezTo>
                      <a:cubicBezTo>
                        <a:pt x="151" y="123"/>
                        <a:pt x="151" y="123"/>
                        <a:pt x="151" y="123"/>
                      </a:cubicBezTo>
                      <a:cubicBezTo>
                        <a:pt x="150" y="120"/>
                        <a:pt x="148" y="115"/>
                        <a:pt x="147" y="113"/>
                      </a:cubicBezTo>
                      <a:cubicBezTo>
                        <a:pt x="146" y="112"/>
                        <a:pt x="146" y="111"/>
                        <a:pt x="145" y="110"/>
                      </a:cubicBezTo>
                      <a:cubicBezTo>
                        <a:pt x="143" y="108"/>
                        <a:pt x="141" y="105"/>
                        <a:pt x="141" y="102"/>
                      </a:cubicBezTo>
                      <a:cubicBezTo>
                        <a:pt x="140" y="101"/>
                        <a:pt x="140" y="99"/>
                        <a:pt x="140" y="97"/>
                      </a:cubicBezTo>
                      <a:cubicBezTo>
                        <a:pt x="139" y="95"/>
                        <a:pt x="139" y="90"/>
                        <a:pt x="138" y="89"/>
                      </a:cubicBezTo>
                      <a:cubicBezTo>
                        <a:pt x="137" y="89"/>
                        <a:pt x="136" y="88"/>
                        <a:pt x="135" y="88"/>
                      </a:cubicBezTo>
                      <a:cubicBezTo>
                        <a:pt x="133" y="87"/>
                        <a:pt x="131" y="87"/>
                        <a:pt x="129" y="87"/>
                      </a:cubicBezTo>
                      <a:cubicBezTo>
                        <a:pt x="125" y="89"/>
                        <a:pt x="116" y="95"/>
                        <a:pt x="114" y="97"/>
                      </a:cubicBezTo>
                      <a:cubicBezTo>
                        <a:pt x="111" y="100"/>
                        <a:pt x="109" y="103"/>
                        <a:pt x="105" y="100"/>
                      </a:cubicBezTo>
                      <a:cubicBezTo>
                        <a:pt x="104" y="99"/>
                        <a:pt x="102" y="98"/>
                        <a:pt x="99" y="98"/>
                      </a:cubicBezTo>
                      <a:cubicBezTo>
                        <a:pt x="90" y="98"/>
                        <a:pt x="87" y="99"/>
                        <a:pt x="87" y="100"/>
                      </a:cubicBezTo>
                      <a:cubicBezTo>
                        <a:pt x="87" y="101"/>
                        <a:pt x="87" y="101"/>
                        <a:pt x="87" y="102"/>
                      </a:cubicBezTo>
                      <a:cubicBezTo>
                        <a:pt x="88" y="104"/>
                        <a:pt x="89" y="107"/>
                        <a:pt x="88" y="109"/>
                      </a:cubicBezTo>
                      <a:cubicBezTo>
                        <a:pt x="86" y="114"/>
                        <a:pt x="84" y="119"/>
                        <a:pt x="81" y="118"/>
                      </a:cubicBezTo>
                      <a:cubicBezTo>
                        <a:pt x="79" y="118"/>
                        <a:pt x="76" y="117"/>
                        <a:pt x="73" y="118"/>
                      </a:cubicBezTo>
                      <a:cubicBezTo>
                        <a:pt x="70" y="118"/>
                        <a:pt x="62" y="121"/>
                        <a:pt x="60" y="122"/>
                      </a:cubicBezTo>
                      <a:cubicBezTo>
                        <a:pt x="60" y="123"/>
                        <a:pt x="60" y="124"/>
                        <a:pt x="60" y="125"/>
                      </a:cubicBezTo>
                      <a:cubicBezTo>
                        <a:pt x="60" y="128"/>
                        <a:pt x="60" y="132"/>
                        <a:pt x="58" y="134"/>
                      </a:cubicBezTo>
                      <a:cubicBezTo>
                        <a:pt x="57" y="134"/>
                        <a:pt x="56" y="134"/>
                        <a:pt x="55" y="135"/>
                      </a:cubicBezTo>
                      <a:cubicBezTo>
                        <a:pt x="54" y="136"/>
                        <a:pt x="50" y="138"/>
                        <a:pt x="50" y="139"/>
                      </a:cubicBezTo>
                      <a:cubicBezTo>
                        <a:pt x="47" y="153"/>
                        <a:pt x="45" y="153"/>
                        <a:pt x="44" y="153"/>
                      </a:cubicBezTo>
                      <a:cubicBezTo>
                        <a:pt x="43" y="154"/>
                        <a:pt x="41" y="154"/>
                        <a:pt x="39" y="154"/>
                      </a:cubicBezTo>
                      <a:cubicBezTo>
                        <a:pt x="37" y="153"/>
                        <a:pt x="34" y="153"/>
                        <a:pt x="33" y="154"/>
                      </a:cubicBezTo>
                      <a:cubicBezTo>
                        <a:pt x="33" y="154"/>
                        <a:pt x="32" y="154"/>
                        <a:pt x="31" y="155"/>
                      </a:cubicBezTo>
                      <a:cubicBezTo>
                        <a:pt x="25" y="158"/>
                        <a:pt x="23" y="160"/>
                        <a:pt x="22" y="161"/>
                      </a:cubicBezTo>
                      <a:cubicBezTo>
                        <a:pt x="22" y="161"/>
                        <a:pt x="22" y="161"/>
                        <a:pt x="22" y="161"/>
                      </a:cubicBezTo>
                      <a:cubicBezTo>
                        <a:pt x="24" y="163"/>
                        <a:pt x="27" y="166"/>
                        <a:pt x="24" y="170"/>
                      </a:cubicBezTo>
                      <a:cubicBezTo>
                        <a:pt x="22" y="172"/>
                        <a:pt x="14" y="179"/>
                        <a:pt x="12" y="181"/>
                      </a:cubicBezTo>
                      <a:cubicBezTo>
                        <a:pt x="10" y="181"/>
                        <a:pt x="10" y="181"/>
                        <a:pt x="10" y="181"/>
                      </a:cubicBezTo>
                      <a:cubicBezTo>
                        <a:pt x="8" y="182"/>
                        <a:pt x="7" y="183"/>
                        <a:pt x="5" y="186"/>
                      </a:cubicBezTo>
                      <a:cubicBezTo>
                        <a:pt x="3" y="189"/>
                        <a:pt x="1" y="196"/>
                        <a:pt x="1" y="197"/>
                      </a:cubicBezTo>
                      <a:cubicBezTo>
                        <a:pt x="1" y="198"/>
                        <a:pt x="1" y="199"/>
                        <a:pt x="1" y="200"/>
                      </a:cubicBezTo>
                      <a:cubicBezTo>
                        <a:pt x="1" y="201"/>
                        <a:pt x="0" y="203"/>
                        <a:pt x="1" y="204"/>
                      </a:cubicBezTo>
                      <a:cubicBezTo>
                        <a:pt x="1" y="205"/>
                        <a:pt x="4" y="208"/>
                        <a:pt x="6" y="210"/>
                      </a:cubicBezTo>
                      <a:cubicBezTo>
                        <a:pt x="8" y="210"/>
                        <a:pt x="9" y="210"/>
                        <a:pt x="10" y="210"/>
                      </a:cubicBezTo>
                      <a:cubicBezTo>
                        <a:pt x="11" y="210"/>
                        <a:pt x="11" y="210"/>
                        <a:pt x="11" y="210"/>
                      </a:cubicBezTo>
                      <a:cubicBezTo>
                        <a:pt x="18" y="210"/>
                        <a:pt x="22" y="210"/>
                        <a:pt x="24" y="212"/>
                      </a:cubicBezTo>
                      <a:cubicBezTo>
                        <a:pt x="24" y="212"/>
                        <a:pt x="25" y="213"/>
                        <a:pt x="25" y="214"/>
                      </a:cubicBezTo>
                      <a:cubicBezTo>
                        <a:pt x="25" y="217"/>
                        <a:pt x="25" y="219"/>
                        <a:pt x="26" y="220"/>
                      </a:cubicBezTo>
                      <a:cubicBezTo>
                        <a:pt x="29" y="221"/>
                        <a:pt x="30" y="223"/>
                        <a:pt x="28" y="228"/>
                      </a:cubicBezTo>
                      <a:cubicBezTo>
                        <a:pt x="28" y="229"/>
                        <a:pt x="28" y="229"/>
                        <a:pt x="27" y="230"/>
                      </a:cubicBezTo>
                      <a:cubicBezTo>
                        <a:pt x="26" y="233"/>
                        <a:pt x="26" y="234"/>
                        <a:pt x="26" y="235"/>
                      </a:cubicBezTo>
                      <a:cubicBezTo>
                        <a:pt x="27" y="235"/>
                        <a:pt x="30" y="237"/>
                        <a:pt x="33" y="237"/>
                      </a:cubicBezTo>
                      <a:cubicBezTo>
                        <a:pt x="40" y="240"/>
                        <a:pt x="44" y="241"/>
                        <a:pt x="44" y="244"/>
                      </a:cubicBezTo>
                      <a:cubicBezTo>
                        <a:pt x="44" y="244"/>
                        <a:pt x="43" y="245"/>
                        <a:pt x="43" y="246"/>
                      </a:cubicBezTo>
                      <a:cubicBezTo>
                        <a:pt x="43" y="249"/>
                        <a:pt x="43" y="250"/>
                        <a:pt x="45" y="250"/>
                      </a:cubicBezTo>
                      <a:cubicBezTo>
                        <a:pt x="47" y="250"/>
                        <a:pt x="50" y="250"/>
                        <a:pt x="53" y="249"/>
                      </a:cubicBezTo>
                      <a:cubicBezTo>
                        <a:pt x="58" y="248"/>
                        <a:pt x="60" y="248"/>
                        <a:pt x="61" y="249"/>
                      </a:cubicBezTo>
                      <a:cubicBezTo>
                        <a:pt x="62" y="250"/>
                        <a:pt x="62" y="250"/>
                        <a:pt x="62" y="251"/>
                      </a:cubicBezTo>
                      <a:cubicBezTo>
                        <a:pt x="62" y="253"/>
                        <a:pt x="65" y="261"/>
                        <a:pt x="67" y="262"/>
                      </a:cubicBezTo>
                      <a:cubicBezTo>
                        <a:pt x="68" y="262"/>
                        <a:pt x="68" y="262"/>
                        <a:pt x="68" y="262"/>
                      </a:cubicBezTo>
                      <a:cubicBezTo>
                        <a:pt x="74" y="263"/>
                        <a:pt x="78" y="264"/>
                        <a:pt x="78" y="267"/>
                      </a:cubicBezTo>
                      <a:cubicBezTo>
                        <a:pt x="78" y="269"/>
                        <a:pt x="78" y="274"/>
                        <a:pt x="79" y="276"/>
                      </a:cubicBezTo>
                      <a:cubicBezTo>
                        <a:pt x="80" y="279"/>
                        <a:pt x="84" y="284"/>
                        <a:pt x="86" y="284"/>
                      </a:cubicBezTo>
                      <a:cubicBezTo>
                        <a:pt x="87" y="284"/>
                        <a:pt x="90" y="283"/>
                        <a:pt x="92" y="283"/>
                      </a:cubicBezTo>
                      <a:cubicBezTo>
                        <a:pt x="95" y="282"/>
                        <a:pt x="97" y="281"/>
                        <a:pt x="99" y="281"/>
                      </a:cubicBezTo>
                      <a:cubicBezTo>
                        <a:pt x="100" y="281"/>
                        <a:pt x="100" y="281"/>
                        <a:pt x="100" y="281"/>
                      </a:cubicBezTo>
                      <a:cubicBezTo>
                        <a:pt x="105" y="281"/>
                        <a:pt x="109" y="281"/>
                        <a:pt x="111" y="283"/>
                      </a:cubicBezTo>
                      <a:cubicBezTo>
                        <a:pt x="111" y="283"/>
                        <a:pt x="112" y="284"/>
                        <a:pt x="112" y="285"/>
                      </a:cubicBezTo>
                      <a:cubicBezTo>
                        <a:pt x="111" y="286"/>
                        <a:pt x="111" y="286"/>
                        <a:pt x="111" y="286"/>
                      </a:cubicBezTo>
                      <a:cubicBezTo>
                        <a:pt x="111" y="287"/>
                        <a:pt x="111" y="288"/>
                        <a:pt x="112" y="288"/>
                      </a:cubicBezTo>
                      <a:cubicBezTo>
                        <a:pt x="113" y="289"/>
                        <a:pt x="114" y="289"/>
                        <a:pt x="114" y="289"/>
                      </a:cubicBezTo>
                      <a:cubicBezTo>
                        <a:pt x="116" y="289"/>
                        <a:pt x="117" y="289"/>
                        <a:pt x="119" y="290"/>
                      </a:cubicBezTo>
                      <a:cubicBezTo>
                        <a:pt x="119" y="290"/>
                        <a:pt x="126" y="295"/>
                        <a:pt x="126" y="299"/>
                      </a:cubicBezTo>
                      <a:cubicBezTo>
                        <a:pt x="126" y="300"/>
                        <a:pt x="125" y="300"/>
                        <a:pt x="125" y="301"/>
                      </a:cubicBezTo>
                      <a:cubicBezTo>
                        <a:pt x="123" y="302"/>
                        <a:pt x="121" y="309"/>
                        <a:pt x="122" y="311"/>
                      </a:cubicBezTo>
                      <a:cubicBezTo>
                        <a:pt x="123" y="311"/>
                        <a:pt x="125" y="311"/>
                        <a:pt x="126" y="310"/>
                      </a:cubicBezTo>
                      <a:cubicBezTo>
                        <a:pt x="127" y="309"/>
                        <a:pt x="127" y="309"/>
                        <a:pt x="128" y="308"/>
                      </a:cubicBezTo>
                      <a:cubicBezTo>
                        <a:pt x="129" y="307"/>
                        <a:pt x="130" y="305"/>
                        <a:pt x="131" y="305"/>
                      </a:cubicBezTo>
                      <a:cubicBezTo>
                        <a:pt x="132" y="305"/>
                        <a:pt x="133" y="305"/>
                        <a:pt x="134" y="306"/>
                      </a:cubicBezTo>
                      <a:cubicBezTo>
                        <a:pt x="134" y="306"/>
                        <a:pt x="134" y="306"/>
                        <a:pt x="135" y="307"/>
                      </a:cubicBezTo>
                      <a:cubicBezTo>
                        <a:pt x="137" y="308"/>
                        <a:pt x="138" y="309"/>
                        <a:pt x="137" y="313"/>
                      </a:cubicBezTo>
                      <a:cubicBezTo>
                        <a:pt x="137" y="313"/>
                        <a:pt x="137" y="314"/>
                        <a:pt x="137" y="315"/>
                      </a:cubicBezTo>
                      <a:cubicBezTo>
                        <a:pt x="137" y="316"/>
                        <a:pt x="136" y="318"/>
                        <a:pt x="137" y="318"/>
                      </a:cubicBezTo>
                      <a:cubicBezTo>
                        <a:pt x="137" y="318"/>
                        <a:pt x="137" y="318"/>
                        <a:pt x="138" y="318"/>
                      </a:cubicBezTo>
                      <a:cubicBezTo>
                        <a:pt x="142" y="319"/>
                        <a:pt x="153" y="321"/>
                        <a:pt x="153" y="321"/>
                      </a:cubicBezTo>
                      <a:cubicBezTo>
                        <a:pt x="153" y="321"/>
                        <a:pt x="153" y="321"/>
                        <a:pt x="153" y="321"/>
                      </a:cubicBezTo>
                      <a:cubicBezTo>
                        <a:pt x="153" y="319"/>
                        <a:pt x="154" y="317"/>
                        <a:pt x="155" y="314"/>
                      </a:cubicBezTo>
                      <a:cubicBezTo>
                        <a:pt x="157" y="309"/>
                        <a:pt x="160" y="311"/>
                        <a:pt x="165" y="308"/>
                      </a:cubicBezTo>
                      <a:cubicBezTo>
                        <a:pt x="170" y="305"/>
                        <a:pt x="153" y="302"/>
                        <a:pt x="146" y="300"/>
                      </a:cubicBezTo>
                      <a:cubicBezTo>
                        <a:pt x="139" y="298"/>
                        <a:pt x="129" y="277"/>
                        <a:pt x="124" y="274"/>
                      </a:cubicBezTo>
                      <a:cubicBezTo>
                        <a:pt x="119" y="271"/>
                        <a:pt x="119" y="266"/>
                        <a:pt x="121" y="263"/>
                      </a:cubicBezTo>
                      <a:cubicBezTo>
                        <a:pt x="123" y="260"/>
                        <a:pt x="123" y="249"/>
                        <a:pt x="125" y="244"/>
                      </a:cubicBezTo>
                      <a:cubicBezTo>
                        <a:pt x="127" y="239"/>
                        <a:pt x="141" y="230"/>
                        <a:pt x="148" y="228"/>
                      </a:cubicBezTo>
                      <a:cubicBezTo>
                        <a:pt x="155" y="226"/>
                        <a:pt x="142" y="244"/>
                        <a:pt x="142" y="244"/>
                      </a:cubicBezTo>
                      <a:cubicBezTo>
                        <a:pt x="142" y="244"/>
                        <a:pt x="140" y="255"/>
                        <a:pt x="140" y="259"/>
                      </a:cubicBezTo>
                      <a:cubicBezTo>
                        <a:pt x="140" y="259"/>
                        <a:pt x="139" y="261"/>
                        <a:pt x="144" y="263"/>
                      </a:cubicBezTo>
                      <a:cubicBezTo>
                        <a:pt x="148" y="265"/>
                        <a:pt x="159" y="271"/>
                        <a:pt x="161" y="274"/>
                      </a:cubicBezTo>
                      <a:cubicBezTo>
                        <a:pt x="162" y="278"/>
                        <a:pt x="173" y="291"/>
                        <a:pt x="177" y="292"/>
                      </a:cubicBezTo>
                      <a:cubicBezTo>
                        <a:pt x="182" y="293"/>
                        <a:pt x="190" y="290"/>
                        <a:pt x="191" y="293"/>
                      </a:cubicBezTo>
                      <a:cubicBezTo>
                        <a:pt x="193" y="297"/>
                        <a:pt x="193" y="304"/>
                        <a:pt x="198" y="308"/>
                      </a:cubicBezTo>
                      <a:cubicBezTo>
                        <a:pt x="203" y="311"/>
                        <a:pt x="207" y="315"/>
                        <a:pt x="208" y="318"/>
                      </a:cubicBezTo>
                      <a:cubicBezTo>
                        <a:pt x="208" y="320"/>
                        <a:pt x="210" y="342"/>
                        <a:pt x="208" y="345"/>
                      </a:cubicBezTo>
                      <a:cubicBezTo>
                        <a:pt x="206" y="349"/>
                        <a:pt x="203" y="353"/>
                        <a:pt x="203" y="355"/>
                      </a:cubicBezTo>
                      <a:cubicBezTo>
                        <a:pt x="203" y="358"/>
                        <a:pt x="203" y="369"/>
                        <a:pt x="205" y="373"/>
                      </a:cubicBezTo>
                      <a:cubicBezTo>
                        <a:pt x="207" y="376"/>
                        <a:pt x="213" y="378"/>
                        <a:pt x="214" y="382"/>
                      </a:cubicBezTo>
                      <a:cubicBezTo>
                        <a:pt x="215" y="386"/>
                        <a:pt x="224" y="411"/>
                        <a:pt x="226" y="416"/>
                      </a:cubicBezTo>
                      <a:cubicBezTo>
                        <a:pt x="228" y="421"/>
                        <a:pt x="239" y="455"/>
                        <a:pt x="239" y="460"/>
                      </a:cubicBezTo>
                      <a:cubicBezTo>
                        <a:pt x="240" y="465"/>
                        <a:pt x="240" y="465"/>
                        <a:pt x="242" y="469"/>
                      </a:cubicBezTo>
                      <a:cubicBezTo>
                        <a:pt x="245" y="473"/>
                        <a:pt x="253" y="484"/>
                        <a:pt x="253" y="486"/>
                      </a:cubicBezTo>
                      <a:cubicBezTo>
                        <a:pt x="254" y="489"/>
                        <a:pt x="261" y="508"/>
                        <a:pt x="262" y="513"/>
                      </a:cubicBezTo>
                      <a:cubicBezTo>
                        <a:pt x="263" y="518"/>
                        <a:pt x="264" y="525"/>
                        <a:pt x="266" y="529"/>
                      </a:cubicBezTo>
                      <a:cubicBezTo>
                        <a:pt x="267" y="534"/>
                        <a:pt x="275" y="555"/>
                        <a:pt x="272" y="557"/>
                      </a:cubicBezTo>
                      <a:cubicBezTo>
                        <a:pt x="269" y="558"/>
                        <a:pt x="259" y="565"/>
                        <a:pt x="262" y="568"/>
                      </a:cubicBezTo>
                      <a:cubicBezTo>
                        <a:pt x="265" y="571"/>
                        <a:pt x="268" y="578"/>
                        <a:pt x="267" y="581"/>
                      </a:cubicBezTo>
                      <a:cubicBezTo>
                        <a:pt x="266" y="585"/>
                        <a:pt x="265" y="587"/>
                        <a:pt x="263" y="588"/>
                      </a:cubicBezTo>
                      <a:cubicBezTo>
                        <a:pt x="261" y="590"/>
                        <a:pt x="257" y="593"/>
                        <a:pt x="257" y="596"/>
                      </a:cubicBezTo>
                      <a:cubicBezTo>
                        <a:pt x="257" y="599"/>
                        <a:pt x="257" y="602"/>
                        <a:pt x="261" y="603"/>
                      </a:cubicBezTo>
                      <a:cubicBezTo>
                        <a:pt x="264" y="604"/>
                        <a:pt x="269" y="603"/>
                        <a:pt x="271" y="606"/>
                      </a:cubicBezTo>
                      <a:cubicBezTo>
                        <a:pt x="272" y="609"/>
                        <a:pt x="282" y="619"/>
                        <a:pt x="282" y="622"/>
                      </a:cubicBezTo>
                      <a:cubicBezTo>
                        <a:pt x="282" y="625"/>
                        <a:pt x="282" y="634"/>
                        <a:pt x="284" y="637"/>
                      </a:cubicBezTo>
                      <a:cubicBezTo>
                        <a:pt x="286" y="639"/>
                        <a:pt x="294" y="644"/>
                        <a:pt x="294" y="647"/>
                      </a:cubicBezTo>
                      <a:cubicBezTo>
                        <a:pt x="293" y="650"/>
                        <a:pt x="292" y="660"/>
                        <a:pt x="295" y="665"/>
                      </a:cubicBezTo>
                      <a:cubicBezTo>
                        <a:pt x="298" y="670"/>
                        <a:pt x="320" y="690"/>
                        <a:pt x="323" y="692"/>
                      </a:cubicBezTo>
                      <a:cubicBezTo>
                        <a:pt x="327" y="695"/>
                        <a:pt x="329" y="694"/>
                        <a:pt x="329" y="699"/>
                      </a:cubicBezTo>
                      <a:cubicBezTo>
                        <a:pt x="330" y="703"/>
                        <a:pt x="335" y="713"/>
                        <a:pt x="338" y="715"/>
                      </a:cubicBezTo>
                      <a:cubicBezTo>
                        <a:pt x="342" y="718"/>
                        <a:pt x="374" y="738"/>
                        <a:pt x="377" y="739"/>
                      </a:cubicBezTo>
                      <a:cubicBezTo>
                        <a:pt x="380" y="740"/>
                        <a:pt x="404" y="747"/>
                        <a:pt x="410" y="748"/>
                      </a:cubicBezTo>
                      <a:cubicBezTo>
                        <a:pt x="415" y="749"/>
                        <a:pt x="423" y="750"/>
                        <a:pt x="426" y="753"/>
                      </a:cubicBezTo>
                      <a:cubicBezTo>
                        <a:pt x="430" y="755"/>
                        <a:pt x="439" y="764"/>
                        <a:pt x="441" y="768"/>
                      </a:cubicBezTo>
                      <a:cubicBezTo>
                        <a:pt x="443" y="771"/>
                        <a:pt x="453" y="775"/>
                        <a:pt x="455" y="776"/>
                      </a:cubicBezTo>
                      <a:cubicBezTo>
                        <a:pt x="457" y="777"/>
                        <a:pt x="496" y="797"/>
                        <a:pt x="499" y="798"/>
                      </a:cubicBezTo>
                      <a:cubicBezTo>
                        <a:pt x="503" y="800"/>
                        <a:pt x="512" y="801"/>
                        <a:pt x="514" y="804"/>
                      </a:cubicBezTo>
                      <a:cubicBezTo>
                        <a:pt x="517" y="808"/>
                        <a:pt x="527" y="815"/>
                        <a:pt x="527" y="815"/>
                      </a:cubicBezTo>
                      <a:cubicBezTo>
                        <a:pt x="529" y="817"/>
                        <a:pt x="534" y="818"/>
                        <a:pt x="538" y="818"/>
                      </a:cubicBezTo>
                      <a:cubicBezTo>
                        <a:pt x="542" y="819"/>
                        <a:pt x="544" y="819"/>
                        <a:pt x="547" y="821"/>
                      </a:cubicBezTo>
                      <a:cubicBezTo>
                        <a:pt x="549" y="823"/>
                        <a:pt x="559" y="829"/>
                        <a:pt x="564" y="833"/>
                      </a:cubicBezTo>
                      <a:cubicBezTo>
                        <a:pt x="568" y="837"/>
                        <a:pt x="579" y="835"/>
                        <a:pt x="583" y="834"/>
                      </a:cubicBezTo>
                      <a:cubicBezTo>
                        <a:pt x="587" y="834"/>
                        <a:pt x="589" y="837"/>
                        <a:pt x="591" y="84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68" name="Freeform 272"/>
                <p:cNvSpPr>
                  <a:spLocks/>
                </p:cNvSpPr>
                <p:nvPr/>
              </p:nvSpPr>
              <p:spPr bwMode="auto">
                <a:xfrm>
                  <a:off x="14299384" y="8808513"/>
                  <a:ext cx="2182281" cy="1467110"/>
                </a:xfrm>
                <a:custGeom>
                  <a:avLst/>
                  <a:gdLst>
                    <a:gd name="T0" fmla="*/ 587 w 593"/>
                    <a:gd name="T1" fmla="*/ 352 h 398"/>
                    <a:gd name="T2" fmla="*/ 592 w 593"/>
                    <a:gd name="T3" fmla="*/ 342 h 398"/>
                    <a:gd name="T4" fmla="*/ 577 w 593"/>
                    <a:gd name="T5" fmla="*/ 314 h 398"/>
                    <a:gd name="T6" fmla="*/ 546 w 593"/>
                    <a:gd name="T7" fmla="*/ 289 h 398"/>
                    <a:gd name="T8" fmla="*/ 531 w 593"/>
                    <a:gd name="T9" fmla="*/ 284 h 398"/>
                    <a:gd name="T10" fmla="*/ 518 w 593"/>
                    <a:gd name="T11" fmla="*/ 275 h 398"/>
                    <a:gd name="T12" fmla="*/ 519 w 593"/>
                    <a:gd name="T13" fmla="*/ 234 h 398"/>
                    <a:gd name="T14" fmla="*/ 521 w 593"/>
                    <a:gd name="T15" fmla="*/ 207 h 398"/>
                    <a:gd name="T16" fmla="*/ 538 w 593"/>
                    <a:gd name="T17" fmla="*/ 165 h 398"/>
                    <a:gd name="T18" fmla="*/ 548 w 593"/>
                    <a:gd name="T19" fmla="*/ 144 h 398"/>
                    <a:gd name="T20" fmla="*/ 541 w 593"/>
                    <a:gd name="T21" fmla="*/ 122 h 398"/>
                    <a:gd name="T22" fmla="*/ 579 w 593"/>
                    <a:gd name="T23" fmla="*/ 97 h 398"/>
                    <a:gd name="T24" fmla="*/ 563 w 593"/>
                    <a:gd name="T25" fmla="*/ 67 h 398"/>
                    <a:gd name="T26" fmla="*/ 543 w 593"/>
                    <a:gd name="T27" fmla="*/ 56 h 398"/>
                    <a:gd name="T28" fmla="*/ 527 w 593"/>
                    <a:gd name="T29" fmla="*/ 77 h 398"/>
                    <a:gd name="T30" fmla="*/ 511 w 593"/>
                    <a:gd name="T31" fmla="*/ 101 h 398"/>
                    <a:gd name="T32" fmla="*/ 485 w 593"/>
                    <a:gd name="T33" fmla="*/ 129 h 398"/>
                    <a:gd name="T34" fmla="*/ 467 w 593"/>
                    <a:gd name="T35" fmla="*/ 136 h 398"/>
                    <a:gd name="T36" fmla="*/ 441 w 593"/>
                    <a:gd name="T37" fmla="*/ 116 h 398"/>
                    <a:gd name="T38" fmla="*/ 411 w 593"/>
                    <a:gd name="T39" fmla="*/ 121 h 398"/>
                    <a:gd name="T40" fmla="*/ 403 w 593"/>
                    <a:gd name="T41" fmla="*/ 95 h 398"/>
                    <a:gd name="T42" fmla="*/ 410 w 593"/>
                    <a:gd name="T43" fmla="*/ 80 h 398"/>
                    <a:gd name="T44" fmla="*/ 406 w 593"/>
                    <a:gd name="T45" fmla="*/ 61 h 398"/>
                    <a:gd name="T46" fmla="*/ 419 w 593"/>
                    <a:gd name="T47" fmla="*/ 26 h 398"/>
                    <a:gd name="T48" fmla="*/ 423 w 593"/>
                    <a:gd name="T49" fmla="*/ 7 h 398"/>
                    <a:gd name="T50" fmla="*/ 399 w 593"/>
                    <a:gd name="T51" fmla="*/ 5 h 398"/>
                    <a:gd name="T52" fmla="*/ 375 w 593"/>
                    <a:gd name="T53" fmla="*/ 21 h 398"/>
                    <a:gd name="T54" fmla="*/ 325 w 593"/>
                    <a:gd name="T55" fmla="*/ 48 h 398"/>
                    <a:gd name="T56" fmla="*/ 310 w 593"/>
                    <a:gd name="T57" fmla="*/ 74 h 398"/>
                    <a:gd name="T58" fmla="*/ 271 w 593"/>
                    <a:gd name="T59" fmla="*/ 83 h 398"/>
                    <a:gd name="T60" fmla="*/ 253 w 593"/>
                    <a:gd name="T61" fmla="*/ 90 h 398"/>
                    <a:gd name="T62" fmla="*/ 214 w 593"/>
                    <a:gd name="T63" fmla="*/ 111 h 398"/>
                    <a:gd name="T64" fmla="*/ 191 w 593"/>
                    <a:gd name="T65" fmla="*/ 114 h 398"/>
                    <a:gd name="T66" fmla="*/ 158 w 593"/>
                    <a:gd name="T67" fmla="*/ 127 h 398"/>
                    <a:gd name="T68" fmla="*/ 124 w 593"/>
                    <a:gd name="T69" fmla="*/ 113 h 398"/>
                    <a:gd name="T70" fmla="*/ 100 w 593"/>
                    <a:gd name="T71" fmla="*/ 115 h 398"/>
                    <a:gd name="T72" fmla="*/ 84 w 593"/>
                    <a:gd name="T73" fmla="*/ 123 h 398"/>
                    <a:gd name="T74" fmla="*/ 69 w 593"/>
                    <a:gd name="T75" fmla="*/ 118 h 398"/>
                    <a:gd name="T76" fmla="*/ 44 w 593"/>
                    <a:gd name="T77" fmla="*/ 113 h 398"/>
                    <a:gd name="T78" fmla="*/ 33 w 593"/>
                    <a:gd name="T79" fmla="*/ 120 h 398"/>
                    <a:gd name="T80" fmla="*/ 6 w 593"/>
                    <a:gd name="T81" fmla="*/ 153 h 398"/>
                    <a:gd name="T82" fmla="*/ 31 w 593"/>
                    <a:gd name="T83" fmla="*/ 159 h 398"/>
                    <a:gd name="T84" fmla="*/ 30 w 593"/>
                    <a:gd name="T85" fmla="*/ 184 h 398"/>
                    <a:gd name="T86" fmla="*/ 49 w 593"/>
                    <a:gd name="T87" fmla="*/ 176 h 398"/>
                    <a:gd name="T88" fmla="*/ 74 w 593"/>
                    <a:gd name="T89" fmla="*/ 189 h 398"/>
                    <a:gd name="T90" fmla="*/ 102 w 593"/>
                    <a:gd name="T91" fmla="*/ 188 h 398"/>
                    <a:gd name="T92" fmla="*/ 110 w 593"/>
                    <a:gd name="T93" fmla="*/ 214 h 398"/>
                    <a:gd name="T94" fmla="*/ 123 w 593"/>
                    <a:gd name="T95" fmla="*/ 235 h 398"/>
                    <a:gd name="T96" fmla="*/ 121 w 593"/>
                    <a:gd name="T97" fmla="*/ 251 h 398"/>
                    <a:gd name="T98" fmla="*/ 130 w 593"/>
                    <a:gd name="T99" fmla="*/ 271 h 398"/>
                    <a:gd name="T100" fmla="*/ 170 w 593"/>
                    <a:gd name="T101" fmla="*/ 288 h 398"/>
                    <a:gd name="T102" fmla="*/ 253 w 593"/>
                    <a:gd name="T103" fmla="*/ 267 h 398"/>
                    <a:gd name="T104" fmla="*/ 331 w 593"/>
                    <a:gd name="T105" fmla="*/ 282 h 398"/>
                    <a:gd name="T106" fmla="*/ 379 w 593"/>
                    <a:gd name="T107" fmla="*/ 324 h 398"/>
                    <a:gd name="T108" fmla="*/ 436 w 593"/>
                    <a:gd name="T109" fmla="*/ 372 h 398"/>
                    <a:gd name="T110" fmla="*/ 499 w 593"/>
                    <a:gd name="T111" fmla="*/ 379 h 398"/>
                    <a:gd name="T112" fmla="*/ 575 w 593"/>
                    <a:gd name="T113" fmla="*/ 376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3" h="398">
                      <a:moveTo>
                        <a:pt x="585" y="365"/>
                      </a:moveTo>
                      <a:cubicBezTo>
                        <a:pt x="585" y="364"/>
                        <a:pt x="586" y="362"/>
                        <a:pt x="587" y="360"/>
                      </a:cubicBezTo>
                      <a:cubicBezTo>
                        <a:pt x="587" y="359"/>
                        <a:pt x="588" y="358"/>
                        <a:pt x="588" y="357"/>
                      </a:cubicBezTo>
                      <a:cubicBezTo>
                        <a:pt x="588" y="356"/>
                        <a:pt x="587" y="354"/>
                        <a:pt x="587" y="352"/>
                      </a:cubicBezTo>
                      <a:cubicBezTo>
                        <a:pt x="586" y="351"/>
                        <a:pt x="586" y="349"/>
                        <a:pt x="586" y="348"/>
                      </a:cubicBezTo>
                      <a:cubicBezTo>
                        <a:pt x="585" y="347"/>
                        <a:pt x="586" y="346"/>
                        <a:pt x="586" y="345"/>
                      </a:cubicBezTo>
                      <a:cubicBezTo>
                        <a:pt x="587" y="343"/>
                        <a:pt x="590" y="343"/>
                        <a:pt x="592" y="342"/>
                      </a:cubicBezTo>
                      <a:cubicBezTo>
                        <a:pt x="592" y="342"/>
                        <a:pt x="592" y="342"/>
                        <a:pt x="592" y="342"/>
                      </a:cubicBezTo>
                      <a:cubicBezTo>
                        <a:pt x="593" y="341"/>
                        <a:pt x="593" y="337"/>
                        <a:pt x="593" y="335"/>
                      </a:cubicBezTo>
                      <a:cubicBezTo>
                        <a:pt x="593" y="333"/>
                        <a:pt x="593" y="331"/>
                        <a:pt x="593" y="330"/>
                      </a:cubicBezTo>
                      <a:cubicBezTo>
                        <a:pt x="593" y="328"/>
                        <a:pt x="584" y="323"/>
                        <a:pt x="581" y="322"/>
                      </a:cubicBezTo>
                      <a:cubicBezTo>
                        <a:pt x="578" y="322"/>
                        <a:pt x="577" y="317"/>
                        <a:pt x="577" y="314"/>
                      </a:cubicBezTo>
                      <a:cubicBezTo>
                        <a:pt x="577" y="313"/>
                        <a:pt x="577" y="312"/>
                        <a:pt x="577" y="312"/>
                      </a:cubicBezTo>
                      <a:cubicBezTo>
                        <a:pt x="576" y="310"/>
                        <a:pt x="568" y="304"/>
                        <a:pt x="566" y="303"/>
                      </a:cubicBezTo>
                      <a:cubicBezTo>
                        <a:pt x="563" y="303"/>
                        <a:pt x="561" y="294"/>
                        <a:pt x="561" y="291"/>
                      </a:cubicBezTo>
                      <a:cubicBezTo>
                        <a:pt x="559" y="290"/>
                        <a:pt x="550" y="289"/>
                        <a:pt x="546" y="289"/>
                      </a:cubicBezTo>
                      <a:cubicBezTo>
                        <a:pt x="545" y="289"/>
                        <a:pt x="545" y="290"/>
                        <a:pt x="544" y="292"/>
                      </a:cubicBezTo>
                      <a:cubicBezTo>
                        <a:pt x="543" y="292"/>
                        <a:pt x="543" y="293"/>
                        <a:pt x="542" y="294"/>
                      </a:cubicBezTo>
                      <a:cubicBezTo>
                        <a:pt x="541" y="295"/>
                        <a:pt x="540" y="295"/>
                        <a:pt x="540" y="295"/>
                      </a:cubicBezTo>
                      <a:cubicBezTo>
                        <a:pt x="537" y="294"/>
                        <a:pt x="535" y="291"/>
                        <a:pt x="531" y="284"/>
                      </a:cubicBezTo>
                      <a:cubicBezTo>
                        <a:pt x="531" y="284"/>
                        <a:pt x="531" y="283"/>
                        <a:pt x="530" y="282"/>
                      </a:cubicBezTo>
                      <a:cubicBezTo>
                        <a:pt x="530" y="282"/>
                        <a:pt x="528" y="281"/>
                        <a:pt x="527" y="281"/>
                      </a:cubicBezTo>
                      <a:cubicBezTo>
                        <a:pt x="526" y="281"/>
                        <a:pt x="525" y="281"/>
                        <a:pt x="525" y="281"/>
                      </a:cubicBezTo>
                      <a:cubicBezTo>
                        <a:pt x="522" y="280"/>
                        <a:pt x="520" y="278"/>
                        <a:pt x="518" y="275"/>
                      </a:cubicBezTo>
                      <a:cubicBezTo>
                        <a:pt x="517" y="274"/>
                        <a:pt x="517" y="274"/>
                        <a:pt x="517" y="274"/>
                      </a:cubicBezTo>
                      <a:cubicBezTo>
                        <a:pt x="515" y="271"/>
                        <a:pt x="514" y="245"/>
                        <a:pt x="514" y="244"/>
                      </a:cubicBezTo>
                      <a:cubicBezTo>
                        <a:pt x="514" y="242"/>
                        <a:pt x="515" y="239"/>
                        <a:pt x="517" y="236"/>
                      </a:cubicBezTo>
                      <a:cubicBezTo>
                        <a:pt x="518" y="235"/>
                        <a:pt x="518" y="234"/>
                        <a:pt x="519" y="234"/>
                      </a:cubicBezTo>
                      <a:cubicBezTo>
                        <a:pt x="519" y="233"/>
                        <a:pt x="516" y="228"/>
                        <a:pt x="515" y="226"/>
                      </a:cubicBezTo>
                      <a:cubicBezTo>
                        <a:pt x="514" y="223"/>
                        <a:pt x="513" y="222"/>
                        <a:pt x="513" y="221"/>
                      </a:cubicBezTo>
                      <a:cubicBezTo>
                        <a:pt x="512" y="219"/>
                        <a:pt x="514" y="216"/>
                        <a:pt x="520" y="210"/>
                      </a:cubicBezTo>
                      <a:cubicBezTo>
                        <a:pt x="520" y="208"/>
                        <a:pt x="521" y="208"/>
                        <a:pt x="521" y="207"/>
                      </a:cubicBezTo>
                      <a:cubicBezTo>
                        <a:pt x="522" y="206"/>
                        <a:pt x="523" y="201"/>
                        <a:pt x="523" y="198"/>
                      </a:cubicBezTo>
                      <a:cubicBezTo>
                        <a:pt x="523" y="195"/>
                        <a:pt x="528" y="191"/>
                        <a:pt x="532" y="188"/>
                      </a:cubicBezTo>
                      <a:cubicBezTo>
                        <a:pt x="533" y="187"/>
                        <a:pt x="534" y="179"/>
                        <a:pt x="534" y="177"/>
                      </a:cubicBezTo>
                      <a:cubicBezTo>
                        <a:pt x="534" y="171"/>
                        <a:pt x="535" y="167"/>
                        <a:pt x="538" y="165"/>
                      </a:cubicBezTo>
                      <a:cubicBezTo>
                        <a:pt x="540" y="163"/>
                        <a:pt x="545" y="157"/>
                        <a:pt x="547" y="154"/>
                      </a:cubicBezTo>
                      <a:cubicBezTo>
                        <a:pt x="548" y="152"/>
                        <a:pt x="548" y="152"/>
                        <a:pt x="548" y="152"/>
                      </a:cubicBezTo>
                      <a:cubicBezTo>
                        <a:pt x="549" y="151"/>
                        <a:pt x="549" y="150"/>
                        <a:pt x="548" y="148"/>
                      </a:cubicBezTo>
                      <a:cubicBezTo>
                        <a:pt x="548" y="147"/>
                        <a:pt x="548" y="145"/>
                        <a:pt x="548" y="144"/>
                      </a:cubicBezTo>
                      <a:cubicBezTo>
                        <a:pt x="547" y="143"/>
                        <a:pt x="542" y="138"/>
                        <a:pt x="540" y="136"/>
                      </a:cubicBezTo>
                      <a:cubicBezTo>
                        <a:pt x="538" y="134"/>
                        <a:pt x="537" y="133"/>
                        <a:pt x="536" y="132"/>
                      </a:cubicBezTo>
                      <a:cubicBezTo>
                        <a:pt x="533" y="129"/>
                        <a:pt x="538" y="124"/>
                        <a:pt x="540" y="122"/>
                      </a:cubicBezTo>
                      <a:cubicBezTo>
                        <a:pt x="541" y="122"/>
                        <a:pt x="541" y="122"/>
                        <a:pt x="541" y="122"/>
                      </a:cubicBezTo>
                      <a:cubicBezTo>
                        <a:pt x="542" y="120"/>
                        <a:pt x="546" y="120"/>
                        <a:pt x="551" y="120"/>
                      </a:cubicBezTo>
                      <a:cubicBezTo>
                        <a:pt x="552" y="120"/>
                        <a:pt x="553" y="120"/>
                        <a:pt x="554" y="120"/>
                      </a:cubicBezTo>
                      <a:cubicBezTo>
                        <a:pt x="556" y="120"/>
                        <a:pt x="569" y="116"/>
                        <a:pt x="572" y="113"/>
                      </a:cubicBezTo>
                      <a:cubicBezTo>
                        <a:pt x="574" y="111"/>
                        <a:pt x="579" y="101"/>
                        <a:pt x="579" y="97"/>
                      </a:cubicBezTo>
                      <a:cubicBezTo>
                        <a:pt x="579" y="95"/>
                        <a:pt x="572" y="92"/>
                        <a:pt x="569" y="90"/>
                      </a:cubicBezTo>
                      <a:cubicBezTo>
                        <a:pt x="568" y="89"/>
                        <a:pt x="567" y="89"/>
                        <a:pt x="567" y="89"/>
                      </a:cubicBezTo>
                      <a:cubicBezTo>
                        <a:pt x="565" y="87"/>
                        <a:pt x="564" y="82"/>
                        <a:pt x="563" y="71"/>
                      </a:cubicBezTo>
                      <a:cubicBezTo>
                        <a:pt x="563" y="69"/>
                        <a:pt x="563" y="68"/>
                        <a:pt x="563" y="67"/>
                      </a:cubicBezTo>
                      <a:cubicBezTo>
                        <a:pt x="563" y="64"/>
                        <a:pt x="556" y="60"/>
                        <a:pt x="553" y="58"/>
                      </a:cubicBezTo>
                      <a:cubicBezTo>
                        <a:pt x="552" y="57"/>
                        <a:pt x="551" y="56"/>
                        <a:pt x="550" y="56"/>
                      </a:cubicBezTo>
                      <a:cubicBezTo>
                        <a:pt x="549" y="55"/>
                        <a:pt x="546" y="56"/>
                        <a:pt x="544" y="56"/>
                      </a:cubicBezTo>
                      <a:cubicBezTo>
                        <a:pt x="544" y="56"/>
                        <a:pt x="543" y="56"/>
                        <a:pt x="543" y="56"/>
                      </a:cubicBezTo>
                      <a:cubicBezTo>
                        <a:pt x="542" y="57"/>
                        <a:pt x="541" y="58"/>
                        <a:pt x="540" y="60"/>
                      </a:cubicBezTo>
                      <a:cubicBezTo>
                        <a:pt x="539" y="61"/>
                        <a:pt x="539" y="61"/>
                        <a:pt x="538" y="62"/>
                      </a:cubicBezTo>
                      <a:cubicBezTo>
                        <a:pt x="537" y="64"/>
                        <a:pt x="533" y="69"/>
                        <a:pt x="530" y="73"/>
                      </a:cubicBezTo>
                      <a:cubicBezTo>
                        <a:pt x="529" y="75"/>
                        <a:pt x="528" y="76"/>
                        <a:pt x="527" y="77"/>
                      </a:cubicBezTo>
                      <a:cubicBezTo>
                        <a:pt x="525" y="81"/>
                        <a:pt x="513" y="81"/>
                        <a:pt x="513" y="81"/>
                      </a:cubicBezTo>
                      <a:cubicBezTo>
                        <a:pt x="511" y="81"/>
                        <a:pt x="509" y="85"/>
                        <a:pt x="508" y="87"/>
                      </a:cubicBezTo>
                      <a:cubicBezTo>
                        <a:pt x="508" y="88"/>
                        <a:pt x="509" y="93"/>
                        <a:pt x="510" y="95"/>
                      </a:cubicBezTo>
                      <a:cubicBezTo>
                        <a:pt x="510" y="98"/>
                        <a:pt x="511" y="100"/>
                        <a:pt x="511" y="101"/>
                      </a:cubicBezTo>
                      <a:cubicBezTo>
                        <a:pt x="511" y="105"/>
                        <a:pt x="504" y="110"/>
                        <a:pt x="504" y="110"/>
                      </a:cubicBezTo>
                      <a:cubicBezTo>
                        <a:pt x="503" y="111"/>
                        <a:pt x="501" y="111"/>
                        <a:pt x="500" y="112"/>
                      </a:cubicBezTo>
                      <a:cubicBezTo>
                        <a:pt x="498" y="113"/>
                        <a:pt x="497" y="113"/>
                        <a:pt x="496" y="114"/>
                      </a:cubicBezTo>
                      <a:cubicBezTo>
                        <a:pt x="494" y="115"/>
                        <a:pt x="487" y="125"/>
                        <a:pt x="485" y="129"/>
                      </a:cubicBezTo>
                      <a:cubicBezTo>
                        <a:pt x="484" y="130"/>
                        <a:pt x="483" y="131"/>
                        <a:pt x="483" y="132"/>
                      </a:cubicBezTo>
                      <a:cubicBezTo>
                        <a:pt x="481" y="134"/>
                        <a:pt x="477" y="134"/>
                        <a:pt x="472" y="134"/>
                      </a:cubicBezTo>
                      <a:cubicBezTo>
                        <a:pt x="471" y="133"/>
                        <a:pt x="471" y="133"/>
                        <a:pt x="470" y="133"/>
                      </a:cubicBezTo>
                      <a:cubicBezTo>
                        <a:pt x="469" y="133"/>
                        <a:pt x="468" y="135"/>
                        <a:pt x="467" y="136"/>
                      </a:cubicBezTo>
                      <a:cubicBezTo>
                        <a:pt x="466" y="137"/>
                        <a:pt x="466" y="138"/>
                        <a:pt x="466" y="138"/>
                      </a:cubicBezTo>
                      <a:cubicBezTo>
                        <a:pt x="465" y="139"/>
                        <a:pt x="464" y="140"/>
                        <a:pt x="463" y="140"/>
                      </a:cubicBezTo>
                      <a:cubicBezTo>
                        <a:pt x="460" y="139"/>
                        <a:pt x="457" y="136"/>
                        <a:pt x="457" y="135"/>
                      </a:cubicBezTo>
                      <a:cubicBezTo>
                        <a:pt x="457" y="135"/>
                        <a:pt x="443" y="118"/>
                        <a:pt x="441" y="116"/>
                      </a:cubicBezTo>
                      <a:cubicBezTo>
                        <a:pt x="440" y="114"/>
                        <a:pt x="436" y="116"/>
                        <a:pt x="433" y="116"/>
                      </a:cubicBezTo>
                      <a:cubicBezTo>
                        <a:pt x="431" y="117"/>
                        <a:pt x="430" y="118"/>
                        <a:pt x="428" y="120"/>
                      </a:cubicBezTo>
                      <a:cubicBezTo>
                        <a:pt x="428" y="121"/>
                        <a:pt x="427" y="121"/>
                        <a:pt x="426" y="122"/>
                      </a:cubicBezTo>
                      <a:cubicBezTo>
                        <a:pt x="423" y="124"/>
                        <a:pt x="415" y="123"/>
                        <a:pt x="411" y="121"/>
                      </a:cubicBezTo>
                      <a:cubicBezTo>
                        <a:pt x="408" y="120"/>
                        <a:pt x="404" y="116"/>
                        <a:pt x="401" y="113"/>
                      </a:cubicBezTo>
                      <a:cubicBezTo>
                        <a:pt x="400" y="112"/>
                        <a:pt x="399" y="111"/>
                        <a:pt x="399" y="111"/>
                      </a:cubicBezTo>
                      <a:cubicBezTo>
                        <a:pt x="396" y="108"/>
                        <a:pt x="398" y="104"/>
                        <a:pt x="401" y="99"/>
                      </a:cubicBezTo>
                      <a:cubicBezTo>
                        <a:pt x="402" y="97"/>
                        <a:pt x="402" y="96"/>
                        <a:pt x="403" y="95"/>
                      </a:cubicBezTo>
                      <a:cubicBezTo>
                        <a:pt x="404" y="92"/>
                        <a:pt x="407" y="91"/>
                        <a:pt x="409" y="91"/>
                      </a:cubicBezTo>
                      <a:cubicBezTo>
                        <a:pt x="409" y="91"/>
                        <a:pt x="410" y="91"/>
                        <a:pt x="410" y="91"/>
                      </a:cubicBezTo>
                      <a:cubicBezTo>
                        <a:pt x="410" y="89"/>
                        <a:pt x="410" y="85"/>
                        <a:pt x="410" y="83"/>
                      </a:cubicBezTo>
                      <a:cubicBezTo>
                        <a:pt x="410" y="82"/>
                        <a:pt x="410" y="81"/>
                        <a:pt x="410" y="80"/>
                      </a:cubicBezTo>
                      <a:cubicBezTo>
                        <a:pt x="410" y="79"/>
                        <a:pt x="407" y="76"/>
                        <a:pt x="405" y="74"/>
                      </a:cubicBezTo>
                      <a:cubicBezTo>
                        <a:pt x="405" y="73"/>
                        <a:pt x="404" y="72"/>
                        <a:pt x="403" y="71"/>
                      </a:cubicBezTo>
                      <a:cubicBezTo>
                        <a:pt x="401" y="67"/>
                        <a:pt x="403" y="64"/>
                        <a:pt x="405" y="62"/>
                      </a:cubicBezTo>
                      <a:cubicBezTo>
                        <a:pt x="405" y="62"/>
                        <a:pt x="405" y="61"/>
                        <a:pt x="406" y="61"/>
                      </a:cubicBezTo>
                      <a:cubicBezTo>
                        <a:pt x="408" y="58"/>
                        <a:pt x="410" y="57"/>
                        <a:pt x="412" y="57"/>
                      </a:cubicBezTo>
                      <a:cubicBezTo>
                        <a:pt x="413" y="54"/>
                        <a:pt x="412" y="44"/>
                        <a:pt x="412" y="40"/>
                      </a:cubicBezTo>
                      <a:cubicBezTo>
                        <a:pt x="412" y="39"/>
                        <a:pt x="412" y="38"/>
                        <a:pt x="412" y="37"/>
                      </a:cubicBezTo>
                      <a:cubicBezTo>
                        <a:pt x="412" y="34"/>
                        <a:pt x="415" y="30"/>
                        <a:pt x="419" y="26"/>
                      </a:cubicBezTo>
                      <a:cubicBezTo>
                        <a:pt x="419" y="25"/>
                        <a:pt x="420" y="25"/>
                        <a:pt x="420" y="24"/>
                      </a:cubicBezTo>
                      <a:cubicBezTo>
                        <a:pt x="421" y="23"/>
                        <a:pt x="421" y="21"/>
                        <a:pt x="421" y="18"/>
                      </a:cubicBezTo>
                      <a:cubicBezTo>
                        <a:pt x="421" y="17"/>
                        <a:pt x="421" y="16"/>
                        <a:pt x="421" y="14"/>
                      </a:cubicBezTo>
                      <a:cubicBezTo>
                        <a:pt x="421" y="11"/>
                        <a:pt x="422" y="9"/>
                        <a:pt x="423" y="7"/>
                      </a:cubicBezTo>
                      <a:cubicBezTo>
                        <a:pt x="423" y="6"/>
                        <a:pt x="424" y="5"/>
                        <a:pt x="424" y="4"/>
                      </a:cubicBezTo>
                      <a:cubicBezTo>
                        <a:pt x="424" y="3"/>
                        <a:pt x="417" y="0"/>
                        <a:pt x="415" y="0"/>
                      </a:cubicBezTo>
                      <a:cubicBezTo>
                        <a:pt x="413" y="0"/>
                        <a:pt x="406" y="1"/>
                        <a:pt x="403" y="1"/>
                      </a:cubicBezTo>
                      <a:cubicBezTo>
                        <a:pt x="402" y="2"/>
                        <a:pt x="400" y="4"/>
                        <a:pt x="399" y="5"/>
                      </a:cubicBezTo>
                      <a:cubicBezTo>
                        <a:pt x="398" y="6"/>
                        <a:pt x="397" y="8"/>
                        <a:pt x="395" y="9"/>
                      </a:cubicBezTo>
                      <a:cubicBezTo>
                        <a:pt x="392" y="12"/>
                        <a:pt x="385" y="12"/>
                        <a:pt x="382" y="12"/>
                      </a:cubicBezTo>
                      <a:cubicBezTo>
                        <a:pt x="380" y="12"/>
                        <a:pt x="379" y="15"/>
                        <a:pt x="378" y="17"/>
                      </a:cubicBezTo>
                      <a:cubicBezTo>
                        <a:pt x="377" y="18"/>
                        <a:pt x="376" y="20"/>
                        <a:pt x="375" y="21"/>
                      </a:cubicBezTo>
                      <a:cubicBezTo>
                        <a:pt x="373" y="22"/>
                        <a:pt x="364" y="26"/>
                        <a:pt x="361" y="26"/>
                      </a:cubicBezTo>
                      <a:cubicBezTo>
                        <a:pt x="360" y="26"/>
                        <a:pt x="359" y="26"/>
                        <a:pt x="358" y="25"/>
                      </a:cubicBezTo>
                      <a:cubicBezTo>
                        <a:pt x="354" y="28"/>
                        <a:pt x="345" y="37"/>
                        <a:pt x="338" y="41"/>
                      </a:cubicBezTo>
                      <a:cubicBezTo>
                        <a:pt x="334" y="44"/>
                        <a:pt x="330" y="46"/>
                        <a:pt x="325" y="48"/>
                      </a:cubicBezTo>
                      <a:cubicBezTo>
                        <a:pt x="322" y="50"/>
                        <a:pt x="318" y="52"/>
                        <a:pt x="317" y="53"/>
                      </a:cubicBezTo>
                      <a:cubicBezTo>
                        <a:pt x="317" y="54"/>
                        <a:pt x="317" y="54"/>
                        <a:pt x="317" y="54"/>
                      </a:cubicBezTo>
                      <a:cubicBezTo>
                        <a:pt x="317" y="67"/>
                        <a:pt x="316" y="71"/>
                        <a:pt x="314" y="72"/>
                      </a:cubicBezTo>
                      <a:cubicBezTo>
                        <a:pt x="313" y="72"/>
                        <a:pt x="311" y="73"/>
                        <a:pt x="310" y="74"/>
                      </a:cubicBezTo>
                      <a:cubicBezTo>
                        <a:pt x="305" y="77"/>
                        <a:pt x="302" y="79"/>
                        <a:pt x="300" y="79"/>
                      </a:cubicBezTo>
                      <a:cubicBezTo>
                        <a:pt x="298" y="79"/>
                        <a:pt x="296" y="78"/>
                        <a:pt x="294" y="78"/>
                      </a:cubicBezTo>
                      <a:cubicBezTo>
                        <a:pt x="292" y="77"/>
                        <a:pt x="289" y="77"/>
                        <a:pt x="288" y="77"/>
                      </a:cubicBezTo>
                      <a:cubicBezTo>
                        <a:pt x="285" y="77"/>
                        <a:pt x="273" y="81"/>
                        <a:pt x="271" y="83"/>
                      </a:cubicBezTo>
                      <a:cubicBezTo>
                        <a:pt x="271" y="83"/>
                        <a:pt x="271" y="83"/>
                        <a:pt x="271" y="83"/>
                      </a:cubicBezTo>
                      <a:cubicBezTo>
                        <a:pt x="271" y="87"/>
                        <a:pt x="271" y="91"/>
                        <a:pt x="269" y="92"/>
                      </a:cubicBezTo>
                      <a:cubicBezTo>
                        <a:pt x="268" y="93"/>
                        <a:pt x="267" y="93"/>
                        <a:pt x="265" y="92"/>
                      </a:cubicBezTo>
                      <a:cubicBezTo>
                        <a:pt x="262" y="91"/>
                        <a:pt x="256" y="91"/>
                        <a:pt x="253" y="90"/>
                      </a:cubicBezTo>
                      <a:cubicBezTo>
                        <a:pt x="242" y="103"/>
                        <a:pt x="228" y="118"/>
                        <a:pt x="224" y="118"/>
                      </a:cubicBezTo>
                      <a:cubicBezTo>
                        <a:pt x="224" y="118"/>
                        <a:pt x="224" y="118"/>
                        <a:pt x="224" y="118"/>
                      </a:cubicBezTo>
                      <a:cubicBezTo>
                        <a:pt x="224" y="118"/>
                        <a:pt x="223" y="118"/>
                        <a:pt x="222" y="117"/>
                      </a:cubicBezTo>
                      <a:cubicBezTo>
                        <a:pt x="220" y="115"/>
                        <a:pt x="215" y="111"/>
                        <a:pt x="214" y="111"/>
                      </a:cubicBezTo>
                      <a:cubicBezTo>
                        <a:pt x="212" y="111"/>
                        <a:pt x="210" y="112"/>
                        <a:pt x="209" y="114"/>
                      </a:cubicBezTo>
                      <a:cubicBezTo>
                        <a:pt x="208" y="115"/>
                        <a:pt x="205" y="117"/>
                        <a:pt x="202" y="117"/>
                      </a:cubicBezTo>
                      <a:cubicBezTo>
                        <a:pt x="201" y="117"/>
                        <a:pt x="200" y="117"/>
                        <a:pt x="197" y="116"/>
                      </a:cubicBezTo>
                      <a:cubicBezTo>
                        <a:pt x="196" y="116"/>
                        <a:pt x="192" y="114"/>
                        <a:pt x="191" y="114"/>
                      </a:cubicBezTo>
                      <a:cubicBezTo>
                        <a:pt x="190" y="117"/>
                        <a:pt x="186" y="122"/>
                        <a:pt x="183" y="123"/>
                      </a:cubicBezTo>
                      <a:cubicBezTo>
                        <a:pt x="182" y="123"/>
                        <a:pt x="180" y="124"/>
                        <a:pt x="177" y="125"/>
                      </a:cubicBezTo>
                      <a:cubicBezTo>
                        <a:pt x="173" y="126"/>
                        <a:pt x="169" y="127"/>
                        <a:pt x="168" y="128"/>
                      </a:cubicBezTo>
                      <a:cubicBezTo>
                        <a:pt x="166" y="129"/>
                        <a:pt x="160" y="132"/>
                        <a:pt x="158" y="127"/>
                      </a:cubicBezTo>
                      <a:cubicBezTo>
                        <a:pt x="156" y="125"/>
                        <a:pt x="147" y="115"/>
                        <a:pt x="144" y="114"/>
                      </a:cubicBezTo>
                      <a:cubicBezTo>
                        <a:pt x="143" y="113"/>
                        <a:pt x="143" y="113"/>
                        <a:pt x="143" y="113"/>
                      </a:cubicBezTo>
                      <a:cubicBezTo>
                        <a:pt x="140" y="112"/>
                        <a:pt x="135" y="110"/>
                        <a:pt x="132" y="110"/>
                      </a:cubicBezTo>
                      <a:cubicBezTo>
                        <a:pt x="128" y="110"/>
                        <a:pt x="126" y="111"/>
                        <a:pt x="124" y="113"/>
                      </a:cubicBezTo>
                      <a:cubicBezTo>
                        <a:pt x="123" y="113"/>
                        <a:pt x="123" y="114"/>
                        <a:pt x="122" y="114"/>
                      </a:cubicBezTo>
                      <a:cubicBezTo>
                        <a:pt x="120" y="116"/>
                        <a:pt x="118" y="119"/>
                        <a:pt x="114" y="118"/>
                      </a:cubicBezTo>
                      <a:cubicBezTo>
                        <a:pt x="113" y="118"/>
                        <a:pt x="112" y="117"/>
                        <a:pt x="111" y="117"/>
                      </a:cubicBezTo>
                      <a:cubicBezTo>
                        <a:pt x="109" y="117"/>
                        <a:pt x="102" y="115"/>
                        <a:pt x="100" y="115"/>
                      </a:cubicBezTo>
                      <a:cubicBezTo>
                        <a:pt x="100" y="115"/>
                        <a:pt x="100" y="116"/>
                        <a:pt x="100" y="116"/>
                      </a:cubicBezTo>
                      <a:cubicBezTo>
                        <a:pt x="100" y="119"/>
                        <a:pt x="99" y="122"/>
                        <a:pt x="97" y="124"/>
                      </a:cubicBezTo>
                      <a:cubicBezTo>
                        <a:pt x="95" y="125"/>
                        <a:pt x="92" y="126"/>
                        <a:pt x="90" y="126"/>
                      </a:cubicBezTo>
                      <a:cubicBezTo>
                        <a:pt x="87" y="126"/>
                        <a:pt x="85" y="125"/>
                        <a:pt x="84" y="123"/>
                      </a:cubicBezTo>
                      <a:cubicBezTo>
                        <a:pt x="82" y="121"/>
                        <a:pt x="80" y="118"/>
                        <a:pt x="79" y="118"/>
                      </a:cubicBezTo>
                      <a:cubicBezTo>
                        <a:pt x="77" y="118"/>
                        <a:pt x="76" y="118"/>
                        <a:pt x="75" y="117"/>
                      </a:cubicBezTo>
                      <a:cubicBezTo>
                        <a:pt x="73" y="117"/>
                        <a:pt x="71" y="116"/>
                        <a:pt x="70" y="117"/>
                      </a:cubicBezTo>
                      <a:cubicBezTo>
                        <a:pt x="69" y="118"/>
                        <a:pt x="69" y="118"/>
                        <a:pt x="69" y="118"/>
                      </a:cubicBezTo>
                      <a:cubicBezTo>
                        <a:pt x="67" y="120"/>
                        <a:pt x="64" y="122"/>
                        <a:pt x="61" y="122"/>
                      </a:cubicBezTo>
                      <a:cubicBezTo>
                        <a:pt x="56" y="122"/>
                        <a:pt x="54" y="121"/>
                        <a:pt x="50" y="118"/>
                      </a:cubicBezTo>
                      <a:cubicBezTo>
                        <a:pt x="50" y="118"/>
                        <a:pt x="49" y="117"/>
                        <a:pt x="48" y="116"/>
                      </a:cubicBezTo>
                      <a:cubicBezTo>
                        <a:pt x="47" y="115"/>
                        <a:pt x="45" y="113"/>
                        <a:pt x="44" y="113"/>
                      </a:cubicBezTo>
                      <a:cubicBezTo>
                        <a:pt x="44" y="113"/>
                        <a:pt x="44" y="113"/>
                        <a:pt x="44" y="113"/>
                      </a:cubicBezTo>
                      <a:cubicBezTo>
                        <a:pt x="44" y="114"/>
                        <a:pt x="44" y="114"/>
                        <a:pt x="43" y="115"/>
                      </a:cubicBezTo>
                      <a:cubicBezTo>
                        <a:pt x="42" y="117"/>
                        <a:pt x="40" y="120"/>
                        <a:pt x="35" y="120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29" y="119"/>
                        <a:pt x="25" y="119"/>
                        <a:pt x="23" y="121"/>
                      </a:cubicBezTo>
                      <a:cubicBezTo>
                        <a:pt x="20" y="123"/>
                        <a:pt x="6" y="136"/>
                        <a:pt x="0" y="142"/>
                      </a:cubicBezTo>
                      <a:cubicBezTo>
                        <a:pt x="0" y="144"/>
                        <a:pt x="1" y="148"/>
                        <a:pt x="1" y="149"/>
                      </a:cubicBezTo>
                      <a:cubicBezTo>
                        <a:pt x="2" y="150"/>
                        <a:pt x="4" y="152"/>
                        <a:pt x="6" y="153"/>
                      </a:cubicBezTo>
                      <a:cubicBezTo>
                        <a:pt x="7" y="154"/>
                        <a:pt x="9" y="155"/>
                        <a:pt x="9" y="156"/>
                      </a:cubicBezTo>
                      <a:cubicBezTo>
                        <a:pt x="11" y="157"/>
                        <a:pt x="18" y="159"/>
                        <a:pt x="21" y="159"/>
                      </a:cubicBezTo>
                      <a:cubicBezTo>
                        <a:pt x="21" y="159"/>
                        <a:pt x="22" y="159"/>
                        <a:pt x="24" y="158"/>
                      </a:cubicBezTo>
                      <a:cubicBezTo>
                        <a:pt x="27" y="158"/>
                        <a:pt x="30" y="157"/>
                        <a:pt x="31" y="159"/>
                      </a:cubicBezTo>
                      <a:cubicBezTo>
                        <a:pt x="32" y="159"/>
                        <a:pt x="33" y="161"/>
                        <a:pt x="34" y="162"/>
                      </a:cubicBezTo>
                      <a:cubicBezTo>
                        <a:pt x="35" y="166"/>
                        <a:pt x="34" y="168"/>
                        <a:pt x="33" y="168"/>
                      </a:cubicBezTo>
                      <a:cubicBezTo>
                        <a:pt x="29" y="172"/>
                        <a:pt x="27" y="176"/>
                        <a:pt x="27" y="177"/>
                      </a:cubicBezTo>
                      <a:cubicBezTo>
                        <a:pt x="28" y="180"/>
                        <a:pt x="29" y="183"/>
                        <a:pt x="30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8" y="188"/>
                        <a:pt x="41" y="188"/>
                        <a:pt x="42" y="189"/>
                      </a:cubicBezTo>
                      <a:cubicBezTo>
                        <a:pt x="42" y="188"/>
                        <a:pt x="42" y="188"/>
                        <a:pt x="42" y="188"/>
                      </a:cubicBezTo>
                      <a:cubicBezTo>
                        <a:pt x="43" y="185"/>
                        <a:pt x="46" y="179"/>
                        <a:pt x="49" y="176"/>
                      </a:cubicBezTo>
                      <a:cubicBezTo>
                        <a:pt x="50" y="176"/>
                        <a:pt x="51" y="175"/>
                        <a:pt x="51" y="174"/>
                      </a:cubicBezTo>
                      <a:cubicBezTo>
                        <a:pt x="54" y="171"/>
                        <a:pt x="57" y="168"/>
                        <a:pt x="59" y="169"/>
                      </a:cubicBezTo>
                      <a:cubicBezTo>
                        <a:pt x="60" y="169"/>
                        <a:pt x="72" y="171"/>
                        <a:pt x="72" y="177"/>
                      </a:cubicBezTo>
                      <a:cubicBezTo>
                        <a:pt x="72" y="181"/>
                        <a:pt x="73" y="188"/>
                        <a:pt x="74" y="189"/>
                      </a:cubicBezTo>
                      <a:cubicBezTo>
                        <a:pt x="75" y="190"/>
                        <a:pt x="77" y="191"/>
                        <a:pt x="79" y="189"/>
                      </a:cubicBezTo>
                      <a:cubicBezTo>
                        <a:pt x="80" y="189"/>
                        <a:pt x="80" y="188"/>
                        <a:pt x="81" y="186"/>
                      </a:cubicBezTo>
                      <a:cubicBezTo>
                        <a:pt x="83" y="184"/>
                        <a:pt x="85" y="181"/>
                        <a:pt x="88" y="181"/>
                      </a:cubicBezTo>
                      <a:cubicBezTo>
                        <a:pt x="90" y="181"/>
                        <a:pt x="100" y="183"/>
                        <a:pt x="102" y="188"/>
                      </a:cubicBezTo>
                      <a:cubicBezTo>
                        <a:pt x="103" y="189"/>
                        <a:pt x="104" y="191"/>
                        <a:pt x="104" y="193"/>
                      </a:cubicBezTo>
                      <a:cubicBezTo>
                        <a:pt x="105" y="196"/>
                        <a:pt x="107" y="199"/>
                        <a:pt x="108" y="201"/>
                      </a:cubicBezTo>
                      <a:cubicBezTo>
                        <a:pt x="110" y="205"/>
                        <a:pt x="111" y="210"/>
                        <a:pt x="111" y="211"/>
                      </a:cubicBezTo>
                      <a:cubicBezTo>
                        <a:pt x="111" y="212"/>
                        <a:pt x="110" y="212"/>
                        <a:pt x="110" y="214"/>
                      </a:cubicBezTo>
                      <a:cubicBezTo>
                        <a:pt x="108" y="223"/>
                        <a:pt x="109" y="226"/>
                        <a:pt x="109" y="227"/>
                      </a:cubicBezTo>
                      <a:cubicBezTo>
                        <a:pt x="114" y="227"/>
                        <a:pt x="118" y="228"/>
                        <a:pt x="119" y="230"/>
                      </a:cubicBezTo>
                      <a:cubicBezTo>
                        <a:pt x="119" y="230"/>
                        <a:pt x="120" y="231"/>
                        <a:pt x="120" y="232"/>
                      </a:cubicBezTo>
                      <a:cubicBezTo>
                        <a:pt x="121" y="233"/>
                        <a:pt x="122" y="235"/>
                        <a:pt x="123" y="235"/>
                      </a:cubicBezTo>
                      <a:cubicBezTo>
                        <a:pt x="123" y="235"/>
                        <a:pt x="132" y="237"/>
                        <a:pt x="133" y="241"/>
                      </a:cubicBezTo>
                      <a:cubicBezTo>
                        <a:pt x="133" y="241"/>
                        <a:pt x="133" y="243"/>
                        <a:pt x="131" y="244"/>
                      </a:cubicBezTo>
                      <a:cubicBezTo>
                        <a:pt x="130" y="244"/>
                        <a:pt x="130" y="245"/>
                        <a:pt x="129" y="245"/>
                      </a:cubicBezTo>
                      <a:cubicBezTo>
                        <a:pt x="124" y="248"/>
                        <a:pt x="121" y="250"/>
                        <a:pt x="121" y="251"/>
                      </a:cubicBezTo>
                      <a:cubicBezTo>
                        <a:pt x="122" y="252"/>
                        <a:pt x="122" y="252"/>
                        <a:pt x="122" y="252"/>
                      </a:cubicBezTo>
                      <a:cubicBezTo>
                        <a:pt x="126" y="257"/>
                        <a:pt x="129" y="261"/>
                        <a:pt x="129" y="263"/>
                      </a:cubicBezTo>
                      <a:cubicBezTo>
                        <a:pt x="129" y="264"/>
                        <a:pt x="129" y="265"/>
                        <a:pt x="129" y="266"/>
                      </a:cubicBezTo>
                      <a:cubicBezTo>
                        <a:pt x="129" y="268"/>
                        <a:pt x="128" y="270"/>
                        <a:pt x="130" y="271"/>
                      </a:cubicBezTo>
                      <a:cubicBezTo>
                        <a:pt x="131" y="271"/>
                        <a:pt x="132" y="271"/>
                        <a:pt x="134" y="270"/>
                      </a:cubicBezTo>
                      <a:cubicBezTo>
                        <a:pt x="136" y="270"/>
                        <a:pt x="140" y="269"/>
                        <a:pt x="141" y="273"/>
                      </a:cubicBezTo>
                      <a:cubicBezTo>
                        <a:pt x="142" y="275"/>
                        <a:pt x="152" y="291"/>
                        <a:pt x="158" y="300"/>
                      </a:cubicBezTo>
                      <a:cubicBezTo>
                        <a:pt x="161" y="297"/>
                        <a:pt x="166" y="291"/>
                        <a:pt x="170" y="288"/>
                      </a:cubicBezTo>
                      <a:cubicBezTo>
                        <a:pt x="174" y="284"/>
                        <a:pt x="187" y="272"/>
                        <a:pt x="191" y="272"/>
                      </a:cubicBezTo>
                      <a:cubicBezTo>
                        <a:pt x="196" y="272"/>
                        <a:pt x="208" y="275"/>
                        <a:pt x="212" y="272"/>
                      </a:cubicBezTo>
                      <a:cubicBezTo>
                        <a:pt x="216" y="269"/>
                        <a:pt x="226" y="267"/>
                        <a:pt x="231" y="267"/>
                      </a:cubicBezTo>
                      <a:cubicBezTo>
                        <a:pt x="235" y="268"/>
                        <a:pt x="249" y="270"/>
                        <a:pt x="253" y="267"/>
                      </a:cubicBezTo>
                      <a:cubicBezTo>
                        <a:pt x="258" y="263"/>
                        <a:pt x="266" y="260"/>
                        <a:pt x="270" y="260"/>
                      </a:cubicBezTo>
                      <a:cubicBezTo>
                        <a:pt x="274" y="260"/>
                        <a:pt x="304" y="260"/>
                        <a:pt x="306" y="263"/>
                      </a:cubicBezTo>
                      <a:cubicBezTo>
                        <a:pt x="309" y="267"/>
                        <a:pt x="313" y="273"/>
                        <a:pt x="316" y="274"/>
                      </a:cubicBezTo>
                      <a:cubicBezTo>
                        <a:pt x="319" y="274"/>
                        <a:pt x="331" y="278"/>
                        <a:pt x="331" y="282"/>
                      </a:cubicBezTo>
                      <a:cubicBezTo>
                        <a:pt x="331" y="286"/>
                        <a:pt x="333" y="293"/>
                        <a:pt x="337" y="294"/>
                      </a:cubicBezTo>
                      <a:cubicBezTo>
                        <a:pt x="340" y="294"/>
                        <a:pt x="347" y="296"/>
                        <a:pt x="350" y="298"/>
                      </a:cubicBezTo>
                      <a:cubicBezTo>
                        <a:pt x="354" y="301"/>
                        <a:pt x="368" y="313"/>
                        <a:pt x="371" y="315"/>
                      </a:cubicBezTo>
                      <a:cubicBezTo>
                        <a:pt x="375" y="318"/>
                        <a:pt x="378" y="320"/>
                        <a:pt x="379" y="324"/>
                      </a:cubicBezTo>
                      <a:cubicBezTo>
                        <a:pt x="380" y="327"/>
                        <a:pt x="383" y="336"/>
                        <a:pt x="387" y="338"/>
                      </a:cubicBezTo>
                      <a:cubicBezTo>
                        <a:pt x="390" y="340"/>
                        <a:pt x="402" y="341"/>
                        <a:pt x="405" y="343"/>
                      </a:cubicBezTo>
                      <a:cubicBezTo>
                        <a:pt x="408" y="346"/>
                        <a:pt x="414" y="354"/>
                        <a:pt x="418" y="357"/>
                      </a:cubicBezTo>
                      <a:cubicBezTo>
                        <a:pt x="422" y="360"/>
                        <a:pt x="435" y="369"/>
                        <a:pt x="436" y="372"/>
                      </a:cubicBezTo>
                      <a:cubicBezTo>
                        <a:pt x="437" y="375"/>
                        <a:pt x="440" y="389"/>
                        <a:pt x="446" y="391"/>
                      </a:cubicBezTo>
                      <a:cubicBezTo>
                        <a:pt x="452" y="394"/>
                        <a:pt x="466" y="398"/>
                        <a:pt x="469" y="397"/>
                      </a:cubicBezTo>
                      <a:cubicBezTo>
                        <a:pt x="472" y="397"/>
                        <a:pt x="483" y="394"/>
                        <a:pt x="487" y="389"/>
                      </a:cubicBezTo>
                      <a:cubicBezTo>
                        <a:pt x="491" y="384"/>
                        <a:pt x="494" y="379"/>
                        <a:pt x="499" y="379"/>
                      </a:cubicBezTo>
                      <a:cubicBezTo>
                        <a:pt x="505" y="379"/>
                        <a:pt x="519" y="381"/>
                        <a:pt x="525" y="380"/>
                      </a:cubicBezTo>
                      <a:cubicBezTo>
                        <a:pt x="531" y="379"/>
                        <a:pt x="539" y="378"/>
                        <a:pt x="543" y="379"/>
                      </a:cubicBezTo>
                      <a:cubicBezTo>
                        <a:pt x="546" y="380"/>
                        <a:pt x="560" y="388"/>
                        <a:pt x="562" y="387"/>
                      </a:cubicBezTo>
                      <a:cubicBezTo>
                        <a:pt x="564" y="386"/>
                        <a:pt x="569" y="375"/>
                        <a:pt x="575" y="376"/>
                      </a:cubicBezTo>
                      <a:cubicBezTo>
                        <a:pt x="579" y="377"/>
                        <a:pt x="582" y="377"/>
                        <a:pt x="585" y="378"/>
                      </a:cubicBezTo>
                      <a:lnTo>
                        <a:pt x="585" y="36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>
                <a:off x="15781964" y="6167198"/>
                <a:ext cx="4399966" cy="5005206"/>
                <a:chOff x="8280187" y="4320773"/>
                <a:chExt cx="6589127" cy="7495499"/>
              </a:xfrm>
              <a:grpFill/>
            </p:grpSpPr>
            <p:sp>
              <p:nvSpPr>
                <p:cNvPr id="110" name="Freeform 146"/>
                <p:cNvSpPr>
                  <a:spLocks/>
                </p:cNvSpPr>
                <p:nvPr/>
              </p:nvSpPr>
              <p:spPr bwMode="auto">
                <a:xfrm>
                  <a:off x="10245526" y="6093072"/>
                  <a:ext cx="66185" cy="58831"/>
                </a:xfrm>
                <a:custGeom>
                  <a:avLst/>
                  <a:gdLst>
                    <a:gd name="T0" fmla="*/ 9 w 18"/>
                    <a:gd name="T1" fmla="*/ 2 h 16"/>
                    <a:gd name="T2" fmla="*/ 0 w 18"/>
                    <a:gd name="T3" fmla="*/ 3 h 16"/>
                    <a:gd name="T4" fmla="*/ 6 w 18"/>
                    <a:gd name="T5" fmla="*/ 8 h 16"/>
                    <a:gd name="T6" fmla="*/ 14 w 18"/>
                    <a:gd name="T7" fmla="*/ 13 h 16"/>
                    <a:gd name="T8" fmla="*/ 16 w 18"/>
                    <a:gd name="T9" fmla="*/ 4 h 16"/>
                    <a:gd name="T10" fmla="*/ 9 w 18"/>
                    <a:gd name="T1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6">
                      <a:moveTo>
                        <a:pt x="9" y="2"/>
                      </a:moveTo>
                      <a:cubicBezTo>
                        <a:pt x="6" y="2"/>
                        <a:pt x="0" y="0"/>
                        <a:pt x="0" y="3"/>
                      </a:cubicBezTo>
                      <a:cubicBezTo>
                        <a:pt x="0" y="6"/>
                        <a:pt x="3" y="5"/>
                        <a:pt x="6" y="8"/>
                      </a:cubicBezTo>
                      <a:cubicBezTo>
                        <a:pt x="9" y="11"/>
                        <a:pt x="11" y="16"/>
                        <a:pt x="14" y="13"/>
                      </a:cubicBezTo>
                      <a:cubicBezTo>
                        <a:pt x="16" y="10"/>
                        <a:pt x="18" y="4"/>
                        <a:pt x="16" y="4"/>
                      </a:cubicBezTo>
                      <a:cubicBezTo>
                        <a:pt x="14" y="3"/>
                        <a:pt x="9" y="2"/>
                        <a:pt x="9" y="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11" name="Freeform 147"/>
                <p:cNvSpPr>
                  <a:spLocks/>
                </p:cNvSpPr>
                <p:nvPr/>
              </p:nvSpPr>
              <p:spPr bwMode="auto">
                <a:xfrm>
                  <a:off x="10425698" y="5997470"/>
                  <a:ext cx="40447" cy="51478"/>
                </a:xfrm>
                <a:custGeom>
                  <a:avLst/>
                  <a:gdLst>
                    <a:gd name="T0" fmla="*/ 4 w 11"/>
                    <a:gd name="T1" fmla="*/ 13 h 14"/>
                    <a:gd name="T2" fmla="*/ 10 w 11"/>
                    <a:gd name="T3" fmla="*/ 10 h 14"/>
                    <a:gd name="T4" fmla="*/ 8 w 11"/>
                    <a:gd name="T5" fmla="*/ 1 h 14"/>
                    <a:gd name="T6" fmla="*/ 2 w 11"/>
                    <a:gd name="T7" fmla="*/ 3 h 14"/>
                    <a:gd name="T8" fmla="*/ 4 w 1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4" y="13"/>
                      </a:moveTo>
                      <a:cubicBezTo>
                        <a:pt x="7" y="13"/>
                        <a:pt x="10" y="12"/>
                        <a:pt x="10" y="10"/>
                      </a:cubicBezTo>
                      <a:cubicBezTo>
                        <a:pt x="11" y="7"/>
                        <a:pt x="11" y="0"/>
                        <a:pt x="8" y="1"/>
                      </a:cubicBezTo>
                      <a:cubicBezTo>
                        <a:pt x="6" y="1"/>
                        <a:pt x="3" y="1"/>
                        <a:pt x="2" y="3"/>
                      </a:cubicBezTo>
                      <a:cubicBezTo>
                        <a:pt x="2" y="6"/>
                        <a:pt x="0" y="14"/>
                        <a:pt x="4" y="1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12" name="Freeform 148"/>
                <p:cNvSpPr>
                  <a:spLocks/>
                </p:cNvSpPr>
                <p:nvPr/>
              </p:nvSpPr>
              <p:spPr bwMode="auto">
                <a:xfrm>
                  <a:off x="10223465" y="5778690"/>
                  <a:ext cx="44124" cy="55155"/>
                </a:xfrm>
                <a:custGeom>
                  <a:avLst/>
                  <a:gdLst>
                    <a:gd name="T0" fmla="*/ 7 w 12"/>
                    <a:gd name="T1" fmla="*/ 15 h 15"/>
                    <a:gd name="T2" fmla="*/ 12 w 12"/>
                    <a:gd name="T3" fmla="*/ 13 h 15"/>
                    <a:gd name="T4" fmla="*/ 10 w 12"/>
                    <a:gd name="T5" fmla="*/ 6 h 15"/>
                    <a:gd name="T6" fmla="*/ 5 w 12"/>
                    <a:gd name="T7" fmla="*/ 3 h 15"/>
                    <a:gd name="T8" fmla="*/ 2 w 12"/>
                    <a:gd name="T9" fmla="*/ 10 h 15"/>
                    <a:gd name="T10" fmla="*/ 7 w 12"/>
                    <a:gd name="T11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5">
                      <a:moveTo>
                        <a:pt x="7" y="15"/>
                      </a:moveTo>
                      <a:cubicBezTo>
                        <a:pt x="9" y="15"/>
                        <a:pt x="12" y="15"/>
                        <a:pt x="12" y="13"/>
                      </a:cubicBezTo>
                      <a:cubicBezTo>
                        <a:pt x="12" y="10"/>
                        <a:pt x="10" y="6"/>
                        <a:pt x="10" y="6"/>
                      </a:cubicBezTo>
                      <a:cubicBezTo>
                        <a:pt x="10" y="3"/>
                        <a:pt x="8" y="0"/>
                        <a:pt x="5" y="3"/>
                      </a:cubicBezTo>
                      <a:cubicBezTo>
                        <a:pt x="2" y="5"/>
                        <a:pt x="0" y="7"/>
                        <a:pt x="2" y="10"/>
                      </a:cubicBezTo>
                      <a:cubicBezTo>
                        <a:pt x="3" y="13"/>
                        <a:pt x="6" y="15"/>
                        <a:pt x="7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13" name="Freeform 149"/>
                <p:cNvSpPr>
                  <a:spLocks/>
                </p:cNvSpPr>
                <p:nvPr/>
              </p:nvSpPr>
              <p:spPr bwMode="auto">
                <a:xfrm>
                  <a:off x="10278619" y="5646319"/>
                  <a:ext cx="66185" cy="25739"/>
                </a:xfrm>
                <a:custGeom>
                  <a:avLst/>
                  <a:gdLst>
                    <a:gd name="T0" fmla="*/ 3 w 18"/>
                    <a:gd name="T1" fmla="*/ 3 h 7"/>
                    <a:gd name="T2" fmla="*/ 11 w 18"/>
                    <a:gd name="T3" fmla="*/ 7 h 7"/>
                    <a:gd name="T4" fmla="*/ 17 w 18"/>
                    <a:gd name="T5" fmla="*/ 5 h 7"/>
                    <a:gd name="T6" fmla="*/ 10 w 18"/>
                    <a:gd name="T7" fmla="*/ 0 h 7"/>
                    <a:gd name="T8" fmla="*/ 3 w 18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7">
                      <a:moveTo>
                        <a:pt x="3" y="3"/>
                      </a:moveTo>
                      <a:cubicBezTo>
                        <a:pt x="6" y="7"/>
                        <a:pt x="9" y="7"/>
                        <a:pt x="11" y="7"/>
                      </a:cubicBezTo>
                      <a:cubicBezTo>
                        <a:pt x="14" y="7"/>
                        <a:pt x="18" y="7"/>
                        <a:pt x="17" y="5"/>
                      </a:cubicBezTo>
                      <a:cubicBezTo>
                        <a:pt x="16" y="3"/>
                        <a:pt x="10" y="0"/>
                        <a:pt x="10" y="0"/>
                      </a:cubicBezTo>
                      <a:cubicBezTo>
                        <a:pt x="7" y="0"/>
                        <a:pt x="0" y="0"/>
                        <a:pt x="3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14" name="Freeform 150"/>
                <p:cNvSpPr>
                  <a:spLocks/>
                </p:cNvSpPr>
                <p:nvPr/>
              </p:nvSpPr>
              <p:spPr bwMode="auto">
                <a:xfrm>
                  <a:off x="10679409" y="5333777"/>
                  <a:ext cx="40447" cy="47801"/>
                </a:xfrm>
                <a:custGeom>
                  <a:avLst/>
                  <a:gdLst>
                    <a:gd name="T0" fmla="*/ 10 w 11"/>
                    <a:gd name="T1" fmla="*/ 10 h 13"/>
                    <a:gd name="T2" fmla="*/ 9 w 11"/>
                    <a:gd name="T3" fmla="*/ 3 h 13"/>
                    <a:gd name="T4" fmla="*/ 3 w 11"/>
                    <a:gd name="T5" fmla="*/ 3 h 13"/>
                    <a:gd name="T6" fmla="*/ 2 w 11"/>
                    <a:gd name="T7" fmla="*/ 12 h 13"/>
                    <a:gd name="T8" fmla="*/ 10 w 11"/>
                    <a:gd name="T9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0" y="10"/>
                      </a:moveTo>
                      <a:cubicBezTo>
                        <a:pt x="11" y="8"/>
                        <a:pt x="11" y="4"/>
                        <a:pt x="9" y="3"/>
                      </a:cubicBezTo>
                      <a:cubicBezTo>
                        <a:pt x="7" y="2"/>
                        <a:pt x="5" y="0"/>
                        <a:pt x="3" y="3"/>
                      </a:cubicBezTo>
                      <a:cubicBezTo>
                        <a:pt x="2" y="7"/>
                        <a:pt x="0" y="10"/>
                        <a:pt x="2" y="12"/>
                      </a:cubicBezTo>
                      <a:cubicBezTo>
                        <a:pt x="4" y="13"/>
                        <a:pt x="8" y="13"/>
                        <a:pt x="10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15" name="Freeform 151"/>
                <p:cNvSpPr>
                  <a:spLocks/>
                </p:cNvSpPr>
                <p:nvPr/>
              </p:nvSpPr>
              <p:spPr bwMode="auto">
                <a:xfrm>
                  <a:off x="11021367" y="5341131"/>
                  <a:ext cx="80893" cy="80893"/>
                </a:xfrm>
                <a:custGeom>
                  <a:avLst/>
                  <a:gdLst>
                    <a:gd name="T0" fmla="*/ 19 w 22"/>
                    <a:gd name="T1" fmla="*/ 4 h 22"/>
                    <a:gd name="T2" fmla="*/ 11 w 22"/>
                    <a:gd name="T3" fmla="*/ 12 h 22"/>
                    <a:gd name="T4" fmla="*/ 4 w 22"/>
                    <a:gd name="T5" fmla="*/ 16 h 22"/>
                    <a:gd name="T6" fmla="*/ 12 w 22"/>
                    <a:gd name="T7" fmla="*/ 20 h 22"/>
                    <a:gd name="T8" fmla="*/ 20 w 22"/>
                    <a:gd name="T9" fmla="*/ 14 h 22"/>
                    <a:gd name="T10" fmla="*/ 19 w 22"/>
                    <a:gd name="T11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2">
                      <a:moveTo>
                        <a:pt x="19" y="4"/>
                      </a:moveTo>
                      <a:cubicBezTo>
                        <a:pt x="16" y="7"/>
                        <a:pt x="14" y="11"/>
                        <a:pt x="11" y="12"/>
                      </a:cubicBezTo>
                      <a:cubicBezTo>
                        <a:pt x="9" y="13"/>
                        <a:pt x="0" y="12"/>
                        <a:pt x="4" y="16"/>
                      </a:cubicBezTo>
                      <a:cubicBezTo>
                        <a:pt x="8" y="19"/>
                        <a:pt x="9" y="22"/>
                        <a:pt x="12" y="20"/>
                      </a:cubicBezTo>
                      <a:cubicBezTo>
                        <a:pt x="15" y="19"/>
                        <a:pt x="20" y="14"/>
                        <a:pt x="20" y="14"/>
                      </a:cubicBezTo>
                      <a:cubicBezTo>
                        <a:pt x="22" y="11"/>
                        <a:pt x="21" y="0"/>
                        <a:pt x="19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16" name="Freeform 152"/>
                <p:cNvSpPr>
                  <a:spLocks/>
                </p:cNvSpPr>
                <p:nvPr/>
              </p:nvSpPr>
              <p:spPr bwMode="auto">
                <a:xfrm>
                  <a:off x="11653805" y="5216114"/>
                  <a:ext cx="40447" cy="36770"/>
                </a:xfrm>
                <a:custGeom>
                  <a:avLst/>
                  <a:gdLst>
                    <a:gd name="T0" fmla="*/ 10 w 11"/>
                    <a:gd name="T1" fmla="*/ 8 h 10"/>
                    <a:gd name="T2" fmla="*/ 9 w 11"/>
                    <a:gd name="T3" fmla="*/ 1 h 10"/>
                    <a:gd name="T4" fmla="*/ 2 w 11"/>
                    <a:gd name="T5" fmla="*/ 3 h 10"/>
                    <a:gd name="T6" fmla="*/ 10 w 11"/>
                    <a:gd name="T7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0">
                      <a:moveTo>
                        <a:pt x="10" y="8"/>
                      </a:moveTo>
                      <a:cubicBezTo>
                        <a:pt x="11" y="7"/>
                        <a:pt x="11" y="2"/>
                        <a:pt x="9" y="1"/>
                      </a:cubicBezTo>
                      <a:cubicBezTo>
                        <a:pt x="8" y="0"/>
                        <a:pt x="0" y="0"/>
                        <a:pt x="2" y="3"/>
                      </a:cubicBezTo>
                      <a:cubicBezTo>
                        <a:pt x="5" y="6"/>
                        <a:pt x="8" y="10"/>
                        <a:pt x="10" y="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17" name="Freeform 153"/>
                <p:cNvSpPr>
                  <a:spLocks/>
                </p:cNvSpPr>
                <p:nvPr/>
              </p:nvSpPr>
              <p:spPr bwMode="auto">
                <a:xfrm>
                  <a:off x="11554527" y="5012043"/>
                  <a:ext cx="80893" cy="40447"/>
                </a:xfrm>
                <a:custGeom>
                  <a:avLst/>
                  <a:gdLst>
                    <a:gd name="T0" fmla="*/ 3 w 22"/>
                    <a:gd name="T1" fmla="*/ 5 h 11"/>
                    <a:gd name="T2" fmla="*/ 14 w 22"/>
                    <a:gd name="T3" fmla="*/ 11 h 11"/>
                    <a:gd name="T4" fmla="*/ 21 w 22"/>
                    <a:gd name="T5" fmla="*/ 6 h 11"/>
                    <a:gd name="T6" fmla="*/ 20 w 22"/>
                    <a:gd name="T7" fmla="*/ 0 h 11"/>
                    <a:gd name="T8" fmla="*/ 12 w 22"/>
                    <a:gd name="T9" fmla="*/ 1 h 11"/>
                    <a:gd name="T10" fmla="*/ 4 w 22"/>
                    <a:gd name="T11" fmla="*/ 0 h 11"/>
                    <a:gd name="T12" fmla="*/ 3 w 22"/>
                    <a:gd name="T13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3" y="5"/>
                      </a:moveTo>
                      <a:cubicBezTo>
                        <a:pt x="6" y="7"/>
                        <a:pt x="11" y="11"/>
                        <a:pt x="14" y="11"/>
                      </a:cubicBezTo>
                      <a:cubicBezTo>
                        <a:pt x="17" y="11"/>
                        <a:pt x="20" y="9"/>
                        <a:pt x="21" y="6"/>
                      </a:cubicBezTo>
                      <a:cubicBezTo>
                        <a:pt x="21" y="3"/>
                        <a:pt x="22" y="0"/>
                        <a:pt x="20" y="0"/>
                      </a:cubicBezTo>
                      <a:cubicBezTo>
                        <a:pt x="18" y="1"/>
                        <a:pt x="12" y="1"/>
                        <a:pt x="12" y="1"/>
                      </a:cubicBezTo>
                      <a:cubicBezTo>
                        <a:pt x="10" y="1"/>
                        <a:pt x="6" y="0"/>
                        <a:pt x="4" y="0"/>
                      </a:cubicBezTo>
                      <a:cubicBezTo>
                        <a:pt x="2" y="0"/>
                        <a:pt x="0" y="3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18" name="Freeform 154"/>
                <p:cNvSpPr>
                  <a:spLocks/>
                </p:cNvSpPr>
                <p:nvPr/>
              </p:nvSpPr>
              <p:spPr bwMode="auto">
                <a:xfrm>
                  <a:off x="11216246" y="4765686"/>
                  <a:ext cx="290480" cy="376890"/>
                </a:xfrm>
                <a:custGeom>
                  <a:avLst/>
                  <a:gdLst>
                    <a:gd name="T0" fmla="*/ 10 w 79"/>
                    <a:gd name="T1" fmla="*/ 100 h 102"/>
                    <a:gd name="T2" fmla="*/ 42 w 79"/>
                    <a:gd name="T3" fmla="*/ 80 h 102"/>
                    <a:gd name="T4" fmla="*/ 54 w 79"/>
                    <a:gd name="T5" fmla="*/ 79 h 102"/>
                    <a:gd name="T6" fmla="*/ 68 w 79"/>
                    <a:gd name="T7" fmla="*/ 68 h 102"/>
                    <a:gd name="T8" fmla="*/ 79 w 79"/>
                    <a:gd name="T9" fmla="*/ 51 h 102"/>
                    <a:gd name="T10" fmla="*/ 69 w 79"/>
                    <a:gd name="T11" fmla="*/ 31 h 102"/>
                    <a:gd name="T12" fmla="*/ 60 w 79"/>
                    <a:gd name="T13" fmla="*/ 31 h 102"/>
                    <a:gd name="T14" fmla="*/ 51 w 79"/>
                    <a:gd name="T15" fmla="*/ 18 h 102"/>
                    <a:gd name="T16" fmla="*/ 43 w 79"/>
                    <a:gd name="T17" fmla="*/ 16 h 102"/>
                    <a:gd name="T18" fmla="*/ 36 w 79"/>
                    <a:gd name="T19" fmla="*/ 27 h 102"/>
                    <a:gd name="T20" fmla="*/ 35 w 79"/>
                    <a:gd name="T21" fmla="*/ 13 h 102"/>
                    <a:gd name="T22" fmla="*/ 32 w 79"/>
                    <a:gd name="T23" fmla="*/ 2 h 102"/>
                    <a:gd name="T24" fmla="*/ 28 w 79"/>
                    <a:gd name="T25" fmla="*/ 0 h 102"/>
                    <a:gd name="T26" fmla="*/ 16 w 79"/>
                    <a:gd name="T27" fmla="*/ 11 h 102"/>
                    <a:gd name="T28" fmla="*/ 17 w 79"/>
                    <a:gd name="T29" fmla="*/ 21 h 102"/>
                    <a:gd name="T30" fmla="*/ 12 w 79"/>
                    <a:gd name="T31" fmla="*/ 28 h 102"/>
                    <a:gd name="T32" fmla="*/ 13 w 79"/>
                    <a:gd name="T33" fmla="*/ 47 h 102"/>
                    <a:gd name="T34" fmla="*/ 8 w 79"/>
                    <a:gd name="T35" fmla="*/ 54 h 102"/>
                    <a:gd name="T36" fmla="*/ 8 w 79"/>
                    <a:gd name="T37" fmla="*/ 70 h 102"/>
                    <a:gd name="T38" fmla="*/ 2 w 79"/>
                    <a:gd name="T39" fmla="*/ 100 h 102"/>
                    <a:gd name="T40" fmla="*/ 10 w 79"/>
                    <a:gd name="T41" fmla="*/ 10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9" h="102">
                      <a:moveTo>
                        <a:pt x="10" y="100"/>
                      </a:moveTo>
                      <a:cubicBezTo>
                        <a:pt x="12" y="98"/>
                        <a:pt x="38" y="80"/>
                        <a:pt x="42" y="80"/>
                      </a:cubicBezTo>
                      <a:cubicBezTo>
                        <a:pt x="45" y="80"/>
                        <a:pt x="50" y="81"/>
                        <a:pt x="54" y="79"/>
                      </a:cubicBezTo>
                      <a:cubicBezTo>
                        <a:pt x="57" y="77"/>
                        <a:pt x="66" y="70"/>
                        <a:pt x="68" y="68"/>
                      </a:cubicBezTo>
                      <a:cubicBezTo>
                        <a:pt x="69" y="66"/>
                        <a:pt x="79" y="54"/>
                        <a:pt x="79" y="51"/>
                      </a:cubicBezTo>
                      <a:cubicBezTo>
                        <a:pt x="78" y="48"/>
                        <a:pt x="72" y="31"/>
                        <a:pt x="69" y="31"/>
                      </a:cubicBezTo>
                      <a:cubicBezTo>
                        <a:pt x="65" y="31"/>
                        <a:pt x="62" y="33"/>
                        <a:pt x="60" y="31"/>
                      </a:cubicBezTo>
                      <a:cubicBezTo>
                        <a:pt x="58" y="28"/>
                        <a:pt x="51" y="18"/>
                        <a:pt x="51" y="18"/>
                      </a:cubicBezTo>
                      <a:cubicBezTo>
                        <a:pt x="51" y="18"/>
                        <a:pt x="46" y="12"/>
                        <a:pt x="43" y="16"/>
                      </a:cubicBezTo>
                      <a:cubicBezTo>
                        <a:pt x="40" y="21"/>
                        <a:pt x="37" y="31"/>
                        <a:pt x="36" y="27"/>
                      </a:cubicBezTo>
                      <a:cubicBezTo>
                        <a:pt x="35" y="24"/>
                        <a:pt x="36" y="17"/>
                        <a:pt x="35" y="13"/>
                      </a:cubicBezTo>
                      <a:cubicBezTo>
                        <a:pt x="35" y="9"/>
                        <a:pt x="33" y="4"/>
                        <a:pt x="32" y="2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25" y="0"/>
                        <a:pt x="17" y="6"/>
                        <a:pt x="16" y="11"/>
                      </a:cubicBezTo>
                      <a:cubicBezTo>
                        <a:pt x="16" y="15"/>
                        <a:pt x="19" y="17"/>
                        <a:pt x="17" y="21"/>
                      </a:cubicBezTo>
                      <a:cubicBezTo>
                        <a:pt x="15" y="25"/>
                        <a:pt x="11" y="25"/>
                        <a:pt x="12" y="28"/>
                      </a:cubicBezTo>
                      <a:cubicBezTo>
                        <a:pt x="13" y="31"/>
                        <a:pt x="15" y="45"/>
                        <a:pt x="13" y="47"/>
                      </a:cubicBezTo>
                      <a:cubicBezTo>
                        <a:pt x="10" y="48"/>
                        <a:pt x="8" y="51"/>
                        <a:pt x="8" y="54"/>
                      </a:cubicBezTo>
                      <a:cubicBezTo>
                        <a:pt x="8" y="56"/>
                        <a:pt x="9" y="67"/>
                        <a:pt x="8" y="70"/>
                      </a:cubicBezTo>
                      <a:cubicBezTo>
                        <a:pt x="7" y="73"/>
                        <a:pt x="0" y="97"/>
                        <a:pt x="2" y="100"/>
                      </a:cubicBezTo>
                      <a:cubicBezTo>
                        <a:pt x="4" y="102"/>
                        <a:pt x="7" y="102"/>
                        <a:pt x="10" y="1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19" name="Freeform 155"/>
                <p:cNvSpPr>
                  <a:spLocks/>
                </p:cNvSpPr>
                <p:nvPr/>
              </p:nvSpPr>
              <p:spPr bwMode="auto">
                <a:xfrm>
                  <a:off x="10870611" y="4600223"/>
                  <a:ext cx="345635" cy="352989"/>
                </a:xfrm>
                <a:custGeom>
                  <a:avLst/>
                  <a:gdLst>
                    <a:gd name="T0" fmla="*/ 21 w 94"/>
                    <a:gd name="T1" fmla="*/ 14 h 96"/>
                    <a:gd name="T2" fmla="*/ 15 w 94"/>
                    <a:gd name="T3" fmla="*/ 29 h 96"/>
                    <a:gd name="T4" fmla="*/ 11 w 94"/>
                    <a:gd name="T5" fmla="*/ 36 h 96"/>
                    <a:gd name="T6" fmla="*/ 11 w 94"/>
                    <a:gd name="T7" fmla="*/ 45 h 96"/>
                    <a:gd name="T8" fmla="*/ 3 w 94"/>
                    <a:gd name="T9" fmla="*/ 54 h 96"/>
                    <a:gd name="T10" fmla="*/ 11 w 94"/>
                    <a:gd name="T11" fmla="*/ 56 h 96"/>
                    <a:gd name="T12" fmla="*/ 17 w 94"/>
                    <a:gd name="T13" fmla="*/ 58 h 96"/>
                    <a:gd name="T14" fmla="*/ 20 w 94"/>
                    <a:gd name="T15" fmla="*/ 70 h 96"/>
                    <a:gd name="T16" fmla="*/ 27 w 94"/>
                    <a:gd name="T17" fmla="*/ 78 h 96"/>
                    <a:gd name="T18" fmla="*/ 42 w 94"/>
                    <a:gd name="T19" fmla="*/ 81 h 96"/>
                    <a:gd name="T20" fmla="*/ 44 w 94"/>
                    <a:gd name="T21" fmla="*/ 88 h 96"/>
                    <a:gd name="T22" fmla="*/ 55 w 94"/>
                    <a:gd name="T23" fmla="*/ 85 h 96"/>
                    <a:gd name="T24" fmla="*/ 63 w 94"/>
                    <a:gd name="T25" fmla="*/ 92 h 96"/>
                    <a:gd name="T26" fmla="*/ 75 w 94"/>
                    <a:gd name="T27" fmla="*/ 95 h 96"/>
                    <a:gd name="T28" fmla="*/ 87 w 94"/>
                    <a:gd name="T29" fmla="*/ 91 h 96"/>
                    <a:gd name="T30" fmla="*/ 93 w 94"/>
                    <a:gd name="T31" fmla="*/ 82 h 96"/>
                    <a:gd name="T32" fmla="*/ 80 w 94"/>
                    <a:gd name="T33" fmla="*/ 58 h 96"/>
                    <a:gd name="T34" fmla="*/ 87 w 94"/>
                    <a:gd name="T35" fmla="*/ 50 h 96"/>
                    <a:gd name="T36" fmla="*/ 88 w 94"/>
                    <a:gd name="T37" fmla="*/ 41 h 96"/>
                    <a:gd name="T38" fmla="*/ 86 w 94"/>
                    <a:gd name="T39" fmla="*/ 30 h 96"/>
                    <a:gd name="T40" fmla="*/ 85 w 94"/>
                    <a:gd name="T41" fmla="*/ 19 h 96"/>
                    <a:gd name="T42" fmla="*/ 70 w 94"/>
                    <a:gd name="T43" fmla="*/ 12 h 96"/>
                    <a:gd name="T44" fmla="*/ 58 w 94"/>
                    <a:gd name="T45" fmla="*/ 27 h 96"/>
                    <a:gd name="T46" fmla="*/ 58 w 94"/>
                    <a:gd name="T47" fmla="*/ 19 h 96"/>
                    <a:gd name="T48" fmla="*/ 59 w 94"/>
                    <a:gd name="T49" fmla="*/ 8 h 96"/>
                    <a:gd name="T50" fmla="*/ 56 w 94"/>
                    <a:gd name="T51" fmla="*/ 1 h 96"/>
                    <a:gd name="T52" fmla="*/ 30 w 94"/>
                    <a:gd name="T53" fmla="*/ 9 h 96"/>
                    <a:gd name="T54" fmla="*/ 21 w 94"/>
                    <a:gd name="T55" fmla="*/ 1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4" h="96">
                      <a:moveTo>
                        <a:pt x="21" y="14"/>
                      </a:moveTo>
                      <a:cubicBezTo>
                        <a:pt x="21" y="17"/>
                        <a:pt x="18" y="26"/>
                        <a:pt x="15" y="29"/>
                      </a:cubicBezTo>
                      <a:cubicBezTo>
                        <a:pt x="13" y="32"/>
                        <a:pt x="11" y="34"/>
                        <a:pt x="11" y="36"/>
                      </a:cubicBezTo>
                      <a:cubicBezTo>
                        <a:pt x="11" y="39"/>
                        <a:pt x="13" y="43"/>
                        <a:pt x="11" y="45"/>
                      </a:cubicBezTo>
                      <a:cubicBezTo>
                        <a:pt x="9" y="46"/>
                        <a:pt x="0" y="50"/>
                        <a:pt x="3" y="54"/>
                      </a:cubicBezTo>
                      <a:cubicBezTo>
                        <a:pt x="6" y="57"/>
                        <a:pt x="8" y="56"/>
                        <a:pt x="11" y="56"/>
                      </a:cubicBezTo>
                      <a:cubicBezTo>
                        <a:pt x="13" y="56"/>
                        <a:pt x="16" y="54"/>
                        <a:pt x="17" y="58"/>
                      </a:cubicBezTo>
                      <a:cubicBezTo>
                        <a:pt x="19" y="62"/>
                        <a:pt x="18" y="67"/>
                        <a:pt x="20" y="70"/>
                      </a:cubicBezTo>
                      <a:cubicBezTo>
                        <a:pt x="21" y="73"/>
                        <a:pt x="24" y="78"/>
                        <a:pt x="27" y="78"/>
                      </a:cubicBezTo>
                      <a:cubicBezTo>
                        <a:pt x="29" y="79"/>
                        <a:pt x="42" y="78"/>
                        <a:pt x="42" y="81"/>
                      </a:cubicBezTo>
                      <a:cubicBezTo>
                        <a:pt x="42" y="84"/>
                        <a:pt x="41" y="90"/>
                        <a:pt x="44" y="88"/>
                      </a:cubicBezTo>
                      <a:cubicBezTo>
                        <a:pt x="47" y="87"/>
                        <a:pt x="53" y="82"/>
                        <a:pt x="55" y="85"/>
                      </a:cubicBezTo>
                      <a:cubicBezTo>
                        <a:pt x="58" y="89"/>
                        <a:pt x="62" y="90"/>
                        <a:pt x="63" y="92"/>
                      </a:cubicBezTo>
                      <a:cubicBezTo>
                        <a:pt x="65" y="93"/>
                        <a:pt x="73" y="96"/>
                        <a:pt x="75" y="95"/>
                      </a:cubicBezTo>
                      <a:cubicBezTo>
                        <a:pt x="77" y="95"/>
                        <a:pt x="84" y="93"/>
                        <a:pt x="87" y="91"/>
                      </a:cubicBezTo>
                      <a:cubicBezTo>
                        <a:pt x="90" y="88"/>
                        <a:pt x="94" y="85"/>
                        <a:pt x="93" y="82"/>
                      </a:cubicBezTo>
                      <a:cubicBezTo>
                        <a:pt x="92" y="79"/>
                        <a:pt x="77" y="60"/>
                        <a:pt x="80" y="58"/>
                      </a:cubicBezTo>
                      <a:cubicBezTo>
                        <a:pt x="83" y="56"/>
                        <a:pt x="85" y="53"/>
                        <a:pt x="87" y="50"/>
                      </a:cubicBezTo>
                      <a:cubicBezTo>
                        <a:pt x="88" y="46"/>
                        <a:pt x="89" y="44"/>
                        <a:pt x="88" y="41"/>
                      </a:cubicBezTo>
                      <a:cubicBezTo>
                        <a:pt x="87" y="38"/>
                        <a:pt x="86" y="33"/>
                        <a:pt x="86" y="30"/>
                      </a:cubicBezTo>
                      <a:cubicBezTo>
                        <a:pt x="86" y="28"/>
                        <a:pt x="87" y="20"/>
                        <a:pt x="85" y="19"/>
                      </a:cubicBezTo>
                      <a:cubicBezTo>
                        <a:pt x="84" y="17"/>
                        <a:pt x="72" y="9"/>
                        <a:pt x="70" y="12"/>
                      </a:cubicBezTo>
                      <a:cubicBezTo>
                        <a:pt x="67" y="15"/>
                        <a:pt x="61" y="28"/>
                        <a:pt x="58" y="27"/>
                      </a:cubicBezTo>
                      <a:cubicBezTo>
                        <a:pt x="55" y="26"/>
                        <a:pt x="58" y="24"/>
                        <a:pt x="58" y="19"/>
                      </a:cubicBezTo>
                      <a:cubicBezTo>
                        <a:pt x="58" y="14"/>
                        <a:pt x="59" y="8"/>
                        <a:pt x="59" y="8"/>
                      </a:cubicBezTo>
                      <a:cubicBezTo>
                        <a:pt x="59" y="4"/>
                        <a:pt x="60" y="0"/>
                        <a:pt x="56" y="1"/>
                      </a:cubicBezTo>
                      <a:cubicBezTo>
                        <a:pt x="51" y="2"/>
                        <a:pt x="33" y="8"/>
                        <a:pt x="30" y="9"/>
                      </a:cubicBezTo>
                      <a:cubicBezTo>
                        <a:pt x="27" y="10"/>
                        <a:pt x="22" y="11"/>
                        <a:pt x="21" y="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20" name="Freeform 156"/>
                <p:cNvSpPr>
                  <a:spLocks/>
                </p:cNvSpPr>
                <p:nvPr/>
              </p:nvSpPr>
              <p:spPr bwMode="auto">
                <a:xfrm>
                  <a:off x="10786041" y="4636992"/>
                  <a:ext cx="121340" cy="110309"/>
                </a:xfrm>
                <a:custGeom>
                  <a:avLst/>
                  <a:gdLst>
                    <a:gd name="T0" fmla="*/ 3 w 33"/>
                    <a:gd name="T1" fmla="*/ 21 h 30"/>
                    <a:gd name="T2" fmla="*/ 13 w 33"/>
                    <a:gd name="T3" fmla="*/ 24 h 30"/>
                    <a:gd name="T4" fmla="*/ 19 w 33"/>
                    <a:gd name="T5" fmla="*/ 28 h 30"/>
                    <a:gd name="T6" fmla="*/ 27 w 33"/>
                    <a:gd name="T7" fmla="*/ 20 h 30"/>
                    <a:gd name="T8" fmla="*/ 29 w 33"/>
                    <a:gd name="T9" fmla="*/ 10 h 30"/>
                    <a:gd name="T10" fmla="*/ 13 w 33"/>
                    <a:gd name="T11" fmla="*/ 3 h 30"/>
                    <a:gd name="T12" fmla="*/ 1 w 33"/>
                    <a:gd name="T13" fmla="*/ 5 h 30"/>
                    <a:gd name="T14" fmla="*/ 3 w 33"/>
                    <a:gd name="T15" fmla="*/ 2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30">
                      <a:moveTo>
                        <a:pt x="3" y="21"/>
                      </a:moveTo>
                      <a:cubicBezTo>
                        <a:pt x="6" y="22"/>
                        <a:pt x="11" y="21"/>
                        <a:pt x="13" y="24"/>
                      </a:cubicBezTo>
                      <a:cubicBezTo>
                        <a:pt x="15" y="27"/>
                        <a:pt x="17" y="30"/>
                        <a:pt x="19" y="28"/>
                      </a:cubicBezTo>
                      <a:cubicBezTo>
                        <a:pt x="21" y="27"/>
                        <a:pt x="25" y="24"/>
                        <a:pt x="27" y="20"/>
                      </a:cubicBezTo>
                      <a:cubicBezTo>
                        <a:pt x="28" y="16"/>
                        <a:pt x="33" y="13"/>
                        <a:pt x="29" y="10"/>
                      </a:cubicBezTo>
                      <a:cubicBezTo>
                        <a:pt x="25" y="7"/>
                        <a:pt x="13" y="3"/>
                        <a:pt x="13" y="3"/>
                      </a:cubicBezTo>
                      <a:cubicBezTo>
                        <a:pt x="9" y="3"/>
                        <a:pt x="1" y="0"/>
                        <a:pt x="1" y="5"/>
                      </a:cubicBezTo>
                      <a:cubicBezTo>
                        <a:pt x="1" y="9"/>
                        <a:pt x="0" y="19"/>
                        <a:pt x="3" y="2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21" name="Freeform 157"/>
                <p:cNvSpPr>
                  <a:spLocks/>
                </p:cNvSpPr>
                <p:nvPr/>
              </p:nvSpPr>
              <p:spPr bwMode="auto">
                <a:xfrm>
                  <a:off x="10811779" y="4320773"/>
                  <a:ext cx="257388" cy="338281"/>
                </a:xfrm>
                <a:custGeom>
                  <a:avLst/>
                  <a:gdLst>
                    <a:gd name="T0" fmla="*/ 8 w 70"/>
                    <a:gd name="T1" fmla="*/ 72 h 92"/>
                    <a:gd name="T2" fmla="*/ 13 w 70"/>
                    <a:gd name="T3" fmla="*/ 82 h 92"/>
                    <a:gd name="T4" fmla="*/ 25 w 70"/>
                    <a:gd name="T5" fmla="*/ 89 h 92"/>
                    <a:gd name="T6" fmla="*/ 34 w 70"/>
                    <a:gd name="T7" fmla="*/ 81 h 92"/>
                    <a:gd name="T8" fmla="*/ 45 w 70"/>
                    <a:gd name="T9" fmla="*/ 78 h 92"/>
                    <a:gd name="T10" fmla="*/ 59 w 70"/>
                    <a:gd name="T11" fmla="*/ 72 h 92"/>
                    <a:gd name="T12" fmla="*/ 65 w 70"/>
                    <a:gd name="T13" fmla="*/ 68 h 92"/>
                    <a:gd name="T14" fmla="*/ 62 w 70"/>
                    <a:gd name="T15" fmla="*/ 52 h 92"/>
                    <a:gd name="T16" fmla="*/ 65 w 70"/>
                    <a:gd name="T17" fmla="*/ 40 h 92"/>
                    <a:gd name="T18" fmla="*/ 67 w 70"/>
                    <a:gd name="T19" fmla="*/ 31 h 92"/>
                    <a:gd name="T20" fmla="*/ 50 w 70"/>
                    <a:gd name="T21" fmla="*/ 16 h 92"/>
                    <a:gd name="T22" fmla="*/ 44 w 70"/>
                    <a:gd name="T23" fmla="*/ 6 h 92"/>
                    <a:gd name="T24" fmla="*/ 33 w 70"/>
                    <a:gd name="T25" fmla="*/ 4 h 92"/>
                    <a:gd name="T26" fmla="*/ 31 w 70"/>
                    <a:gd name="T27" fmla="*/ 13 h 92"/>
                    <a:gd name="T28" fmla="*/ 9 w 70"/>
                    <a:gd name="T29" fmla="*/ 26 h 92"/>
                    <a:gd name="T30" fmla="*/ 9 w 70"/>
                    <a:gd name="T31" fmla="*/ 38 h 92"/>
                    <a:gd name="T32" fmla="*/ 13 w 70"/>
                    <a:gd name="T33" fmla="*/ 45 h 92"/>
                    <a:gd name="T34" fmla="*/ 5 w 70"/>
                    <a:gd name="T35" fmla="*/ 54 h 92"/>
                    <a:gd name="T36" fmla="*/ 3 w 70"/>
                    <a:gd name="T37" fmla="*/ 64 h 92"/>
                    <a:gd name="T38" fmla="*/ 8 w 70"/>
                    <a:gd name="T39" fmla="*/ 7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92">
                      <a:moveTo>
                        <a:pt x="8" y="72"/>
                      </a:moveTo>
                      <a:cubicBezTo>
                        <a:pt x="9" y="75"/>
                        <a:pt x="11" y="80"/>
                        <a:pt x="13" y="82"/>
                      </a:cubicBezTo>
                      <a:cubicBezTo>
                        <a:pt x="15" y="84"/>
                        <a:pt x="21" y="92"/>
                        <a:pt x="25" y="89"/>
                      </a:cubicBezTo>
                      <a:cubicBezTo>
                        <a:pt x="28" y="86"/>
                        <a:pt x="29" y="81"/>
                        <a:pt x="34" y="81"/>
                      </a:cubicBezTo>
                      <a:cubicBezTo>
                        <a:pt x="39" y="81"/>
                        <a:pt x="41" y="80"/>
                        <a:pt x="45" y="78"/>
                      </a:cubicBezTo>
                      <a:cubicBezTo>
                        <a:pt x="48" y="77"/>
                        <a:pt x="54" y="73"/>
                        <a:pt x="59" y="72"/>
                      </a:cubicBezTo>
                      <a:cubicBezTo>
                        <a:pt x="63" y="71"/>
                        <a:pt x="66" y="71"/>
                        <a:pt x="65" y="68"/>
                      </a:cubicBezTo>
                      <a:cubicBezTo>
                        <a:pt x="65" y="64"/>
                        <a:pt x="62" y="55"/>
                        <a:pt x="62" y="52"/>
                      </a:cubicBezTo>
                      <a:cubicBezTo>
                        <a:pt x="62" y="49"/>
                        <a:pt x="62" y="43"/>
                        <a:pt x="65" y="40"/>
                      </a:cubicBezTo>
                      <a:cubicBezTo>
                        <a:pt x="68" y="36"/>
                        <a:pt x="70" y="35"/>
                        <a:pt x="67" y="31"/>
                      </a:cubicBezTo>
                      <a:cubicBezTo>
                        <a:pt x="64" y="27"/>
                        <a:pt x="51" y="20"/>
                        <a:pt x="50" y="16"/>
                      </a:cubicBezTo>
                      <a:cubicBezTo>
                        <a:pt x="49" y="12"/>
                        <a:pt x="47" y="7"/>
                        <a:pt x="44" y="6"/>
                      </a:cubicBezTo>
                      <a:cubicBezTo>
                        <a:pt x="40" y="4"/>
                        <a:pt x="34" y="0"/>
                        <a:pt x="33" y="4"/>
                      </a:cubicBezTo>
                      <a:cubicBezTo>
                        <a:pt x="32" y="8"/>
                        <a:pt x="33" y="11"/>
                        <a:pt x="31" y="13"/>
                      </a:cubicBezTo>
                      <a:cubicBezTo>
                        <a:pt x="28" y="16"/>
                        <a:pt x="9" y="24"/>
                        <a:pt x="9" y="26"/>
                      </a:cubicBezTo>
                      <a:cubicBezTo>
                        <a:pt x="9" y="28"/>
                        <a:pt x="8" y="36"/>
                        <a:pt x="9" y="38"/>
                      </a:cubicBezTo>
                      <a:cubicBezTo>
                        <a:pt x="11" y="40"/>
                        <a:pt x="16" y="43"/>
                        <a:pt x="13" y="45"/>
                      </a:cubicBezTo>
                      <a:cubicBezTo>
                        <a:pt x="9" y="48"/>
                        <a:pt x="7" y="51"/>
                        <a:pt x="5" y="54"/>
                      </a:cubicBezTo>
                      <a:cubicBezTo>
                        <a:pt x="3" y="56"/>
                        <a:pt x="0" y="61"/>
                        <a:pt x="3" y="64"/>
                      </a:cubicBezTo>
                      <a:cubicBezTo>
                        <a:pt x="7" y="67"/>
                        <a:pt x="7" y="69"/>
                        <a:pt x="8" y="7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22" name="Freeform 158"/>
                <p:cNvSpPr>
                  <a:spLocks/>
                </p:cNvSpPr>
                <p:nvPr/>
              </p:nvSpPr>
              <p:spPr bwMode="auto">
                <a:xfrm>
                  <a:off x="10094771" y="4681116"/>
                  <a:ext cx="55155" cy="58831"/>
                </a:xfrm>
                <a:custGeom>
                  <a:avLst/>
                  <a:gdLst>
                    <a:gd name="T0" fmla="*/ 5 w 15"/>
                    <a:gd name="T1" fmla="*/ 12 h 16"/>
                    <a:gd name="T2" fmla="*/ 12 w 15"/>
                    <a:gd name="T3" fmla="*/ 13 h 16"/>
                    <a:gd name="T4" fmla="*/ 13 w 15"/>
                    <a:gd name="T5" fmla="*/ 10 h 16"/>
                    <a:gd name="T6" fmla="*/ 7 w 15"/>
                    <a:gd name="T7" fmla="*/ 5 h 16"/>
                    <a:gd name="T8" fmla="*/ 0 w 15"/>
                    <a:gd name="T9" fmla="*/ 4 h 16"/>
                    <a:gd name="T10" fmla="*/ 5 w 15"/>
                    <a:gd name="T11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6">
                      <a:moveTo>
                        <a:pt x="5" y="12"/>
                      </a:moveTo>
                      <a:cubicBezTo>
                        <a:pt x="8" y="15"/>
                        <a:pt x="11" y="16"/>
                        <a:pt x="12" y="13"/>
                      </a:cubicBezTo>
                      <a:cubicBezTo>
                        <a:pt x="13" y="10"/>
                        <a:pt x="15" y="13"/>
                        <a:pt x="13" y="10"/>
                      </a:cubicBezTo>
                      <a:cubicBezTo>
                        <a:pt x="11" y="6"/>
                        <a:pt x="7" y="5"/>
                        <a:pt x="7" y="5"/>
                      </a:cubicBezTo>
                      <a:cubicBezTo>
                        <a:pt x="4" y="3"/>
                        <a:pt x="1" y="0"/>
                        <a:pt x="0" y="4"/>
                      </a:cubicBezTo>
                      <a:cubicBezTo>
                        <a:pt x="0" y="8"/>
                        <a:pt x="2" y="8"/>
                        <a:pt x="5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23" name="Freeform 159"/>
                <p:cNvSpPr>
                  <a:spLocks/>
                </p:cNvSpPr>
                <p:nvPr/>
              </p:nvSpPr>
              <p:spPr bwMode="auto">
                <a:xfrm>
                  <a:off x="10267588" y="4386959"/>
                  <a:ext cx="73539" cy="40447"/>
                </a:xfrm>
                <a:custGeom>
                  <a:avLst/>
                  <a:gdLst>
                    <a:gd name="T0" fmla="*/ 4 w 20"/>
                    <a:gd name="T1" fmla="*/ 8 h 11"/>
                    <a:gd name="T2" fmla="*/ 12 w 20"/>
                    <a:gd name="T3" fmla="*/ 9 h 11"/>
                    <a:gd name="T4" fmla="*/ 17 w 20"/>
                    <a:gd name="T5" fmla="*/ 4 h 11"/>
                    <a:gd name="T6" fmla="*/ 9 w 20"/>
                    <a:gd name="T7" fmla="*/ 0 h 11"/>
                    <a:gd name="T8" fmla="*/ 4 w 20"/>
                    <a:gd name="T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1">
                      <a:moveTo>
                        <a:pt x="4" y="8"/>
                      </a:moveTo>
                      <a:cubicBezTo>
                        <a:pt x="9" y="11"/>
                        <a:pt x="9" y="11"/>
                        <a:pt x="12" y="9"/>
                      </a:cubicBezTo>
                      <a:cubicBezTo>
                        <a:pt x="15" y="8"/>
                        <a:pt x="20" y="7"/>
                        <a:pt x="17" y="4"/>
                      </a:cubicBezTo>
                      <a:cubicBezTo>
                        <a:pt x="15" y="1"/>
                        <a:pt x="10" y="0"/>
                        <a:pt x="9" y="0"/>
                      </a:cubicBezTo>
                      <a:cubicBezTo>
                        <a:pt x="6" y="0"/>
                        <a:pt x="0" y="6"/>
                        <a:pt x="4" y="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24" name="Freeform 160"/>
                <p:cNvSpPr>
                  <a:spLocks/>
                </p:cNvSpPr>
                <p:nvPr/>
              </p:nvSpPr>
              <p:spPr bwMode="auto">
                <a:xfrm>
                  <a:off x="10741917" y="4346512"/>
                  <a:ext cx="55155" cy="51478"/>
                </a:xfrm>
                <a:custGeom>
                  <a:avLst/>
                  <a:gdLst>
                    <a:gd name="T0" fmla="*/ 5 w 15"/>
                    <a:gd name="T1" fmla="*/ 13 h 14"/>
                    <a:gd name="T2" fmla="*/ 13 w 15"/>
                    <a:gd name="T3" fmla="*/ 7 h 14"/>
                    <a:gd name="T4" fmla="*/ 9 w 15"/>
                    <a:gd name="T5" fmla="*/ 1 h 14"/>
                    <a:gd name="T6" fmla="*/ 0 w 15"/>
                    <a:gd name="T7" fmla="*/ 6 h 14"/>
                    <a:gd name="T8" fmla="*/ 5 w 15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5" y="13"/>
                      </a:moveTo>
                      <a:cubicBezTo>
                        <a:pt x="7" y="11"/>
                        <a:pt x="11" y="10"/>
                        <a:pt x="13" y="7"/>
                      </a:cubicBezTo>
                      <a:cubicBezTo>
                        <a:pt x="15" y="3"/>
                        <a:pt x="11" y="2"/>
                        <a:pt x="9" y="1"/>
                      </a:cubicBezTo>
                      <a:cubicBezTo>
                        <a:pt x="7" y="0"/>
                        <a:pt x="0" y="2"/>
                        <a:pt x="0" y="6"/>
                      </a:cubicBezTo>
                      <a:cubicBezTo>
                        <a:pt x="1" y="10"/>
                        <a:pt x="2" y="14"/>
                        <a:pt x="5" y="1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25" name="Freeform 216"/>
                <p:cNvSpPr>
                  <a:spLocks/>
                </p:cNvSpPr>
                <p:nvPr/>
              </p:nvSpPr>
              <p:spPr bwMode="auto">
                <a:xfrm>
                  <a:off x="12117103" y="5800752"/>
                  <a:ext cx="128694" cy="104794"/>
                </a:xfrm>
                <a:custGeom>
                  <a:avLst/>
                  <a:gdLst>
                    <a:gd name="T0" fmla="*/ 4 w 35"/>
                    <a:gd name="T1" fmla="*/ 11 h 28"/>
                    <a:gd name="T2" fmla="*/ 4 w 35"/>
                    <a:gd name="T3" fmla="*/ 21 h 28"/>
                    <a:gd name="T4" fmla="*/ 13 w 35"/>
                    <a:gd name="T5" fmla="*/ 21 h 28"/>
                    <a:gd name="T6" fmla="*/ 16 w 35"/>
                    <a:gd name="T7" fmla="*/ 27 h 28"/>
                    <a:gd name="T8" fmla="*/ 32 w 35"/>
                    <a:gd name="T9" fmla="*/ 17 h 28"/>
                    <a:gd name="T10" fmla="*/ 35 w 35"/>
                    <a:gd name="T11" fmla="*/ 6 h 28"/>
                    <a:gd name="T12" fmla="*/ 30 w 35"/>
                    <a:gd name="T13" fmla="*/ 1 h 28"/>
                    <a:gd name="T14" fmla="*/ 16 w 35"/>
                    <a:gd name="T15" fmla="*/ 2 h 28"/>
                    <a:gd name="T16" fmla="*/ 4 w 35"/>
                    <a:gd name="T17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8">
                      <a:moveTo>
                        <a:pt x="4" y="11"/>
                      </a:moveTo>
                      <a:cubicBezTo>
                        <a:pt x="4" y="15"/>
                        <a:pt x="0" y="20"/>
                        <a:pt x="4" y="21"/>
                      </a:cubicBezTo>
                      <a:cubicBezTo>
                        <a:pt x="8" y="21"/>
                        <a:pt x="13" y="17"/>
                        <a:pt x="13" y="21"/>
                      </a:cubicBezTo>
                      <a:cubicBezTo>
                        <a:pt x="14" y="25"/>
                        <a:pt x="12" y="28"/>
                        <a:pt x="16" y="27"/>
                      </a:cubicBezTo>
                      <a:cubicBezTo>
                        <a:pt x="20" y="27"/>
                        <a:pt x="30" y="21"/>
                        <a:pt x="32" y="17"/>
                      </a:cubicBezTo>
                      <a:cubicBezTo>
                        <a:pt x="35" y="14"/>
                        <a:pt x="35" y="9"/>
                        <a:pt x="35" y="6"/>
                      </a:cubicBezTo>
                      <a:cubicBezTo>
                        <a:pt x="35" y="4"/>
                        <a:pt x="32" y="0"/>
                        <a:pt x="30" y="1"/>
                      </a:cubicBezTo>
                      <a:cubicBezTo>
                        <a:pt x="28" y="1"/>
                        <a:pt x="18" y="1"/>
                        <a:pt x="16" y="2"/>
                      </a:cubicBezTo>
                      <a:cubicBezTo>
                        <a:pt x="13" y="3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26" name="Freeform 237"/>
                <p:cNvSpPr>
                  <a:spLocks/>
                </p:cNvSpPr>
                <p:nvPr/>
              </p:nvSpPr>
              <p:spPr bwMode="auto">
                <a:xfrm>
                  <a:off x="10440406" y="10407993"/>
                  <a:ext cx="540514" cy="924758"/>
                </a:xfrm>
                <a:custGeom>
                  <a:avLst/>
                  <a:gdLst>
                    <a:gd name="T0" fmla="*/ 0 w 147"/>
                    <a:gd name="T1" fmla="*/ 236 h 251"/>
                    <a:gd name="T2" fmla="*/ 16 w 147"/>
                    <a:gd name="T3" fmla="*/ 250 h 251"/>
                    <a:gd name="T4" fmla="*/ 22 w 147"/>
                    <a:gd name="T5" fmla="*/ 249 h 251"/>
                    <a:gd name="T6" fmla="*/ 34 w 147"/>
                    <a:gd name="T7" fmla="*/ 235 h 251"/>
                    <a:gd name="T8" fmla="*/ 44 w 147"/>
                    <a:gd name="T9" fmla="*/ 230 h 251"/>
                    <a:gd name="T10" fmla="*/ 70 w 147"/>
                    <a:gd name="T11" fmla="*/ 234 h 251"/>
                    <a:gd name="T12" fmla="*/ 83 w 147"/>
                    <a:gd name="T13" fmla="*/ 208 h 251"/>
                    <a:gd name="T14" fmla="*/ 98 w 147"/>
                    <a:gd name="T15" fmla="*/ 197 h 251"/>
                    <a:gd name="T16" fmla="*/ 110 w 147"/>
                    <a:gd name="T17" fmla="*/ 175 h 251"/>
                    <a:gd name="T18" fmla="*/ 130 w 147"/>
                    <a:gd name="T19" fmla="*/ 161 h 251"/>
                    <a:gd name="T20" fmla="*/ 131 w 147"/>
                    <a:gd name="T21" fmla="*/ 145 h 251"/>
                    <a:gd name="T22" fmla="*/ 143 w 147"/>
                    <a:gd name="T23" fmla="*/ 133 h 251"/>
                    <a:gd name="T24" fmla="*/ 144 w 147"/>
                    <a:gd name="T25" fmla="*/ 111 h 251"/>
                    <a:gd name="T26" fmla="*/ 142 w 147"/>
                    <a:gd name="T27" fmla="*/ 95 h 251"/>
                    <a:gd name="T28" fmla="*/ 130 w 147"/>
                    <a:gd name="T29" fmla="*/ 80 h 251"/>
                    <a:gd name="T30" fmla="*/ 124 w 147"/>
                    <a:gd name="T31" fmla="*/ 62 h 251"/>
                    <a:gd name="T32" fmla="*/ 109 w 147"/>
                    <a:gd name="T33" fmla="*/ 47 h 251"/>
                    <a:gd name="T34" fmla="*/ 114 w 147"/>
                    <a:gd name="T35" fmla="*/ 28 h 251"/>
                    <a:gd name="T36" fmla="*/ 99 w 147"/>
                    <a:gd name="T37" fmla="*/ 26 h 251"/>
                    <a:gd name="T38" fmla="*/ 75 w 147"/>
                    <a:gd name="T39" fmla="*/ 27 h 251"/>
                    <a:gd name="T40" fmla="*/ 56 w 147"/>
                    <a:gd name="T41" fmla="*/ 27 h 251"/>
                    <a:gd name="T42" fmla="*/ 36 w 147"/>
                    <a:gd name="T43" fmla="*/ 0 h 251"/>
                    <a:gd name="T44" fmla="*/ 32 w 147"/>
                    <a:gd name="T45" fmla="*/ 17 h 251"/>
                    <a:gd name="T46" fmla="*/ 38 w 147"/>
                    <a:gd name="T47" fmla="*/ 30 h 251"/>
                    <a:gd name="T48" fmla="*/ 38 w 147"/>
                    <a:gd name="T49" fmla="*/ 42 h 251"/>
                    <a:gd name="T50" fmla="*/ 32 w 147"/>
                    <a:gd name="T51" fmla="*/ 61 h 251"/>
                    <a:gd name="T52" fmla="*/ 26 w 147"/>
                    <a:gd name="T53" fmla="*/ 63 h 251"/>
                    <a:gd name="T54" fmla="*/ 33 w 147"/>
                    <a:gd name="T55" fmla="*/ 69 h 251"/>
                    <a:gd name="T56" fmla="*/ 54 w 147"/>
                    <a:gd name="T57" fmla="*/ 69 h 251"/>
                    <a:gd name="T58" fmla="*/ 49 w 147"/>
                    <a:gd name="T59" fmla="*/ 85 h 251"/>
                    <a:gd name="T60" fmla="*/ 49 w 147"/>
                    <a:gd name="T61" fmla="*/ 91 h 251"/>
                    <a:gd name="T62" fmla="*/ 44 w 147"/>
                    <a:gd name="T63" fmla="*/ 108 h 251"/>
                    <a:gd name="T64" fmla="*/ 40 w 147"/>
                    <a:gd name="T65" fmla="*/ 121 h 251"/>
                    <a:gd name="T66" fmla="*/ 49 w 147"/>
                    <a:gd name="T67" fmla="*/ 138 h 251"/>
                    <a:gd name="T68" fmla="*/ 46 w 147"/>
                    <a:gd name="T69" fmla="*/ 152 h 251"/>
                    <a:gd name="T70" fmla="*/ 53 w 147"/>
                    <a:gd name="T71" fmla="*/ 165 h 251"/>
                    <a:gd name="T72" fmla="*/ 35 w 147"/>
                    <a:gd name="T73" fmla="*/ 184 h 251"/>
                    <a:gd name="T74" fmla="*/ 32 w 147"/>
                    <a:gd name="T75" fmla="*/ 200 h 251"/>
                    <a:gd name="T76" fmla="*/ 22 w 147"/>
                    <a:gd name="T77" fmla="*/ 200 h 251"/>
                    <a:gd name="T78" fmla="*/ 5 w 147"/>
                    <a:gd name="T79" fmla="*/ 219 h 251"/>
                    <a:gd name="T80" fmla="*/ 3 w 147"/>
                    <a:gd name="T81" fmla="*/ 233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7" h="251">
                      <a:moveTo>
                        <a:pt x="3" y="233"/>
                      </a:moveTo>
                      <a:cubicBezTo>
                        <a:pt x="2" y="234"/>
                        <a:pt x="0" y="236"/>
                        <a:pt x="0" y="236"/>
                      </a:cubicBezTo>
                      <a:cubicBezTo>
                        <a:pt x="1" y="238"/>
                        <a:pt x="11" y="249"/>
                        <a:pt x="13" y="250"/>
                      </a:cubicBezTo>
                      <a:cubicBezTo>
                        <a:pt x="14" y="250"/>
                        <a:pt x="15" y="250"/>
                        <a:pt x="16" y="250"/>
                      </a:cubicBezTo>
                      <a:cubicBezTo>
                        <a:pt x="17" y="250"/>
                        <a:pt x="20" y="251"/>
                        <a:pt x="21" y="251"/>
                      </a:cubicBezTo>
                      <a:cubicBezTo>
                        <a:pt x="22" y="251"/>
                        <a:pt x="22" y="250"/>
                        <a:pt x="22" y="249"/>
                      </a:cubicBezTo>
                      <a:cubicBezTo>
                        <a:pt x="26" y="239"/>
                        <a:pt x="29" y="234"/>
                        <a:pt x="32" y="235"/>
                      </a:cubicBezTo>
                      <a:cubicBezTo>
                        <a:pt x="33" y="235"/>
                        <a:pt x="34" y="235"/>
                        <a:pt x="34" y="235"/>
                      </a:cubicBezTo>
                      <a:cubicBezTo>
                        <a:pt x="36" y="235"/>
                        <a:pt x="37" y="235"/>
                        <a:pt x="39" y="236"/>
                      </a:cubicBezTo>
                      <a:cubicBezTo>
                        <a:pt x="44" y="230"/>
                        <a:pt x="44" y="230"/>
                        <a:pt x="44" y="230"/>
                      </a:cubicBezTo>
                      <a:cubicBezTo>
                        <a:pt x="44" y="230"/>
                        <a:pt x="45" y="229"/>
                        <a:pt x="46" y="230"/>
                      </a:cubicBezTo>
                      <a:cubicBezTo>
                        <a:pt x="56" y="232"/>
                        <a:pt x="68" y="235"/>
                        <a:pt x="70" y="234"/>
                      </a:cubicBezTo>
                      <a:cubicBezTo>
                        <a:pt x="72" y="234"/>
                        <a:pt x="81" y="224"/>
                        <a:pt x="82" y="222"/>
                      </a:cubicBezTo>
                      <a:cubicBezTo>
                        <a:pt x="82" y="221"/>
                        <a:pt x="83" y="212"/>
                        <a:pt x="83" y="208"/>
                      </a:cubicBezTo>
                      <a:cubicBezTo>
                        <a:pt x="83" y="205"/>
                        <a:pt x="87" y="203"/>
                        <a:pt x="93" y="200"/>
                      </a:cubicBezTo>
                      <a:cubicBezTo>
                        <a:pt x="95" y="199"/>
                        <a:pt x="97" y="198"/>
                        <a:pt x="98" y="197"/>
                      </a:cubicBezTo>
                      <a:cubicBezTo>
                        <a:pt x="100" y="195"/>
                        <a:pt x="105" y="184"/>
                        <a:pt x="108" y="180"/>
                      </a:cubicBezTo>
                      <a:cubicBezTo>
                        <a:pt x="109" y="177"/>
                        <a:pt x="110" y="176"/>
                        <a:pt x="110" y="175"/>
                      </a:cubicBezTo>
                      <a:cubicBezTo>
                        <a:pt x="112" y="173"/>
                        <a:pt x="122" y="169"/>
                        <a:pt x="122" y="169"/>
                      </a:cubicBezTo>
                      <a:cubicBezTo>
                        <a:pt x="123" y="168"/>
                        <a:pt x="128" y="163"/>
                        <a:pt x="130" y="161"/>
                      </a:cubicBezTo>
                      <a:cubicBezTo>
                        <a:pt x="130" y="160"/>
                        <a:pt x="131" y="160"/>
                        <a:pt x="132" y="159"/>
                      </a:cubicBezTo>
                      <a:cubicBezTo>
                        <a:pt x="133" y="158"/>
                        <a:pt x="132" y="149"/>
                        <a:pt x="131" y="145"/>
                      </a:cubicBezTo>
                      <a:cubicBezTo>
                        <a:pt x="131" y="142"/>
                        <a:pt x="133" y="140"/>
                        <a:pt x="140" y="135"/>
                      </a:cubicBezTo>
                      <a:cubicBezTo>
                        <a:pt x="142" y="134"/>
                        <a:pt x="143" y="133"/>
                        <a:pt x="143" y="133"/>
                      </a:cubicBezTo>
                      <a:cubicBezTo>
                        <a:pt x="144" y="131"/>
                        <a:pt x="146" y="122"/>
                        <a:pt x="147" y="118"/>
                      </a:cubicBezTo>
                      <a:cubicBezTo>
                        <a:pt x="147" y="117"/>
                        <a:pt x="146" y="114"/>
                        <a:pt x="144" y="111"/>
                      </a:cubicBezTo>
                      <a:cubicBezTo>
                        <a:pt x="144" y="110"/>
                        <a:pt x="143" y="108"/>
                        <a:pt x="143" y="107"/>
                      </a:cubicBezTo>
                      <a:cubicBezTo>
                        <a:pt x="141" y="103"/>
                        <a:pt x="142" y="98"/>
                        <a:pt x="142" y="95"/>
                      </a:cubicBezTo>
                      <a:cubicBezTo>
                        <a:pt x="142" y="94"/>
                        <a:pt x="143" y="93"/>
                        <a:pt x="143" y="93"/>
                      </a:cubicBezTo>
                      <a:cubicBezTo>
                        <a:pt x="142" y="91"/>
                        <a:pt x="133" y="83"/>
                        <a:pt x="130" y="80"/>
                      </a:cubicBezTo>
                      <a:cubicBezTo>
                        <a:pt x="127" y="78"/>
                        <a:pt x="126" y="72"/>
                        <a:pt x="124" y="64"/>
                      </a:cubicBezTo>
                      <a:cubicBezTo>
                        <a:pt x="124" y="63"/>
                        <a:pt x="124" y="62"/>
                        <a:pt x="124" y="62"/>
                      </a:cubicBezTo>
                      <a:cubicBezTo>
                        <a:pt x="123" y="61"/>
                        <a:pt x="121" y="59"/>
                        <a:pt x="119" y="57"/>
                      </a:cubicBezTo>
                      <a:cubicBezTo>
                        <a:pt x="114" y="52"/>
                        <a:pt x="110" y="49"/>
                        <a:pt x="109" y="47"/>
                      </a:cubicBezTo>
                      <a:cubicBezTo>
                        <a:pt x="107" y="43"/>
                        <a:pt x="110" y="37"/>
                        <a:pt x="113" y="30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5" y="26"/>
                        <a:pt x="113" y="23"/>
                        <a:pt x="111" y="22"/>
                      </a:cubicBezTo>
                      <a:cubicBezTo>
                        <a:pt x="108" y="23"/>
                        <a:pt x="102" y="26"/>
                        <a:pt x="99" y="26"/>
                      </a:cubicBezTo>
                      <a:cubicBezTo>
                        <a:pt x="95" y="28"/>
                        <a:pt x="80" y="24"/>
                        <a:pt x="80" y="24"/>
                      </a:cubicBezTo>
                      <a:cubicBezTo>
                        <a:pt x="79" y="24"/>
                        <a:pt x="77" y="25"/>
                        <a:pt x="75" y="27"/>
                      </a:cubicBezTo>
                      <a:cubicBezTo>
                        <a:pt x="74" y="28"/>
                        <a:pt x="73" y="29"/>
                        <a:pt x="72" y="30"/>
                      </a:cubicBezTo>
                      <a:cubicBezTo>
                        <a:pt x="68" y="33"/>
                        <a:pt x="59" y="29"/>
                        <a:pt x="56" y="27"/>
                      </a:cubicBezTo>
                      <a:cubicBezTo>
                        <a:pt x="53" y="25"/>
                        <a:pt x="49" y="21"/>
                        <a:pt x="45" y="16"/>
                      </a:cubicBezTo>
                      <a:cubicBezTo>
                        <a:pt x="43" y="13"/>
                        <a:pt x="38" y="4"/>
                        <a:pt x="36" y="0"/>
                      </a:cubicBezTo>
                      <a:cubicBezTo>
                        <a:pt x="28" y="6"/>
                        <a:pt x="27" y="8"/>
                        <a:pt x="27" y="8"/>
                      </a:cubicBezTo>
                      <a:cubicBezTo>
                        <a:pt x="28" y="9"/>
                        <a:pt x="30" y="13"/>
                        <a:pt x="32" y="17"/>
                      </a:cubicBezTo>
                      <a:cubicBezTo>
                        <a:pt x="35" y="23"/>
                        <a:pt x="37" y="27"/>
                        <a:pt x="37" y="29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8" y="32"/>
                        <a:pt x="39" y="35"/>
                        <a:pt x="38" y="38"/>
                      </a:cubicBezTo>
                      <a:cubicBezTo>
                        <a:pt x="38" y="39"/>
                        <a:pt x="38" y="41"/>
                        <a:pt x="38" y="42"/>
                      </a:cubicBezTo>
                      <a:cubicBezTo>
                        <a:pt x="37" y="44"/>
                        <a:pt x="37" y="46"/>
                        <a:pt x="37" y="48"/>
                      </a:cubicBezTo>
                      <a:cubicBezTo>
                        <a:pt x="37" y="50"/>
                        <a:pt x="35" y="60"/>
                        <a:pt x="32" y="61"/>
                      </a:cubicBezTo>
                      <a:cubicBezTo>
                        <a:pt x="31" y="62"/>
                        <a:pt x="31" y="62"/>
                        <a:pt x="30" y="62"/>
                      </a:cubicBezTo>
                      <a:cubicBezTo>
                        <a:pt x="29" y="62"/>
                        <a:pt x="27" y="63"/>
                        <a:pt x="26" y="63"/>
                      </a:cubicBezTo>
                      <a:cubicBezTo>
                        <a:pt x="29" y="68"/>
                        <a:pt x="31" y="70"/>
                        <a:pt x="32" y="70"/>
                      </a:cubicBezTo>
                      <a:cubicBezTo>
                        <a:pt x="33" y="70"/>
                        <a:pt x="33" y="69"/>
                        <a:pt x="33" y="69"/>
                      </a:cubicBezTo>
                      <a:cubicBezTo>
                        <a:pt x="35" y="66"/>
                        <a:pt x="37" y="63"/>
                        <a:pt x="40" y="63"/>
                      </a:cubicBezTo>
                      <a:cubicBezTo>
                        <a:pt x="44" y="63"/>
                        <a:pt x="54" y="63"/>
                        <a:pt x="54" y="69"/>
                      </a:cubicBezTo>
                      <a:cubicBezTo>
                        <a:pt x="54" y="73"/>
                        <a:pt x="53" y="76"/>
                        <a:pt x="51" y="79"/>
                      </a:cubicBezTo>
                      <a:cubicBezTo>
                        <a:pt x="50" y="80"/>
                        <a:pt x="50" y="83"/>
                        <a:pt x="49" y="85"/>
                      </a:cubicBezTo>
                      <a:cubicBezTo>
                        <a:pt x="49" y="86"/>
                        <a:pt x="49" y="86"/>
                        <a:pt x="49" y="86"/>
                      </a:cubicBezTo>
                      <a:cubicBezTo>
                        <a:pt x="49" y="87"/>
                        <a:pt x="49" y="89"/>
                        <a:pt x="49" y="91"/>
                      </a:cubicBezTo>
                      <a:cubicBezTo>
                        <a:pt x="49" y="97"/>
                        <a:pt x="48" y="101"/>
                        <a:pt x="47" y="103"/>
                      </a:cubicBezTo>
                      <a:cubicBezTo>
                        <a:pt x="47" y="104"/>
                        <a:pt x="45" y="106"/>
                        <a:pt x="44" y="108"/>
                      </a:cubicBezTo>
                      <a:cubicBezTo>
                        <a:pt x="42" y="111"/>
                        <a:pt x="37" y="117"/>
                        <a:pt x="37" y="118"/>
                      </a:cubicBezTo>
                      <a:cubicBezTo>
                        <a:pt x="38" y="119"/>
                        <a:pt x="39" y="120"/>
                        <a:pt x="40" y="121"/>
                      </a:cubicBezTo>
                      <a:cubicBezTo>
                        <a:pt x="47" y="129"/>
                        <a:pt x="51" y="133"/>
                        <a:pt x="50" y="136"/>
                      </a:cubicBezTo>
                      <a:cubicBezTo>
                        <a:pt x="50" y="137"/>
                        <a:pt x="50" y="137"/>
                        <a:pt x="49" y="138"/>
                      </a:cubicBezTo>
                      <a:cubicBezTo>
                        <a:pt x="47" y="139"/>
                        <a:pt x="45" y="142"/>
                        <a:pt x="45" y="143"/>
                      </a:cubicBezTo>
                      <a:cubicBezTo>
                        <a:pt x="45" y="150"/>
                        <a:pt x="45" y="152"/>
                        <a:pt x="46" y="152"/>
                      </a:cubicBezTo>
                      <a:cubicBezTo>
                        <a:pt x="46" y="153"/>
                        <a:pt x="46" y="153"/>
                        <a:pt x="46" y="153"/>
                      </a:cubicBezTo>
                      <a:cubicBezTo>
                        <a:pt x="51" y="159"/>
                        <a:pt x="53" y="163"/>
                        <a:pt x="53" y="165"/>
                      </a:cubicBezTo>
                      <a:cubicBezTo>
                        <a:pt x="53" y="166"/>
                        <a:pt x="52" y="167"/>
                        <a:pt x="52" y="167"/>
                      </a:cubicBezTo>
                      <a:cubicBezTo>
                        <a:pt x="49" y="169"/>
                        <a:pt x="36" y="181"/>
                        <a:pt x="35" y="184"/>
                      </a:cubicBezTo>
                      <a:cubicBezTo>
                        <a:pt x="35" y="186"/>
                        <a:pt x="36" y="197"/>
                        <a:pt x="34" y="199"/>
                      </a:cubicBezTo>
                      <a:cubicBezTo>
                        <a:pt x="33" y="200"/>
                        <a:pt x="32" y="200"/>
                        <a:pt x="32" y="200"/>
                      </a:cubicBezTo>
                      <a:cubicBezTo>
                        <a:pt x="31" y="200"/>
                        <a:pt x="30" y="201"/>
                        <a:pt x="30" y="201"/>
                      </a:cubicBezTo>
                      <a:cubicBezTo>
                        <a:pt x="28" y="201"/>
                        <a:pt x="24" y="202"/>
                        <a:pt x="22" y="200"/>
                      </a:cubicBezTo>
                      <a:cubicBezTo>
                        <a:pt x="14" y="207"/>
                        <a:pt x="6" y="215"/>
                        <a:pt x="5" y="217"/>
                      </a:cubicBezTo>
                      <a:cubicBezTo>
                        <a:pt x="5" y="218"/>
                        <a:pt x="5" y="219"/>
                        <a:pt x="5" y="219"/>
                      </a:cubicBezTo>
                      <a:cubicBezTo>
                        <a:pt x="6" y="223"/>
                        <a:pt x="8" y="229"/>
                        <a:pt x="5" y="231"/>
                      </a:cubicBezTo>
                      <a:cubicBezTo>
                        <a:pt x="5" y="232"/>
                        <a:pt x="4" y="233"/>
                        <a:pt x="3" y="23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27" name="Freeform 239"/>
                <p:cNvSpPr>
                  <a:spLocks/>
                </p:cNvSpPr>
                <p:nvPr/>
              </p:nvSpPr>
              <p:spPr bwMode="auto">
                <a:xfrm>
                  <a:off x="11473634" y="8225713"/>
                  <a:ext cx="2601455" cy="2930543"/>
                </a:xfrm>
                <a:custGeom>
                  <a:avLst/>
                  <a:gdLst>
                    <a:gd name="T0" fmla="*/ 677 w 707"/>
                    <a:gd name="T1" fmla="*/ 193 h 795"/>
                    <a:gd name="T2" fmla="*/ 649 w 707"/>
                    <a:gd name="T3" fmla="*/ 166 h 795"/>
                    <a:gd name="T4" fmla="*/ 616 w 707"/>
                    <a:gd name="T5" fmla="*/ 168 h 795"/>
                    <a:gd name="T6" fmla="*/ 600 w 707"/>
                    <a:gd name="T7" fmla="*/ 152 h 795"/>
                    <a:gd name="T8" fmla="*/ 548 w 707"/>
                    <a:gd name="T9" fmla="*/ 156 h 795"/>
                    <a:gd name="T10" fmla="*/ 535 w 707"/>
                    <a:gd name="T11" fmla="*/ 205 h 795"/>
                    <a:gd name="T12" fmla="*/ 501 w 707"/>
                    <a:gd name="T13" fmla="*/ 272 h 795"/>
                    <a:gd name="T14" fmla="*/ 479 w 707"/>
                    <a:gd name="T15" fmla="*/ 244 h 795"/>
                    <a:gd name="T16" fmla="*/ 433 w 707"/>
                    <a:gd name="T17" fmla="*/ 277 h 795"/>
                    <a:gd name="T18" fmla="*/ 390 w 707"/>
                    <a:gd name="T19" fmla="*/ 251 h 795"/>
                    <a:gd name="T20" fmla="*/ 380 w 707"/>
                    <a:gd name="T21" fmla="*/ 157 h 795"/>
                    <a:gd name="T22" fmla="*/ 366 w 707"/>
                    <a:gd name="T23" fmla="*/ 110 h 795"/>
                    <a:gd name="T24" fmla="*/ 341 w 707"/>
                    <a:gd name="T25" fmla="*/ 87 h 795"/>
                    <a:gd name="T26" fmla="*/ 334 w 707"/>
                    <a:gd name="T27" fmla="*/ 57 h 795"/>
                    <a:gd name="T28" fmla="*/ 293 w 707"/>
                    <a:gd name="T29" fmla="*/ 32 h 795"/>
                    <a:gd name="T30" fmla="*/ 291 w 707"/>
                    <a:gd name="T31" fmla="*/ 4 h 795"/>
                    <a:gd name="T32" fmla="*/ 258 w 707"/>
                    <a:gd name="T33" fmla="*/ 23 h 795"/>
                    <a:gd name="T34" fmla="*/ 254 w 707"/>
                    <a:gd name="T35" fmla="*/ 83 h 795"/>
                    <a:gd name="T36" fmla="*/ 258 w 707"/>
                    <a:gd name="T37" fmla="*/ 146 h 795"/>
                    <a:gd name="T38" fmla="*/ 236 w 707"/>
                    <a:gd name="T39" fmla="*/ 187 h 795"/>
                    <a:gd name="T40" fmla="*/ 242 w 707"/>
                    <a:gd name="T41" fmla="*/ 239 h 795"/>
                    <a:gd name="T42" fmla="*/ 271 w 707"/>
                    <a:gd name="T43" fmla="*/ 266 h 795"/>
                    <a:gd name="T44" fmla="*/ 259 w 707"/>
                    <a:gd name="T45" fmla="*/ 295 h 795"/>
                    <a:gd name="T46" fmla="*/ 249 w 707"/>
                    <a:gd name="T47" fmla="*/ 354 h 795"/>
                    <a:gd name="T48" fmla="*/ 195 w 707"/>
                    <a:gd name="T49" fmla="*/ 328 h 795"/>
                    <a:gd name="T50" fmla="*/ 172 w 707"/>
                    <a:gd name="T51" fmla="*/ 387 h 795"/>
                    <a:gd name="T52" fmla="*/ 159 w 707"/>
                    <a:gd name="T53" fmla="*/ 442 h 795"/>
                    <a:gd name="T54" fmla="*/ 117 w 707"/>
                    <a:gd name="T55" fmla="*/ 412 h 795"/>
                    <a:gd name="T56" fmla="*/ 72 w 707"/>
                    <a:gd name="T57" fmla="*/ 436 h 795"/>
                    <a:gd name="T58" fmla="*/ 59 w 707"/>
                    <a:gd name="T59" fmla="*/ 498 h 795"/>
                    <a:gd name="T60" fmla="*/ 47 w 707"/>
                    <a:gd name="T61" fmla="*/ 542 h 795"/>
                    <a:gd name="T62" fmla="*/ 39 w 707"/>
                    <a:gd name="T63" fmla="*/ 579 h 795"/>
                    <a:gd name="T64" fmla="*/ 37 w 707"/>
                    <a:gd name="T65" fmla="*/ 618 h 795"/>
                    <a:gd name="T66" fmla="*/ 14 w 707"/>
                    <a:gd name="T67" fmla="*/ 641 h 795"/>
                    <a:gd name="T68" fmla="*/ 9 w 707"/>
                    <a:gd name="T69" fmla="*/ 659 h 795"/>
                    <a:gd name="T70" fmla="*/ 57 w 707"/>
                    <a:gd name="T71" fmla="*/ 690 h 795"/>
                    <a:gd name="T72" fmla="*/ 125 w 707"/>
                    <a:gd name="T73" fmla="*/ 708 h 795"/>
                    <a:gd name="T74" fmla="*/ 172 w 707"/>
                    <a:gd name="T75" fmla="*/ 693 h 795"/>
                    <a:gd name="T76" fmla="*/ 204 w 707"/>
                    <a:gd name="T77" fmla="*/ 722 h 795"/>
                    <a:gd name="T78" fmla="*/ 266 w 707"/>
                    <a:gd name="T79" fmla="*/ 747 h 795"/>
                    <a:gd name="T80" fmla="*/ 296 w 707"/>
                    <a:gd name="T81" fmla="*/ 774 h 795"/>
                    <a:gd name="T82" fmla="*/ 342 w 707"/>
                    <a:gd name="T83" fmla="*/ 789 h 795"/>
                    <a:gd name="T84" fmla="*/ 424 w 707"/>
                    <a:gd name="T85" fmla="*/ 677 h 795"/>
                    <a:gd name="T86" fmla="*/ 454 w 707"/>
                    <a:gd name="T87" fmla="*/ 562 h 795"/>
                    <a:gd name="T88" fmla="*/ 425 w 707"/>
                    <a:gd name="T89" fmla="*/ 463 h 795"/>
                    <a:gd name="T90" fmla="*/ 460 w 707"/>
                    <a:gd name="T91" fmla="*/ 405 h 795"/>
                    <a:gd name="T92" fmla="*/ 500 w 707"/>
                    <a:gd name="T93" fmla="*/ 385 h 795"/>
                    <a:gd name="T94" fmla="*/ 548 w 707"/>
                    <a:gd name="T95" fmla="*/ 386 h 795"/>
                    <a:gd name="T96" fmla="*/ 611 w 707"/>
                    <a:gd name="T97" fmla="*/ 354 h 795"/>
                    <a:gd name="T98" fmla="*/ 647 w 707"/>
                    <a:gd name="T99" fmla="*/ 327 h 795"/>
                    <a:gd name="T100" fmla="*/ 676 w 707"/>
                    <a:gd name="T101" fmla="*/ 344 h 795"/>
                    <a:gd name="T102" fmla="*/ 689 w 707"/>
                    <a:gd name="T103" fmla="*/ 304 h 795"/>
                    <a:gd name="T104" fmla="*/ 662 w 707"/>
                    <a:gd name="T105" fmla="*/ 255 h 795"/>
                    <a:gd name="T106" fmla="*/ 671 w 707"/>
                    <a:gd name="T107" fmla="*/ 235 h 795"/>
                    <a:gd name="T108" fmla="*/ 704 w 707"/>
                    <a:gd name="T109" fmla="*/ 237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07" h="795">
                      <a:moveTo>
                        <a:pt x="706" y="234"/>
                      </a:moveTo>
                      <a:cubicBezTo>
                        <a:pt x="706" y="233"/>
                        <a:pt x="707" y="231"/>
                        <a:pt x="707" y="229"/>
                      </a:cubicBezTo>
                      <a:cubicBezTo>
                        <a:pt x="707" y="228"/>
                        <a:pt x="704" y="224"/>
                        <a:pt x="691" y="212"/>
                      </a:cubicBezTo>
                      <a:cubicBezTo>
                        <a:pt x="690" y="211"/>
                        <a:pt x="690" y="211"/>
                        <a:pt x="690" y="211"/>
                      </a:cubicBezTo>
                      <a:cubicBezTo>
                        <a:pt x="688" y="209"/>
                        <a:pt x="686" y="205"/>
                        <a:pt x="685" y="201"/>
                      </a:cubicBezTo>
                      <a:cubicBezTo>
                        <a:pt x="684" y="199"/>
                        <a:pt x="683" y="197"/>
                        <a:pt x="682" y="196"/>
                      </a:cubicBezTo>
                      <a:cubicBezTo>
                        <a:pt x="681" y="194"/>
                        <a:pt x="679" y="193"/>
                        <a:pt x="677" y="193"/>
                      </a:cubicBezTo>
                      <a:cubicBezTo>
                        <a:pt x="676" y="193"/>
                        <a:pt x="675" y="193"/>
                        <a:pt x="674" y="192"/>
                      </a:cubicBezTo>
                      <a:cubicBezTo>
                        <a:pt x="672" y="191"/>
                        <a:pt x="672" y="187"/>
                        <a:pt x="672" y="183"/>
                      </a:cubicBezTo>
                      <a:cubicBezTo>
                        <a:pt x="673" y="182"/>
                        <a:pt x="673" y="182"/>
                        <a:pt x="673" y="182"/>
                      </a:cubicBezTo>
                      <a:cubicBezTo>
                        <a:pt x="672" y="181"/>
                        <a:pt x="667" y="176"/>
                        <a:pt x="664" y="173"/>
                      </a:cubicBezTo>
                      <a:cubicBezTo>
                        <a:pt x="661" y="171"/>
                        <a:pt x="659" y="169"/>
                        <a:pt x="658" y="167"/>
                      </a:cubicBezTo>
                      <a:cubicBezTo>
                        <a:pt x="657" y="165"/>
                        <a:pt x="655" y="166"/>
                        <a:pt x="652" y="166"/>
                      </a:cubicBezTo>
                      <a:cubicBezTo>
                        <a:pt x="650" y="166"/>
                        <a:pt x="649" y="166"/>
                        <a:pt x="649" y="166"/>
                      </a:cubicBezTo>
                      <a:cubicBezTo>
                        <a:pt x="648" y="166"/>
                        <a:pt x="648" y="169"/>
                        <a:pt x="648" y="170"/>
                      </a:cubicBezTo>
                      <a:cubicBezTo>
                        <a:pt x="648" y="172"/>
                        <a:pt x="648" y="174"/>
                        <a:pt x="647" y="175"/>
                      </a:cubicBezTo>
                      <a:cubicBezTo>
                        <a:pt x="646" y="177"/>
                        <a:pt x="641" y="183"/>
                        <a:pt x="638" y="185"/>
                      </a:cubicBezTo>
                      <a:cubicBezTo>
                        <a:pt x="635" y="187"/>
                        <a:pt x="625" y="185"/>
                        <a:pt x="622" y="183"/>
                      </a:cubicBezTo>
                      <a:cubicBezTo>
                        <a:pt x="618" y="182"/>
                        <a:pt x="618" y="178"/>
                        <a:pt x="619" y="175"/>
                      </a:cubicBezTo>
                      <a:cubicBezTo>
                        <a:pt x="619" y="174"/>
                        <a:pt x="619" y="172"/>
                        <a:pt x="619" y="172"/>
                      </a:cubicBezTo>
                      <a:cubicBezTo>
                        <a:pt x="618" y="171"/>
                        <a:pt x="617" y="170"/>
                        <a:pt x="616" y="168"/>
                      </a:cubicBezTo>
                      <a:cubicBezTo>
                        <a:pt x="615" y="168"/>
                        <a:pt x="614" y="167"/>
                        <a:pt x="613" y="166"/>
                      </a:cubicBezTo>
                      <a:cubicBezTo>
                        <a:pt x="612" y="164"/>
                        <a:pt x="612" y="161"/>
                        <a:pt x="612" y="158"/>
                      </a:cubicBezTo>
                      <a:cubicBezTo>
                        <a:pt x="612" y="157"/>
                        <a:pt x="613" y="156"/>
                        <a:pt x="613" y="155"/>
                      </a:cubicBezTo>
                      <a:cubicBezTo>
                        <a:pt x="612" y="154"/>
                        <a:pt x="610" y="154"/>
                        <a:pt x="609" y="154"/>
                      </a:cubicBezTo>
                      <a:cubicBezTo>
                        <a:pt x="608" y="154"/>
                        <a:pt x="607" y="154"/>
                        <a:pt x="607" y="154"/>
                      </a:cubicBezTo>
                      <a:cubicBezTo>
                        <a:pt x="606" y="154"/>
                        <a:pt x="605" y="153"/>
                        <a:pt x="604" y="153"/>
                      </a:cubicBezTo>
                      <a:cubicBezTo>
                        <a:pt x="603" y="153"/>
                        <a:pt x="602" y="152"/>
                        <a:pt x="600" y="152"/>
                      </a:cubicBezTo>
                      <a:cubicBezTo>
                        <a:pt x="597" y="152"/>
                        <a:pt x="594" y="151"/>
                        <a:pt x="589" y="148"/>
                      </a:cubicBezTo>
                      <a:cubicBezTo>
                        <a:pt x="587" y="147"/>
                        <a:pt x="586" y="147"/>
                        <a:pt x="585" y="146"/>
                      </a:cubicBezTo>
                      <a:cubicBezTo>
                        <a:pt x="583" y="146"/>
                        <a:pt x="578" y="147"/>
                        <a:pt x="575" y="147"/>
                      </a:cubicBezTo>
                      <a:cubicBezTo>
                        <a:pt x="573" y="147"/>
                        <a:pt x="571" y="147"/>
                        <a:pt x="570" y="147"/>
                      </a:cubicBezTo>
                      <a:cubicBezTo>
                        <a:pt x="568" y="147"/>
                        <a:pt x="565" y="147"/>
                        <a:pt x="561" y="147"/>
                      </a:cubicBezTo>
                      <a:cubicBezTo>
                        <a:pt x="559" y="147"/>
                        <a:pt x="556" y="146"/>
                        <a:pt x="556" y="146"/>
                      </a:cubicBezTo>
                      <a:cubicBezTo>
                        <a:pt x="554" y="147"/>
                        <a:pt x="549" y="155"/>
                        <a:pt x="548" y="156"/>
                      </a:cubicBezTo>
                      <a:cubicBezTo>
                        <a:pt x="548" y="156"/>
                        <a:pt x="548" y="157"/>
                        <a:pt x="548" y="158"/>
                      </a:cubicBezTo>
                      <a:cubicBezTo>
                        <a:pt x="546" y="163"/>
                        <a:pt x="545" y="168"/>
                        <a:pt x="544" y="170"/>
                      </a:cubicBezTo>
                      <a:cubicBezTo>
                        <a:pt x="543" y="171"/>
                        <a:pt x="542" y="173"/>
                        <a:pt x="534" y="178"/>
                      </a:cubicBezTo>
                      <a:cubicBezTo>
                        <a:pt x="534" y="179"/>
                        <a:pt x="536" y="185"/>
                        <a:pt x="536" y="187"/>
                      </a:cubicBezTo>
                      <a:cubicBezTo>
                        <a:pt x="537" y="190"/>
                        <a:pt x="538" y="191"/>
                        <a:pt x="538" y="192"/>
                      </a:cubicBezTo>
                      <a:cubicBezTo>
                        <a:pt x="538" y="193"/>
                        <a:pt x="537" y="197"/>
                        <a:pt x="536" y="202"/>
                      </a:cubicBezTo>
                      <a:cubicBezTo>
                        <a:pt x="535" y="203"/>
                        <a:pt x="535" y="204"/>
                        <a:pt x="535" y="205"/>
                      </a:cubicBezTo>
                      <a:cubicBezTo>
                        <a:pt x="535" y="206"/>
                        <a:pt x="534" y="208"/>
                        <a:pt x="520" y="220"/>
                      </a:cubicBezTo>
                      <a:cubicBezTo>
                        <a:pt x="518" y="223"/>
                        <a:pt x="519" y="234"/>
                        <a:pt x="519" y="238"/>
                      </a:cubicBezTo>
                      <a:cubicBezTo>
                        <a:pt x="519" y="239"/>
                        <a:pt x="519" y="239"/>
                        <a:pt x="519" y="240"/>
                      </a:cubicBezTo>
                      <a:cubicBezTo>
                        <a:pt x="519" y="243"/>
                        <a:pt x="519" y="246"/>
                        <a:pt x="517" y="249"/>
                      </a:cubicBezTo>
                      <a:cubicBezTo>
                        <a:pt x="514" y="252"/>
                        <a:pt x="504" y="259"/>
                        <a:pt x="502" y="260"/>
                      </a:cubicBezTo>
                      <a:cubicBezTo>
                        <a:pt x="501" y="261"/>
                        <a:pt x="501" y="264"/>
                        <a:pt x="501" y="266"/>
                      </a:cubicBezTo>
                      <a:cubicBezTo>
                        <a:pt x="501" y="268"/>
                        <a:pt x="501" y="270"/>
                        <a:pt x="501" y="272"/>
                      </a:cubicBezTo>
                      <a:cubicBezTo>
                        <a:pt x="500" y="273"/>
                        <a:pt x="499" y="273"/>
                        <a:pt x="499" y="274"/>
                      </a:cubicBezTo>
                      <a:cubicBezTo>
                        <a:pt x="497" y="274"/>
                        <a:pt x="495" y="272"/>
                        <a:pt x="493" y="269"/>
                      </a:cubicBezTo>
                      <a:cubicBezTo>
                        <a:pt x="492" y="268"/>
                        <a:pt x="491" y="266"/>
                        <a:pt x="490" y="265"/>
                      </a:cubicBezTo>
                      <a:cubicBezTo>
                        <a:pt x="488" y="262"/>
                        <a:pt x="488" y="256"/>
                        <a:pt x="489" y="252"/>
                      </a:cubicBezTo>
                      <a:cubicBezTo>
                        <a:pt x="489" y="251"/>
                        <a:pt x="489" y="250"/>
                        <a:pt x="489" y="249"/>
                      </a:cubicBezTo>
                      <a:cubicBezTo>
                        <a:pt x="489" y="248"/>
                        <a:pt x="486" y="245"/>
                        <a:pt x="484" y="244"/>
                      </a:cubicBezTo>
                      <a:cubicBezTo>
                        <a:pt x="483" y="243"/>
                        <a:pt x="481" y="244"/>
                        <a:pt x="479" y="244"/>
                      </a:cubicBezTo>
                      <a:cubicBezTo>
                        <a:pt x="478" y="245"/>
                        <a:pt x="477" y="245"/>
                        <a:pt x="475" y="245"/>
                      </a:cubicBezTo>
                      <a:cubicBezTo>
                        <a:pt x="475" y="245"/>
                        <a:pt x="474" y="246"/>
                        <a:pt x="474" y="253"/>
                      </a:cubicBezTo>
                      <a:cubicBezTo>
                        <a:pt x="474" y="253"/>
                        <a:pt x="474" y="253"/>
                        <a:pt x="474" y="253"/>
                      </a:cubicBezTo>
                      <a:cubicBezTo>
                        <a:pt x="474" y="256"/>
                        <a:pt x="472" y="258"/>
                        <a:pt x="453" y="264"/>
                      </a:cubicBezTo>
                      <a:cubicBezTo>
                        <a:pt x="452" y="264"/>
                        <a:pt x="452" y="264"/>
                        <a:pt x="452" y="264"/>
                      </a:cubicBezTo>
                      <a:cubicBezTo>
                        <a:pt x="449" y="265"/>
                        <a:pt x="441" y="267"/>
                        <a:pt x="439" y="267"/>
                      </a:cubicBezTo>
                      <a:cubicBezTo>
                        <a:pt x="438" y="267"/>
                        <a:pt x="437" y="268"/>
                        <a:pt x="433" y="277"/>
                      </a:cubicBezTo>
                      <a:cubicBezTo>
                        <a:pt x="433" y="278"/>
                        <a:pt x="433" y="278"/>
                        <a:pt x="433" y="278"/>
                      </a:cubicBezTo>
                      <a:cubicBezTo>
                        <a:pt x="432" y="282"/>
                        <a:pt x="430" y="287"/>
                        <a:pt x="427" y="290"/>
                      </a:cubicBezTo>
                      <a:cubicBezTo>
                        <a:pt x="424" y="291"/>
                        <a:pt x="420" y="291"/>
                        <a:pt x="415" y="291"/>
                      </a:cubicBezTo>
                      <a:cubicBezTo>
                        <a:pt x="413" y="291"/>
                        <a:pt x="413" y="290"/>
                        <a:pt x="412" y="290"/>
                      </a:cubicBezTo>
                      <a:cubicBezTo>
                        <a:pt x="410" y="290"/>
                        <a:pt x="406" y="287"/>
                        <a:pt x="396" y="276"/>
                      </a:cubicBezTo>
                      <a:cubicBezTo>
                        <a:pt x="394" y="274"/>
                        <a:pt x="393" y="273"/>
                        <a:pt x="393" y="272"/>
                      </a:cubicBezTo>
                      <a:cubicBezTo>
                        <a:pt x="391" y="270"/>
                        <a:pt x="390" y="265"/>
                        <a:pt x="390" y="251"/>
                      </a:cubicBezTo>
                      <a:cubicBezTo>
                        <a:pt x="390" y="250"/>
                        <a:pt x="391" y="249"/>
                        <a:pt x="391" y="249"/>
                      </a:cubicBezTo>
                      <a:cubicBezTo>
                        <a:pt x="391" y="223"/>
                        <a:pt x="391" y="223"/>
                        <a:pt x="391" y="223"/>
                      </a:cubicBezTo>
                      <a:cubicBezTo>
                        <a:pt x="391" y="221"/>
                        <a:pt x="391" y="212"/>
                        <a:pt x="392" y="203"/>
                      </a:cubicBezTo>
                      <a:cubicBezTo>
                        <a:pt x="393" y="196"/>
                        <a:pt x="394" y="189"/>
                        <a:pt x="394" y="187"/>
                      </a:cubicBezTo>
                      <a:cubicBezTo>
                        <a:pt x="394" y="186"/>
                        <a:pt x="394" y="179"/>
                        <a:pt x="394" y="173"/>
                      </a:cubicBezTo>
                      <a:cubicBezTo>
                        <a:pt x="394" y="168"/>
                        <a:pt x="394" y="164"/>
                        <a:pt x="394" y="162"/>
                      </a:cubicBezTo>
                      <a:cubicBezTo>
                        <a:pt x="392" y="161"/>
                        <a:pt x="384" y="158"/>
                        <a:pt x="380" y="157"/>
                      </a:cubicBezTo>
                      <a:cubicBezTo>
                        <a:pt x="378" y="157"/>
                        <a:pt x="377" y="156"/>
                        <a:pt x="376" y="156"/>
                      </a:cubicBezTo>
                      <a:cubicBezTo>
                        <a:pt x="374" y="155"/>
                        <a:pt x="373" y="151"/>
                        <a:pt x="370" y="143"/>
                      </a:cubicBezTo>
                      <a:cubicBezTo>
                        <a:pt x="369" y="141"/>
                        <a:pt x="369" y="139"/>
                        <a:pt x="368" y="137"/>
                      </a:cubicBezTo>
                      <a:cubicBezTo>
                        <a:pt x="366" y="133"/>
                        <a:pt x="364" y="130"/>
                        <a:pt x="362" y="128"/>
                      </a:cubicBezTo>
                      <a:cubicBezTo>
                        <a:pt x="360" y="126"/>
                        <a:pt x="360" y="122"/>
                        <a:pt x="360" y="119"/>
                      </a:cubicBezTo>
                      <a:cubicBezTo>
                        <a:pt x="360" y="119"/>
                        <a:pt x="361" y="118"/>
                        <a:pt x="361" y="118"/>
                      </a:cubicBezTo>
                      <a:cubicBezTo>
                        <a:pt x="361" y="115"/>
                        <a:pt x="364" y="112"/>
                        <a:pt x="366" y="110"/>
                      </a:cubicBezTo>
                      <a:cubicBezTo>
                        <a:pt x="366" y="110"/>
                        <a:pt x="367" y="108"/>
                        <a:pt x="367" y="101"/>
                      </a:cubicBezTo>
                      <a:cubicBezTo>
                        <a:pt x="367" y="100"/>
                        <a:pt x="367" y="100"/>
                        <a:pt x="367" y="100"/>
                      </a:cubicBezTo>
                      <a:cubicBezTo>
                        <a:pt x="366" y="99"/>
                        <a:pt x="364" y="96"/>
                        <a:pt x="360" y="94"/>
                      </a:cubicBezTo>
                      <a:cubicBezTo>
                        <a:pt x="358" y="92"/>
                        <a:pt x="355" y="92"/>
                        <a:pt x="353" y="92"/>
                      </a:cubicBezTo>
                      <a:cubicBezTo>
                        <a:pt x="353" y="92"/>
                        <a:pt x="352" y="92"/>
                        <a:pt x="352" y="92"/>
                      </a:cubicBezTo>
                      <a:cubicBezTo>
                        <a:pt x="349" y="92"/>
                        <a:pt x="346" y="90"/>
                        <a:pt x="343" y="89"/>
                      </a:cubicBezTo>
                      <a:cubicBezTo>
                        <a:pt x="342" y="88"/>
                        <a:pt x="342" y="88"/>
                        <a:pt x="341" y="87"/>
                      </a:cubicBezTo>
                      <a:cubicBezTo>
                        <a:pt x="338" y="86"/>
                        <a:pt x="338" y="82"/>
                        <a:pt x="338" y="78"/>
                      </a:cubicBezTo>
                      <a:cubicBezTo>
                        <a:pt x="338" y="75"/>
                        <a:pt x="339" y="73"/>
                        <a:pt x="341" y="72"/>
                      </a:cubicBezTo>
                      <a:cubicBezTo>
                        <a:pt x="341" y="72"/>
                        <a:pt x="342" y="71"/>
                        <a:pt x="342" y="71"/>
                      </a:cubicBezTo>
                      <a:cubicBezTo>
                        <a:pt x="342" y="70"/>
                        <a:pt x="342" y="70"/>
                        <a:pt x="342" y="70"/>
                      </a:cubicBezTo>
                      <a:cubicBezTo>
                        <a:pt x="342" y="70"/>
                        <a:pt x="341" y="69"/>
                        <a:pt x="341" y="69"/>
                      </a:cubicBezTo>
                      <a:cubicBezTo>
                        <a:pt x="340" y="69"/>
                        <a:pt x="339" y="68"/>
                        <a:pt x="338" y="68"/>
                      </a:cubicBezTo>
                      <a:cubicBezTo>
                        <a:pt x="336" y="66"/>
                        <a:pt x="335" y="61"/>
                        <a:pt x="334" y="57"/>
                      </a:cubicBezTo>
                      <a:cubicBezTo>
                        <a:pt x="334" y="55"/>
                        <a:pt x="334" y="54"/>
                        <a:pt x="334" y="53"/>
                      </a:cubicBezTo>
                      <a:cubicBezTo>
                        <a:pt x="333" y="50"/>
                        <a:pt x="328" y="39"/>
                        <a:pt x="327" y="37"/>
                      </a:cubicBezTo>
                      <a:cubicBezTo>
                        <a:pt x="326" y="36"/>
                        <a:pt x="320" y="32"/>
                        <a:pt x="316" y="30"/>
                      </a:cubicBezTo>
                      <a:cubicBezTo>
                        <a:pt x="314" y="29"/>
                        <a:pt x="313" y="30"/>
                        <a:pt x="312" y="30"/>
                      </a:cubicBezTo>
                      <a:cubicBezTo>
                        <a:pt x="311" y="30"/>
                        <a:pt x="311" y="31"/>
                        <a:pt x="310" y="31"/>
                      </a:cubicBezTo>
                      <a:cubicBezTo>
                        <a:pt x="307" y="32"/>
                        <a:pt x="297" y="33"/>
                        <a:pt x="295" y="33"/>
                      </a:cubicBezTo>
                      <a:cubicBezTo>
                        <a:pt x="294" y="33"/>
                        <a:pt x="293" y="33"/>
                        <a:pt x="293" y="32"/>
                      </a:cubicBezTo>
                      <a:cubicBezTo>
                        <a:pt x="291" y="30"/>
                        <a:pt x="292" y="20"/>
                        <a:pt x="292" y="19"/>
                      </a:cubicBezTo>
                      <a:cubicBezTo>
                        <a:pt x="293" y="17"/>
                        <a:pt x="296" y="15"/>
                        <a:pt x="299" y="14"/>
                      </a:cubicBezTo>
                      <a:cubicBezTo>
                        <a:pt x="300" y="14"/>
                        <a:pt x="301" y="13"/>
                        <a:pt x="301" y="13"/>
                      </a:cubicBezTo>
                      <a:cubicBezTo>
                        <a:pt x="301" y="13"/>
                        <a:pt x="301" y="11"/>
                        <a:pt x="301" y="9"/>
                      </a:cubicBezTo>
                      <a:cubicBezTo>
                        <a:pt x="301" y="9"/>
                        <a:pt x="301" y="8"/>
                        <a:pt x="301" y="7"/>
                      </a:cubicBezTo>
                      <a:cubicBezTo>
                        <a:pt x="301" y="6"/>
                        <a:pt x="297" y="3"/>
                        <a:pt x="292" y="0"/>
                      </a:cubicBezTo>
                      <a:cubicBezTo>
                        <a:pt x="292" y="1"/>
                        <a:pt x="292" y="3"/>
                        <a:pt x="291" y="4"/>
                      </a:cubicBezTo>
                      <a:cubicBezTo>
                        <a:pt x="291" y="4"/>
                        <a:pt x="291" y="5"/>
                        <a:pt x="290" y="5"/>
                      </a:cubicBezTo>
                      <a:cubicBezTo>
                        <a:pt x="289" y="8"/>
                        <a:pt x="287" y="13"/>
                        <a:pt x="283" y="12"/>
                      </a:cubicBezTo>
                      <a:cubicBezTo>
                        <a:pt x="282" y="12"/>
                        <a:pt x="281" y="12"/>
                        <a:pt x="280" y="12"/>
                      </a:cubicBezTo>
                      <a:cubicBezTo>
                        <a:pt x="279" y="11"/>
                        <a:pt x="276" y="11"/>
                        <a:pt x="276" y="11"/>
                      </a:cubicBezTo>
                      <a:cubicBezTo>
                        <a:pt x="275" y="12"/>
                        <a:pt x="268" y="20"/>
                        <a:pt x="265" y="21"/>
                      </a:cubicBezTo>
                      <a:cubicBezTo>
                        <a:pt x="264" y="21"/>
                        <a:pt x="264" y="21"/>
                        <a:pt x="264" y="21"/>
                      </a:cubicBezTo>
                      <a:cubicBezTo>
                        <a:pt x="262" y="22"/>
                        <a:pt x="260" y="22"/>
                        <a:pt x="258" y="23"/>
                      </a:cubicBezTo>
                      <a:cubicBezTo>
                        <a:pt x="256" y="25"/>
                        <a:pt x="252" y="33"/>
                        <a:pt x="252" y="36"/>
                      </a:cubicBezTo>
                      <a:cubicBezTo>
                        <a:pt x="252" y="37"/>
                        <a:pt x="251" y="38"/>
                        <a:pt x="251" y="39"/>
                      </a:cubicBezTo>
                      <a:cubicBezTo>
                        <a:pt x="251" y="43"/>
                        <a:pt x="251" y="47"/>
                        <a:pt x="253" y="49"/>
                      </a:cubicBezTo>
                      <a:cubicBezTo>
                        <a:pt x="257" y="55"/>
                        <a:pt x="258" y="60"/>
                        <a:pt x="257" y="62"/>
                      </a:cubicBezTo>
                      <a:cubicBezTo>
                        <a:pt x="255" y="65"/>
                        <a:pt x="255" y="68"/>
                        <a:pt x="255" y="69"/>
                      </a:cubicBezTo>
                      <a:cubicBezTo>
                        <a:pt x="255" y="70"/>
                        <a:pt x="254" y="71"/>
                        <a:pt x="254" y="73"/>
                      </a:cubicBezTo>
                      <a:cubicBezTo>
                        <a:pt x="253" y="76"/>
                        <a:pt x="252" y="81"/>
                        <a:pt x="254" y="83"/>
                      </a:cubicBezTo>
                      <a:cubicBezTo>
                        <a:pt x="255" y="84"/>
                        <a:pt x="257" y="86"/>
                        <a:pt x="259" y="89"/>
                      </a:cubicBezTo>
                      <a:cubicBezTo>
                        <a:pt x="270" y="99"/>
                        <a:pt x="272" y="102"/>
                        <a:pt x="271" y="104"/>
                      </a:cubicBezTo>
                      <a:cubicBezTo>
                        <a:pt x="271" y="105"/>
                        <a:pt x="271" y="107"/>
                        <a:pt x="269" y="109"/>
                      </a:cubicBezTo>
                      <a:cubicBezTo>
                        <a:pt x="268" y="112"/>
                        <a:pt x="265" y="119"/>
                        <a:pt x="265" y="120"/>
                      </a:cubicBezTo>
                      <a:cubicBezTo>
                        <a:pt x="274" y="129"/>
                        <a:pt x="272" y="132"/>
                        <a:pt x="271" y="133"/>
                      </a:cubicBezTo>
                      <a:cubicBezTo>
                        <a:pt x="271" y="134"/>
                        <a:pt x="269" y="136"/>
                        <a:pt x="266" y="139"/>
                      </a:cubicBezTo>
                      <a:cubicBezTo>
                        <a:pt x="263" y="141"/>
                        <a:pt x="259" y="145"/>
                        <a:pt x="258" y="146"/>
                      </a:cubicBezTo>
                      <a:cubicBezTo>
                        <a:pt x="259" y="147"/>
                        <a:pt x="259" y="148"/>
                        <a:pt x="259" y="149"/>
                      </a:cubicBezTo>
                      <a:cubicBezTo>
                        <a:pt x="260" y="160"/>
                        <a:pt x="259" y="163"/>
                        <a:pt x="258" y="164"/>
                      </a:cubicBezTo>
                      <a:cubicBezTo>
                        <a:pt x="257" y="164"/>
                        <a:pt x="257" y="165"/>
                        <a:pt x="256" y="165"/>
                      </a:cubicBezTo>
                      <a:cubicBezTo>
                        <a:pt x="256" y="165"/>
                        <a:pt x="253" y="167"/>
                        <a:pt x="252" y="168"/>
                      </a:cubicBezTo>
                      <a:cubicBezTo>
                        <a:pt x="250" y="176"/>
                        <a:pt x="248" y="181"/>
                        <a:pt x="246" y="182"/>
                      </a:cubicBezTo>
                      <a:cubicBezTo>
                        <a:pt x="245" y="182"/>
                        <a:pt x="245" y="182"/>
                        <a:pt x="244" y="182"/>
                      </a:cubicBezTo>
                      <a:cubicBezTo>
                        <a:pt x="238" y="185"/>
                        <a:pt x="236" y="186"/>
                        <a:pt x="236" y="187"/>
                      </a:cubicBezTo>
                      <a:cubicBezTo>
                        <a:pt x="237" y="188"/>
                        <a:pt x="237" y="190"/>
                        <a:pt x="237" y="191"/>
                      </a:cubicBezTo>
                      <a:cubicBezTo>
                        <a:pt x="239" y="198"/>
                        <a:pt x="239" y="202"/>
                        <a:pt x="237" y="204"/>
                      </a:cubicBezTo>
                      <a:cubicBezTo>
                        <a:pt x="235" y="206"/>
                        <a:pt x="234" y="208"/>
                        <a:pt x="233" y="210"/>
                      </a:cubicBezTo>
                      <a:cubicBezTo>
                        <a:pt x="233" y="213"/>
                        <a:pt x="233" y="223"/>
                        <a:pt x="233" y="226"/>
                      </a:cubicBezTo>
                      <a:cubicBezTo>
                        <a:pt x="233" y="230"/>
                        <a:pt x="234" y="233"/>
                        <a:pt x="235" y="234"/>
                      </a:cubicBezTo>
                      <a:cubicBezTo>
                        <a:pt x="236" y="235"/>
                        <a:pt x="237" y="235"/>
                        <a:pt x="238" y="235"/>
                      </a:cubicBezTo>
                      <a:cubicBezTo>
                        <a:pt x="239" y="236"/>
                        <a:pt x="241" y="237"/>
                        <a:pt x="242" y="239"/>
                      </a:cubicBezTo>
                      <a:cubicBezTo>
                        <a:pt x="242" y="239"/>
                        <a:pt x="243" y="240"/>
                        <a:pt x="243" y="240"/>
                      </a:cubicBezTo>
                      <a:cubicBezTo>
                        <a:pt x="245" y="242"/>
                        <a:pt x="249" y="248"/>
                        <a:pt x="251" y="249"/>
                      </a:cubicBezTo>
                      <a:cubicBezTo>
                        <a:pt x="251" y="249"/>
                        <a:pt x="251" y="248"/>
                        <a:pt x="251" y="248"/>
                      </a:cubicBezTo>
                      <a:cubicBezTo>
                        <a:pt x="252" y="247"/>
                        <a:pt x="254" y="244"/>
                        <a:pt x="257" y="245"/>
                      </a:cubicBezTo>
                      <a:cubicBezTo>
                        <a:pt x="257" y="245"/>
                        <a:pt x="259" y="246"/>
                        <a:pt x="260" y="246"/>
                      </a:cubicBezTo>
                      <a:cubicBezTo>
                        <a:pt x="265" y="247"/>
                        <a:pt x="271" y="248"/>
                        <a:pt x="270" y="252"/>
                      </a:cubicBezTo>
                      <a:cubicBezTo>
                        <a:pt x="270" y="255"/>
                        <a:pt x="270" y="265"/>
                        <a:pt x="271" y="266"/>
                      </a:cubicBezTo>
                      <a:cubicBezTo>
                        <a:pt x="272" y="267"/>
                        <a:pt x="272" y="268"/>
                        <a:pt x="273" y="269"/>
                      </a:cubicBezTo>
                      <a:cubicBezTo>
                        <a:pt x="275" y="271"/>
                        <a:pt x="276" y="273"/>
                        <a:pt x="275" y="274"/>
                      </a:cubicBezTo>
                      <a:cubicBezTo>
                        <a:pt x="275" y="275"/>
                        <a:pt x="274" y="276"/>
                        <a:pt x="273" y="276"/>
                      </a:cubicBezTo>
                      <a:cubicBezTo>
                        <a:pt x="272" y="276"/>
                        <a:pt x="271" y="276"/>
                        <a:pt x="270" y="276"/>
                      </a:cubicBezTo>
                      <a:cubicBezTo>
                        <a:pt x="268" y="276"/>
                        <a:pt x="265" y="275"/>
                        <a:pt x="264" y="276"/>
                      </a:cubicBezTo>
                      <a:cubicBezTo>
                        <a:pt x="263" y="278"/>
                        <a:pt x="257" y="290"/>
                        <a:pt x="257" y="292"/>
                      </a:cubicBezTo>
                      <a:cubicBezTo>
                        <a:pt x="257" y="293"/>
                        <a:pt x="257" y="294"/>
                        <a:pt x="259" y="295"/>
                      </a:cubicBezTo>
                      <a:cubicBezTo>
                        <a:pt x="260" y="295"/>
                        <a:pt x="261" y="295"/>
                        <a:pt x="262" y="294"/>
                      </a:cubicBezTo>
                      <a:cubicBezTo>
                        <a:pt x="264" y="294"/>
                        <a:pt x="267" y="293"/>
                        <a:pt x="268" y="296"/>
                      </a:cubicBezTo>
                      <a:cubicBezTo>
                        <a:pt x="273" y="304"/>
                        <a:pt x="281" y="318"/>
                        <a:pt x="278" y="321"/>
                      </a:cubicBezTo>
                      <a:cubicBezTo>
                        <a:pt x="275" y="324"/>
                        <a:pt x="267" y="334"/>
                        <a:pt x="267" y="336"/>
                      </a:cubicBezTo>
                      <a:cubicBezTo>
                        <a:pt x="267" y="337"/>
                        <a:pt x="266" y="354"/>
                        <a:pt x="261" y="355"/>
                      </a:cubicBezTo>
                      <a:cubicBezTo>
                        <a:pt x="261" y="355"/>
                        <a:pt x="260" y="355"/>
                        <a:pt x="260" y="355"/>
                      </a:cubicBezTo>
                      <a:cubicBezTo>
                        <a:pt x="256" y="356"/>
                        <a:pt x="251" y="358"/>
                        <a:pt x="249" y="354"/>
                      </a:cubicBezTo>
                      <a:cubicBezTo>
                        <a:pt x="247" y="350"/>
                        <a:pt x="244" y="346"/>
                        <a:pt x="242" y="346"/>
                      </a:cubicBezTo>
                      <a:cubicBezTo>
                        <a:pt x="241" y="346"/>
                        <a:pt x="240" y="346"/>
                        <a:pt x="239" y="347"/>
                      </a:cubicBezTo>
                      <a:cubicBezTo>
                        <a:pt x="233" y="347"/>
                        <a:pt x="229" y="347"/>
                        <a:pt x="228" y="344"/>
                      </a:cubicBezTo>
                      <a:cubicBezTo>
                        <a:pt x="225" y="339"/>
                        <a:pt x="224" y="338"/>
                        <a:pt x="223" y="338"/>
                      </a:cubicBezTo>
                      <a:cubicBezTo>
                        <a:pt x="220" y="337"/>
                        <a:pt x="212" y="330"/>
                        <a:pt x="211" y="328"/>
                      </a:cubicBezTo>
                      <a:cubicBezTo>
                        <a:pt x="211" y="327"/>
                        <a:pt x="206" y="325"/>
                        <a:pt x="205" y="324"/>
                      </a:cubicBezTo>
                      <a:cubicBezTo>
                        <a:pt x="203" y="324"/>
                        <a:pt x="197" y="326"/>
                        <a:pt x="195" y="328"/>
                      </a:cubicBezTo>
                      <a:cubicBezTo>
                        <a:pt x="194" y="329"/>
                        <a:pt x="194" y="329"/>
                        <a:pt x="194" y="329"/>
                      </a:cubicBezTo>
                      <a:cubicBezTo>
                        <a:pt x="193" y="332"/>
                        <a:pt x="188" y="339"/>
                        <a:pt x="189" y="342"/>
                      </a:cubicBezTo>
                      <a:cubicBezTo>
                        <a:pt x="190" y="343"/>
                        <a:pt x="190" y="343"/>
                        <a:pt x="190" y="343"/>
                      </a:cubicBezTo>
                      <a:cubicBezTo>
                        <a:pt x="194" y="351"/>
                        <a:pt x="197" y="358"/>
                        <a:pt x="194" y="361"/>
                      </a:cubicBezTo>
                      <a:cubicBezTo>
                        <a:pt x="192" y="362"/>
                        <a:pt x="188" y="368"/>
                        <a:pt x="184" y="372"/>
                      </a:cubicBezTo>
                      <a:cubicBezTo>
                        <a:pt x="182" y="375"/>
                        <a:pt x="180" y="378"/>
                        <a:pt x="179" y="380"/>
                      </a:cubicBezTo>
                      <a:cubicBezTo>
                        <a:pt x="177" y="381"/>
                        <a:pt x="175" y="384"/>
                        <a:pt x="172" y="387"/>
                      </a:cubicBezTo>
                      <a:cubicBezTo>
                        <a:pt x="169" y="390"/>
                        <a:pt x="164" y="394"/>
                        <a:pt x="164" y="395"/>
                      </a:cubicBezTo>
                      <a:cubicBezTo>
                        <a:pt x="162" y="400"/>
                        <a:pt x="159" y="407"/>
                        <a:pt x="159" y="408"/>
                      </a:cubicBezTo>
                      <a:cubicBezTo>
                        <a:pt x="159" y="410"/>
                        <a:pt x="158" y="412"/>
                        <a:pt x="156" y="417"/>
                      </a:cubicBezTo>
                      <a:cubicBezTo>
                        <a:pt x="154" y="420"/>
                        <a:pt x="152" y="427"/>
                        <a:pt x="152" y="429"/>
                      </a:cubicBezTo>
                      <a:cubicBezTo>
                        <a:pt x="152" y="429"/>
                        <a:pt x="152" y="429"/>
                        <a:pt x="153" y="430"/>
                      </a:cubicBezTo>
                      <a:cubicBezTo>
                        <a:pt x="157" y="434"/>
                        <a:pt x="160" y="437"/>
                        <a:pt x="160" y="440"/>
                      </a:cubicBezTo>
                      <a:cubicBezTo>
                        <a:pt x="160" y="441"/>
                        <a:pt x="160" y="442"/>
                        <a:pt x="159" y="442"/>
                      </a:cubicBezTo>
                      <a:cubicBezTo>
                        <a:pt x="158" y="443"/>
                        <a:pt x="157" y="443"/>
                        <a:pt x="156" y="444"/>
                      </a:cubicBezTo>
                      <a:cubicBezTo>
                        <a:pt x="155" y="446"/>
                        <a:pt x="152" y="449"/>
                        <a:pt x="148" y="447"/>
                      </a:cubicBezTo>
                      <a:cubicBezTo>
                        <a:pt x="147" y="447"/>
                        <a:pt x="146" y="446"/>
                        <a:pt x="144" y="446"/>
                      </a:cubicBezTo>
                      <a:cubicBezTo>
                        <a:pt x="140" y="444"/>
                        <a:pt x="135" y="442"/>
                        <a:pt x="134" y="438"/>
                      </a:cubicBezTo>
                      <a:cubicBezTo>
                        <a:pt x="131" y="430"/>
                        <a:pt x="128" y="425"/>
                        <a:pt x="127" y="423"/>
                      </a:cubicBezTo>
                      <a:cubicBezTo>
                        <a:pt x="127" y="423"/>
                        <a:pt x="126" y="422"/>
                        <a:pt x="125" y="421"/>
                      </a:cubicBezTo>
                      <a:cubicBezTo>
                        <a:pt x="121" y="415"/>
                        <a:pt x="119" y="412"/>
                        <a:pt x="117" y="412"/>
                      </a:cubicBezTo>
                      <a:cubicBezTo>
                        <a:pt x="117" y="413"/>
                        <a:pt x="117" y="413"/>
                        <a:pt x="117" y="413"/>
                      </a:cubicBezTo>
                      <a:cubicBezTo>
                        <a:pt x="113" y="413"/>
                        <a:pt x="110" y="414"/>
                        <a:pt x="109" y="416"/>
                      </a:cubicBezTo>
                      <a:cubicBezTo>
                        <a:pt x="109" y="418"/>
                        <a:pt x="109" y="418"/>
                        <a:pt x="109" y="418"/>
                      </a:cubicBezTo>
                      <a:cubicBezTo>
                        <a:pt x="107" y="425"/>
                        <a:pt x="105" y="429"/>
                        <a:pt x="103" y="431"/>
                      </a:cubicBezTo>
                      <a:cubicBezTo>
                        <a:pt x="101" y="432"/>
                        <a:pt x="88" y="438"/>
                        <a:pt x="84" y="438"/>
                      </a:cubicBezTo>
                      <a:cubicBezTo>
                        <a:pt x="81" y="438"/>
                        <a:pt x="79" y="438"/>
                        <a:pt x="77" y="437"/>
                      </a:cubicBezTo>
                      <a:cubicBezTo>
                        <a:pt x="75" y="437"/>
                        <a:pt x="73" y="436"/>
                        <a:pt x="72" y="436"/>
                      </a:cubicBezTo>
                      <a:cubicBezTo>
                        <a:pt x="67" y="436"/>
                        <a:pt x="59" y="437"/>
                        <a:pt x="58" y="439"/>
                      </a:cubicBezTo>
                      <a:cubicBezTo>
                        <a:pt x="58" y="439"/>
                        <a:pt x="58" y="441"/>
                        <a:pt x="58" y="443"/>
                      </a:cubicBezTo>
                      <a:cubicBezTo>
                        <a:pt x="59" y="452"/>
                        <a:pt x="60" y="459"/>
                        <a:pt x="56" y="461"/>
                      </a:cubicBezTo>
                      <a:cubicBezTo>
                        <a:pt x="53" y="463"/>
                        <a:pt x="50" y="467"/>
                        <a:pt x="50" y="468"/>
                      </a:cubicBezTo>
                      <a:cubicBezTo>
                        <a:pt x="48" y="475"/>
                        <a:pt x="47" y="485"/>
                        <a:pt x="48" y="488"/>
                      </a:cubicBezTo>
                      <a:cubicBezTo>
                        <a:pt x="49" y="490"/>
                        <a:pt x="51" y="491"/>
                        <a:pt x="53" y="492"/>
                      </a:cubicBezTo>
                      <a:cubicBezTo>
                        <a:pt x="56" y="494"/>
                        <a:pt x="58" y="495"/>
                        <a:pt x="59" y="498"/>
                      </a:cubicBezTo>
                      <a:cubicBezTo>
                        <a:pt x="59" y="498"/>
                        <a:pt x="66" y="510"/>
                        <a:pt x="66" y="514"/>
                      </a:cubicBezTo>
                      <a:cubicBezTo>
                        <a:pt x="66" y="514"/>
                        <a:pt x="66" y="515"/>
                        <a:pt x="66" y="516"/>
                      </a:cubicBezTo>
                      <a:cubicBezTo>
                        <a:pt x="66" y="519"/>
                        <a:pt x="67" y="525"/>
                        <a:pt x="63" y="526"/>
                      </a:cubicBezTo>
                      <a:cubicBezTo>
                        <a:pt x="61" y="526"/>
                        <a:pt x="61" y="526"/>
                        <a:pt x="61" y="526"/>
                      </a:cubicBezTo>
                      <a:cubicBezTo>
                        <a:pt x="59" y="527"/>
                        <a:pt x="55" y="528"/>
                        <a:pt x="55" y="529"/>
                      </a:cubicBezTo>
                      <a:cubicBezTo>
                        <a:pt x="55" y="529"/>
                        <a:pt x="54" y="530"/>
                        <a:pt x="54" y="532"/>
                      </a:cubicBezTo>
                      <a:cubicBezTo>
                        <a:pt x="52" y="538"/>
                        <a:pt x="50" y="542"/>
                        <a:pt x="47" y="542"/>
                      </a:cubicBezTo>
                      <a:cubicBezTo>
                        <a:pt x="41" y="542"/>
                        <a:pt x="39" y="543"/>
                        <a:pt x="38" y="543"/>
                      </a:cubicBezTo>
                      <a:cubicBezTo>
                        <a:pt x="38" y="547"/>
                        <a:pt x="35" y="557"/>
                        <a:pt x="34" y="559"/>
                      </a:cubicBezTo>
                      <a:cubicBezTo>
                        <a:pt x="34" y="560"/>
                        <a:pt x="33" y="560"/>
                        <a:pt x="33" y="561"/>
                      </a:cubicBezTo>
                      <a:cubicBezTo>
                        <a:pt x="32" y="563"/>
                        <a:pt x="31" y="565"/>
                        <a:pt x="32" y="566"/>
                      </a:cubicBezTo>
                      <a:cubicBezTo>
                        <a:pt x="32" y="566"/>
                        <a:pt x="33" y="567"/>
                        <a:pt x="33" y="568"/>
                      </a:cubicBezTo>
                      <a:cubicBezTo>
                        <a:pt x="35" y="571"/>
                        <a:pt x="38" y="575"/>
                        <a:pt x="38" y="578"/>
                      </a:cubicBezTo>
                      <a:cubicBezTo>
                        <a:pt x="39" y="579"/>
                        <a:pt x="39" y="579"/>
                        <a:pt x="39" y="579"/>
                      </a:cubicBezTo>
                      <a:cubicBezTo>
                        <a:pt x="39" y="583"/>
                        <a:pt x="40" y="588"/>
                        <a:pt x="38" y="590"/>
                      </a:cubicBezTo>
                      <a:cubicBezTo>
                        <a:pt x="37" y="591"/>
                        <a:pt x="36" y="592"/>
                        <a:pt x="35" y="592"/>
                      </a:cubicBezTo>
                      <a:cubicBezTo>
                        <a:pt x="34" y="593"/>
                        <a:pt x="34" y="593"/>
                        <a:pt x="34" y="593"/>
                      </a:cubicBezTo>
                      <a:cubicBezTo>
                        <a:pt x="34" y="594"/>
                        <a:pt x="34" y="596"/>
                        <a:pt x="34" y="597"/>
                      </a:cubicBezTo>
                      <a:cubicBezTo>
                        <a:pt x="34" y="600"/>
                        <a:pt x="33" y="608"/>
                        <a:pt x="34" y="609"/>
                      </a:cubicBezTo>
                      <a:cubicBezTo>
                        <a:pt x="35" y="610"/>
                        <a:pt x="35" y="611"/>
                        <a:pt x="35" y="611"/>
                      </a:cubicBezTo>
                      <a:cubicBezTo>
                        <a:pt x="37" y="613"/>
                        <a:pt x="39" y="615"/>
                        <a:pt x="37" y="618"/>
                      </a:cubicBezTo>
                      <a:cubicBezTo>
                        <a:pt x="36" y="619"/>
                        <a:pt x="35" y="620"/>
                        <a:pt x="35" y="621"/>
                      </a:cubicBezTo>
                      <a:cubicBezTo>
                        <a:pt x="33" y="622"/>
                        <a:pt x="32" y="624"/>
                        <a:pt x="32" y="625"/>
                      </a:cubicBezTo>
                      <a:cubicBezTo>
                        <a:pt x="32" y="625"/>
                        <a:pt x="32" y="627"/>
                        <a:pt x="32" y="628"/>
                      </a:cubicBezTo>
                      <a:cubicBezTo>
                        <a:pt x="33" y="633"/>
                        <a:pt x="34" y="637"/>
                        <a:pt x="32" y="639"/>
                      </a:cubicBezTo>
                      <a:cubicBezTo>
                        <a:pt x="32" y="639"/>
                        <a:pt x="31" y="640"/>
                        <a:pt x="30" y="640"/>
                      </a:cubicBezTo>
                      <a:cubicBezTo>
                        <a:pt x="29" y="640"/>
                        <a:pt x="28" y="640"/>
                        <a:pt x="26" y="640"/>
                      </a:cubicBezTo>
                      <a:cubicBezTo>
                        <a:pt x="22" y="640"/>
                        <a:pt x="15" y="641"/>
                        <a:pt x="14" y="641"/>
                      </a:cubicBezTo>
                      <a:cubicBezTo>
                        <a:pt x="14" y="642"/>
                        <a:pt x="14" y="643"/>
                        <a:pt x="14" y="643"/>
                      </a:cubicBezTo>
                      <a:cubicBezTo>
                        <a:pt x="14" y="645"/>
                        <a:pt x="14" y="647"/>
                        <a:pt x="13" y="649"/>
                      </a:cubicBezTo>
                      <a:cubicBezTo>
                        <a:pt x="12" y="649"/>
                        <a:pt x="11" y="650"/>
                        <a:pt x="10" y="649"/>
                      </a:cubicBezTo>
                      <a:cubicBezTo>
                        <a:pt x="9" y="649"/>
                        <a:pt x="8" y="649"/>
                        <a:pt x="7" y="649"/>
                      </a:cubicBezTo>
                      <a:cubicBezTo>
                        <a:pt x="6" y="649"/>
                        <a:pt x="3" y="648"/>
                        <a:pt x="3" y="649"/>
                      </a:cubicBezTo>
                      <a:cubicBezTo>
                        <a:pt x="0" y="652"/>
                        <a:pt x="1" y="654"/>
                        <a:pt x="2" y="655"/>
                      </a:cubicBezTo>
                      <a:cubicBezTo>
                        <a:pt x="3" y="656"/>
                        <a:pt x="6" y="658"/>
                        <a:pt x="9" y="659"/>
                      </a:cubicBezTo>
                      <a:cubicBezTo>
                        <a:pt x="11" y="660"/>
                        <a:pt x="13" y="661"/>
                        <a:pt x="14" y="663"/>
                      </a:cubicBezTo>
                      <a:cubicBezTo>
                        <a:pt x="15" y="663"/>
                        <a:pt x="16" y="664"/>
                        <a:pt x="17" y="665"/>
                      </a:cubicBezTo>
                      <a:cubicBezTo>
                        <a:pt x="20" y="668"/>
                        <a:pt x="23" y="671"/>
                        <a:pt x="26" y="673"/>
                      </a:cubicBezTo>
                      <a:cubicBezTo>
                        <a:pt x="29" y="677"/>
                        <a:pt x="35" y="683"/>
                        <a:pt x="37" y="684"/>
                      </a:cubicBezTo>
                      <a:cubicBezTo>
                        <a:pt x="38" y="686"/>
                        <a:pt x="44" y="687"/>
                        <a:pt x="46" y="687"/>
                      </a:cubicBezTo>
                      <a:cubicBezTo>
                        <a:pt x="46" y="687"/>
                        <a:pt x="47" y="687"/>
                        <a:pt x="48" y="687"/>
                      </a:cubicBezTo>
                      <a:cubicBezTo>
                        <a:pt x="50" y="687"/>
                        <a:pt x="54" y="687"/>
                        <a:pt x="57" y="690"/>
                      </a:cubicBezTo>
                      <a:cubicBezTo>
                        <a:pt x="58" y="692"/>
                        <a:pt x="63" y="696"/>
                        <a:pt x="65" y="696"/>
                      </a:cubicBezTo>
                      <a:cubicBezTo>
                        <a:pt x="66" y="696"/>
                        <a:pt x="68" y="696"/>
                        <a:pt x="70" y="696"/>
                      </a:cubicBezTo>
                      <a:cubicBezTo>
                        <a:pt x="78" y="696"/>
                        <a:pt x="83" y="697"/>
                        <a:pt x="84" y="700"/>
                      </a:cubicBezTo>
                      <a:cubicBezTo>
                        <a:pt x="85" y="702"/>
                        <a:pt x="96" y="712"/>
                        <a:pt x="99" y="714"/>
                      </a:cubicBezTo>
                      <a:cubicBezTo>
                        <a:pt x="104" y="716"/>
                        <a:pt x="115" y="717"/>
                        <a:pt x="116" y="716"/>
                      </a:cubicBezTo>
                      <a:cubicBezTo>
                        <a:pt x="119" y="714"/>
                        <a:pt x="123" y="709"/>
                        <a:pt x="124" y="709"/>
                      </a:cubicBezTo>
                      <a:cubicBezTo>
                        <a:pt x="124" y="708"/>
                        <a:pt x="124" y="708"/>
                        <a:pt x="125" y="708"/>
                      </a:cubicBezTo>
                      <a:cubicBezTo>
                        <a:pt x="125" y="708"/>
                        <a:pt x="125" y="708"/>
                        <a:pt x="125" y="708"/>
                      </a:cubicBezTo>
                      <a:cubicBezTo>
                        <a:pt x="126" y="708"/>
                        <a:pt x="126" y="708"/>
                        <a:pt x="126" y="709"/>
                      </a:cubicBezTo>
                      <a:cubicBezTo>
                        <a:pt x="137" y="720"/>
                        <a:pt x="137" y="720"/>
                        <a:pt x="137" y="720"/>
                      </a:cubicBezTo>
                      <a:cubicBezTo>
                        <a:pt x="139" y="719"/>
                        <a:pt x="141" y="717"/>
                        <a:pt x="143" y="715"/>
                      </a:cubicBezTo>
                      <a:cubicBezTo>
                        <a:pt x="158" y="699"/>
                        <a:pt x="163" y="694"/>
                        <a:pt x="164" y="694"/>
                      </a:cubicBezTo>
                      <a:cubicBezTo>
                        <a:pt x="165" y="693"/>
                        <a:pt x="165" y="693"/>
                        <a:pt x="165" y="693"/>
                      </a:cubicBezTo>
                      <a:cubicBezTo>
                        <a:pt x="167" y="692"/>
                        <a:pt x="169" y="691"/>
                        <a:pt x="172" y="693"/>
                      </a:cubicBezTo>
                      <a:cubicBezTo>
                        <a:pt x="176" y="694"/>
                        <a:pt x="179" y="697"/>
                        <a:pt x="179" y="701"/>
                      </a:cubicBezTo>
                      <a:cubicBezTo>
                        <a:pt x="179" y="702"/>
                        <a:pt x="178" y="703"/>
                        <a:pt x="178" y="704"/>
                      </a:cubicBezTo>
                      <a:cubicBezTo>
                        <a:pt x="178" y="706"/>
                        <a:pt x="178" y="707"/>
                        <a:pt x="179" y="707"/>
                      </a:cubicBezTo>
                      <a:cubicBezTo>
                        <a:pt x="179" y="708"/>
                        <a:pt x="181" y="709"/>
                        <a:pt x="183" y="710"/>
                      </a:cubicBezTo>
                      <a:cubicBezTo>
                        <a:pt x="191" y="713"/>
                        <a:pt x="193" y="715"/>
                        <a:pt x="194" y="716"/>
                      </a:cubicBezTo>
                      <a:cubicBezTo>
                        <a:pt x="195" y="718"/>
                        <a:pt x="200" y="721"/>
                        <a:pt x="202" y="722"/>
                      </a:cubicBezTo>
                      <a:cubicBezTo>
                        <a:pt x="202" y="722"/>
                        <a:pt x="203" y="722"/>
                        <a:pt x="204" y="722"/>
                      </a:cubicBezTo>
                      <a:cubicBezTo>
                        <a:pt x="207" y="722"/>
                        <a:pt x="211" y="723"/>
                        <a:pt x="214" y="725"/>
                      </a:cubicBezTo>
                      <a:cubicBezTo>
                        <a:pt x="215" y="726"/>
                        <a:pt x="216" y="728"/>
                        <a:pt x="218" y="729"/>
                      </a:cubicBezTo>
                      <a:cubicBezTo>
                        <a:pt x="220" y="731"/>
                        <a:pt x="224" y="735"/>
                        <a:pt x="225" y="735"/>
                      </a:cubicBezTo>
                      <a:cubicBezTo>
                        <a:pt x="230" y="736"/>
                        <a:pt x="233" y="738"/>
                        <a:pt x="234" y="740"/>
                      </a:cubicBezTo>
                      <a:cubicBezTo>
                        <a:pt x="234" y="740"/>
                        <a:pt x="235" y="740"/>
                        <a:pt x="235" y="741"/>
                      </a:cubicBezTo>
                      <a:cubicBezTo>
                        <a:pt x="240" y="749"/>
                        <a:pt x="242" y="750"/>
                        <a:pt x="243" y="750"/>
                      </a:cubicBezTo>
                      <a:cubicBezTo>
                        <a:pt x="255" y="746"/>
                        <a:pt x="263" y="745"/>
                        <a:pt x="266" y="747"/>
                      </a:cubicBezTo>
                      <a:cubicBezTo>
                        <a:pt x="269" y="748"/>
                        <a:pt x="272" y="751"/>
                        <a:pt x="274" y="754"/>
                      </a:cubicBezTo>
                      <a:cubicBezTo>
                        <a:pt x="277" y="757"/>
                        <a:pt x="281" y="760"/>
                        <a:pt x="282" y="760"/>
                      </a:cubicBezTo>
                      <a:cubicBezTo>
                        <a:pt x="283" y="761"/>
                        <a:pt x="285" y="761"/>
                        <a:pt x="286" y="761"/>
                      </a:cubicBezTo>
                      <a:cubicBezTo>
                        <a:pt x="291" y="762"/>
                        <a:pt x="294" y="763"/>
                        <a:pt x="295" y="764"/>
                      </a:cubicBezTo>
                      <a:cubicBezTo>
                        <a:pt x="296" y="765"/>
                        <a:pt x="296" y="766"/>
                        <a:pt x="296" y="767"/>
                      </a:cubicBezTo>
                      <a:cubicBezTo>
                        <a:pt x="296" y="768"/>
                        <a:pt x="296" y="768"/>
                        <a:pt x="296" y="768"/>
                      </a:cubicBezTo>
                      <a:cubicBezTo>
                        <a:pt x="295" y="770"/>
                        <a:pt x="295" y="772"/>
                        <a:pt x="296" y="774"/>
                      </a:cubicBezTo>
                      <a:cubicBezTo>
                        <a:pt x="299" y="778"/>
                        <a:pt x="303" y="784"/>
                        <a:pt x="305" y="784"/>
                      </a:cubicBezTo>
                      <a:cubicBezTo>
                        <a:pt x="305" y="785"/>
                        <a:pt x="306" y="784"/>
                        <a:pt x="307" y="784"/>
                      </a:cubicBezTo>
                      <a:cubicBezTo>
                        <a:pt x="312" y="783"/>
                        <a:pt x="320" y="782"/>
                        <a:pt x="324" y="788"/>
                      </a:cubicBezTo>
                      <a:cubicBezTo>
                        <a:pt x="326" y="792"/>
                        <a:pt x="326" y="794"/>
                        <a:pt x="327" y="795"/>
                      </a:cubicBezTo>
                      <a:cubicBezTo>
                        <a:pt x="327" y="795"/>
                        <a:pt x="327" y="795"/>
                        <a:pt x="327" y="795"/>
                      </a:cubicBezTo>
                      <a:cubicBezTo>
                        <a:pt x="328" y="795"/>
                        <a:pt x="332" y="793"/>
                        <a:pt x="335" y="792"/>
                      </a:cubicBezTo>
                      <a:cubicBezTo>
                        <a:pt x="339" y="790"/>
                        <a:pt x="341" y="789"/>
                        <a:pt x="342" y="789"/>
                      </a:cubicBezTo>
                      <a:cubicBezTo>
                        <a:pt x="348" y="789"/>
                        <a:pt x="349" y="788"/>
                        <a:pt x="350" y="788"/>
                      </a:cubicBezTo>
                      <a:cubicBezTo>
                        <a:pt x="350" y="788"/>
                        <a:pt x="350" y="786"/>
                        <a:pt x="350" y="784"/>
                      </a:cubicBezTo>
                      <a:cubicBezTo>
                        <a:pt x="350" y="773"/>
                        <a:pt x="351" y="767"/>
                        <a:pt x="353" y="765"/>
                      </a:cubicBezTo>
                      <a:cubicBezTo>
                        <a:pt x="353" y="765"/>
                        <a:pt x="366" y="754"/>
                        <a:pt x="369" y="752"/>
                      </a:cubicBezTo>
                      <a:cubicBezTo>
                        <a:pt x="372" y="749"/>
                        <a:pt x="381" y="736"/>
                        <a:pt x="385" y="731"/>
                      </a:cubicBezTo>
                      <a:cubicBezTo>
                        <a:pt x="387" y="728"/>
                        <a:pt x="391" y="719"/>
                        <a:pt x="396" y="707"/>
                      </a:cubicBezTo>
                      <a:cubicBezTo>
                        <a:pt x="397" y="703"/>
                        <a:pt x="420" y="681"/>
                        <a:pt x="424" y="677"/>
                      </a:cubicBezTo>
                      <a:cubicBezTo>
                        <a:pt x="427" y="675"/>
                        <a:pt x="433" y="668"/>
                        <a:pt x="438" y="661"/>
                      </a:cubicBezTo>
                      <a:cubicBezTo>
                        <a:pt x="443" y="654"/>
                        <a:pt x="447" y="649"/>
                        <a:pt x="449" y="647"/>
                      </a:cubicBezTo>
                      <a:cubicBezTo>
                        <a:pt x="452" y="644"/>
                        <a:pt x="454" y="609"/>
                        <a:pt x="454" y="598"/>
                      </a:cubicBezTo>
                      <a:cubicBezTo>
                        <a:pt x="454" y="596"/>
                        <a:pt x="456" y="589"/>
                        <a:pt x="459" y="579"/>
                      </a:cubicBezTo>
                      <a:cubicBezTo>
                        <a:pt x="461" y="573"/>
                        <a:pt x="463" y="568"/>
                        <a:pt x="463" y="567"/>
                      </a:cubicBezTo>
                      <a:cubicBezTo>
                        <a:pt x="463" y="565"/>
                        <a:pt x="460" y="564"/>
                        <a:pt x="457" y="563"/>
                      </a:cubicBezTo>
                      <a:cubicBezTo>
                        <a:pt x="456" y="563"/>
                        <a:pt x="455" y="562"/>
                        <a:pt x="454" y="562"/>
                      </a:cubicBezTo>
                      <a:cubicBezTo>
                        <a:pt x="450" y="560"/>
                        <a:pt x="448" y="556"/>
                        <a:pt x="447" y="552"/>
                      </a:cubicBezTo>
                      <a:cubicBezTo>
                        <a:pt x="447" y="549"/>
                        <a:pt x="434" y="494"/>
                        <a:pt x="433" y="492"/>
                      </a:cubicBezTo>
                      <a:cubicBezTo>
                        <a:pt x="432" y="489"/>
                        <a:pt x="436" y="483"/>
                        <a:pt x="439" y="478"/>
                      </a:cubicBezTo>
                      <a:cubicBezTo>
                        <a:pt x="439" y="478"/>
                        <a:pt x="441" y="474"/>
                        <a:pt x="445" y="472"/>
                      </a:cubicBezTo>
                      <a:cubicBezTo>
                        <a:pt x="444" y="472"/>
                        <a:pt x="442" y="470"/>
                        <a:pt x="438" y="468"/>
                      </a:cubicBezTo>
                      <a:cubicBezTo>
                        <a:pt x="437" y="466"/>
                        <a:pt x="432" y="465"/>
                        <a:pt x="429" y="464"/>
                      </a:cubicBezTo>
                      <a:cubicBezTo>
                        <a:pt x="427" y="464"/>
                        <a:pt x="426" y="463"/>
                        <a:pt x="425" y="463"/>
                      </a:cubicBezTo>
                      <a:cubicBezTo>
                        <a:pt x="421" y="461"/>
                        <a:pt x="419" y="443"/>
                        <a:pt x="419" y="441"/>
                      </a:cubicBezTo>
                      <a:cubicBezTo>
                        <a:pt x="419" y="436"/>
                        <a:pt x="439" y="424"/>
                        <a:pt x="439" y="424"/>
                      </a:cubicBezTo>
                      <a:cubicBezTo>
                        <a:pt x="442" y="422"/>
                        <a:pt x="445" y="422"/>
                        <a:pt x="448" y="422"/>
                      </a:cubicBezTo>
                      <a:cubicBezTo>
                        <a:pt x="449" y="422"/>
                        <a:pt x="450" y="422"/>
                        <a:pt x="451" y="421"/>
                      </a:cubicBezTo>
                      <a:cubicBezTo>
                        <a:pt x="452" y="421"/>
                        <a:pt x="452" y="420"/>
                        <a:pt x="452" y="413"/>
                      </a:cubicBezTo>
                      <a:cubicBezTo>
                        <a:pt x="452" y="413"/>
                        <a:pt x="452" y="412"/>
                        <a:pt x="452" y="411"/>
                      </a:cubicBezTo>
                      <a:cubicBezTo>
                        <a:pt x="452" y="408"/>
                        <a:pt x="457" y="406"/>
                        <a:pt x="460" y="405"/>
                      </a:cubicBezTo>
                      <a:cubicBezTo>
                        <a:pt x="461" y="405"/>
                        <a:pt x="461" y="405"/>
                        <a:pt x="462" y="405"/>
                      </a:cubicBezTo>
                      <a:cubicBezTo>
                        <a:pt x="464" y="404"/>
                        <a:pt x="468" y="405"/>
                        <a:pt x="475" y="407"/>
                      </a:cubicBezTo>
                      <a:cubicBezTo>
                        <a:pt x="477" y="408"/>
                        <a:pt x="478" y="408"/>
                        <a:pt x="479" y="408"/>
                      </a:cubicBezTo>
                      <a:cubicBezTo>
                        <a:pt x="481" y="409"/>
                        <a:pt x="490" y="405"/>
                        <a:pt x="493" y="403"/>
                      </a:cubicBezTo>
                      <a:cubicBezTo>
                        <a:pt x="494" y="403"/>
                        <a:pt x="495" y="399"/>
                        <a:pt x="494" y="394"/>
                      </a:cubicBezTo>
                      <a:cubicBezTo>
                        <a:pt x="494" y="393"/>
                        <a:pt x="494" y="392"/>
                        <a:pt x="494" y="391"/>
                      </a:cubicBezTo>
                      <a:cubicBezTo>
                        <a:pt x="494" y="389"/>
                        <a:pt x="497" y="387"/>
                        <a:pt x="500" y="385"/>
                      </a:cubicBezTo>
                      <a:cubicBezTo>
                        <a:pt x="501" y="384"/>
                        <a:pt x="503" y="384"/>
                        <a:pt x="503" y="383"/>
                      </a:cubicBezTo>
                      <a:cubicBezTo>
                        <a:pt x="504" y="382"/>
                        <a:pt x="505" y="382"/>
                        <a:pt x="506" y="382"/>
                      </a:cubicBezTo>
                      <a:cubicBezTo>
                        <a:pt x="509" y="382"/>
                        <a:pt x="512" y="385"/>
                        <a:pt x="514" y="387"/>
                      </a:cubicBezTo>
                      <a:cubicBezTo>
                        <a:pt x="515" y="388"/>
                        <a:pt x="524" y="388"/>
                        <a:pt x="527" y="387"/>
                      </a:cubicBezTo>
                      <a:cubicBezTo>
                        <a:pt x="530" y="387"/>
                        <a:pt x="535" y="384"/>
                        <a:pt x="537" y="382"/>
                      </a:cubicBezTo>
                      <a:cubicBezTo>
                        <a:pt x="541" y="379"/>
                        <a:pt x="544" y="383"/>
                        <a:pt x="547" y="385"/>
                      </a:cubicBezTo>
                      <a:cubicBezTo>
                        <a:pt x="547" y="385"/>
                        <a:pt x="548" y="386"/>
                        <a:pt x="548" y="386"/>
                      </a:cubicBezTo>
                      <a:cubicBezTo>
                        <a:pt x="550" y="388"/>
                        <a:pt x="564" y="391"/>
                        <a:pt x="567" y="391"/>
                      </a:cubicBezTo>
                      <a:cubicBezTo>
                        <a:pt x="569" y="391"/>
                        <a:pt x="573" y="388"/>
                        <a:pt x="575" y="387"/>
                      </a:cubicBezTo>
                      <a:cubicBezTo>
                        <a:pt x="575" y="386"/>
                        <a:pt x="576" y="386"/>
                        <a:pt x="576" y="386"/>
                      </a:cubicBezTo>
                      <a:cubicBezTo>
                        <a:pt x="579" y="384"/>
                        <a:pt x="586" y="386"/>
                        <a:pt x="588" y="387"/>
                      </a:cubicBezTo>
                      <a:cubicBezTo>
                        <a:pt x="590" y="386"/>
                        <a:pt x="596" y="379"/>
                        <a:pt x="597" y="377"/>
                      </a:cubicBezTo>
                      <a:cubicBezTo>
                        <a:pt x="599" y="374"/>
                        <a:pt x="608" y="373"/>
                        <a:pt x="611" y="373"/>
                      </a:cubicBezTo>
                      <a:cubicBezTo>
                        <a:pt x="612" y="370"/>
                        <a:pt x="611" y="358"/>
                        <a:pt x="611" y="354"/>
                      </a:cubicBezTo>
                      <a:cubicBezTo>
                        <a:pt x="611" y="352"/>
                        <a:pt x="611" y="350"/>
                        <a:pt x="611" y="349"/>
                      </a:cubicBezTo>
                      <a:cubicBezTo>
                        <a:pt x="611" y="345"/>
                        <a:pt x="618" y="342"/>
                        <a:pt x="624" y="340"/>
                      </a:cubicBezTo>
                      <a:cubicBezTo>
                        <a:pt x="625" y="339"/>
                        <a:pt x="627" y="338"/>
                        <a:pt x="631" y="326"/>
                      </a:cubicBezTo>
                      <a:cubicBezTo>
                        <a:pt x="632" y="325"/>
                        <a:pt x="632" y="325"/>
                        <a:pt x="632" y="325"/>
                      </a:cubicBezTo>
                      <a:cubicBezTo>
                        <a:pt x="632" y="325"/>
                        <a:pt x="632" y="324"/>
                        <a:pt x="633" y="324"/>
                      </a:cubicBezTo>
                      <a:cubicBezTo>
                        <a:pt x="636" y="322"/>
                        <a:pt x="644" y="325"/>
                        <a:pt x="647" y="327"/>
                      </a:cubicBezTo>
                      <a:cubicBezTo>
                        <a:pt x="647" y="327"/>
                        <a:pt x="647" y="327"/>
                        <a:pt x="647" y="327"/>
                      </a:cubicBezTo>
                      <a:cubicBezTo>
                        <a:pt x="648" y="327"/>
                        <a:pt x="652" y="332"/>
                        <a:pt x="654" y="334"/>
                      </a:cubicBezTo>
                      <a:cubicBezTo>
                        <a:pt x="656" y="336"/>
                        <a:pt x="652" y="340"/>
                        <a:pt x="644" y="346"/>
                      </a:cubicBezTo>
                      <a:cubicBezTo>
                        <a:pt x="646" y="347"/>
                        <a:pt x="648" y="347"/>
                        <a:pt x="650" y="347"/>
                      </a:cubicBezTo>
                      <a:cubicBezTo>
                        <a:pt x="652" y="347"/>
                        <a:pt x="655" y="345"/>
                        <a:pt x="657" y="344"/>
                      </a:cubicBezTo>
                      <a:cubicBezTo>
                        <a:pt x="658" y="343"/>
                        <a:pt x="659" y="342"/>
                        <a:pt x="660" y="342"/>
                      </a:cubicBezTo>
                      <a:cubicBezTo>
                        <a:pt x="661" y="341"/>
                        <a:pt x="664" y="342"/>
                        <a:pt x="671" y="343"/>
                      </a:cubicBezTo>
                      <a:cubicBezTo>
                        <a:pt x="673" y="344"/>
                        <a:pt x="675" y="344"/>
                        <a:pt x="676" y="344"/>
                      </a:cubicBezTo>
                      <a:cubicBezTo>
                        <a:pt x="677" y="344"/>
                        <a:pt x="681" y="337"/>
                        <a:pt x="682" y="335"/>
                      </a:cubicBezTo>
                      <a:cubicBezTo>
                        <a:pt x="682" y="332"/>
                        <a:pt x="691" y="328"/>
                        <a:pt x="693" y="328"/>
                      </a:cubicBezTo>
                      <a:cubicBezTo>
                        <a:pt x="693" y="327"/>
                        <a:pt x="694" y="325"/>
                        <a:pt x="694" y="317"/>
                      </a:cubicBezTo>
                      <a:cubicBezTo>
                        <a:pt x="694" y="316"/>
                        <a:pt x="693" y="315"/>
                        <a:pt x="692" y="314"/>
                      </a:cubicBezTo>
                      <a:cubicBezTo>
                        <a:pt x="691" y="313"/>
                        <a:pt x="691" y="313"/>
                        <a:pt x="690" y="312"/>
                      </a:cubicBezTo>
                      <a:cubicBezTo>
                        <a:pt x="688" y="310"/>
                        <a:pt x="688" y="307"/>
                        <a:pt x="689" y="305"/>
                      </a:cubicBezTo>
                      <a:cubicBezTo>
                        <a:pt x="689" y="305"/>
                        <a:pt x="689" y="304"/>
                        <a:pt x="689" y="304"/>
                      </a:cubicBezTo>
                      <a:cubicBezTo>
                        <a:pt x="688" y="304"/>
                        <a:pt x="686" y="305"/>
                        <a:pt x="685" y="305"/>
                      </a:cubicBezTo>
                      <a:cubicBezTo>
                        <a:pt x="683" y="306"/>
                        <a:pt x="681" y="306"/>
                        <a:pt x="680" y="306"/>
                      </a:cubicBezTo>
                      <a:cubicBezTo>
                        <a:pt x="676" y="306"/>
                        <a:pt x="661" y="288"/>
                        <a:pt x="661" y="288"/>
                      </a:cubicBezTo>
                      <a:cubicBezTo>
                        <a:pt x="659" y="285"/>
                        <a:pt x="663" y="272"/>
                        <a:pt x="664" y="271"/>
                      </a:cubicBezTo>
                      <a:cubicBezTo>
                        <a:pt x="664" y="271"/>
                        <a:pt x="663" y="270"/>
                        <a:pt x="662" y="269"/>
                      </a:cubicBezTo>
                      <a:cubicBezTo>
                        <a:pt x="661" y="269"/>
                        <a:pt x="660" y="268"/>
                        <a:pt x="659" y="267"/>
                      </a:cubicBezTo>
                      <a:cubicBezTo>
                        <a:pt x="657" y="264"/>
                        <a:pt x="660" y="259"/>
                        <a:pt x="662" y="255"/>
                      </a:cubicBezTo>
                      <a:cubicBezTo>
                        <a:pt x="662" y="254"/>
                        <a:pt x="662" y="254"/>
                        <a:pt x="663" y="253"/>
                      </a:cubicBezTo>
                      <a:cubicBezTo>
                        <a:pt x="663" y="253"/>
                        <a:pt x="663" y="252"/>
                        <a:pt x="663" y="252"/>
                      </a:cubicBezTo>
                      <a:cubicBezTo>
                        <a:pt x="663" y="252"/>
                        <a:pt x="662" y="252"/>
                        <a:pt x="662" y="251"/>
                      </a:cubicBezTo>
                      <a:cubicBezTo>
                        <a:pt x="661" y="251"/>
                        <a:pt x="660" y="250"/>
                        <a:pt x="660" y="249"/>
                      </a:cubicBezTo>
                      <a:cubicBezTo>
                        <a:pt x="659" y="249"/>
                        <a:pt x="659" y="248"/>
                        <a:pt x="659" y="247"/>
                      </a:cubicBezTo>
                      <a:cubicBezTo>
                        <a:pt x="659" y="244"/>
                        <a:pt x="662" y="241"/>
                        <a:pt x="668" y="237"/>
                      </a:cubicBezTo>
                      <a:cubicBezTo>
                        <a:pt x="669" y="236"/>
                        <a:pt x="670" y="235"/>
                        <a:pt x="671" y="235"/>
                      </a:cubicBezTo>
                      <a:cubicBezTo>
                        <a:pt x="673" y="233"/>
                        <a:pt x="676" y="234"/>
                        <a:pt x="680" y="234"/>
                      </a:cubicBezTo>
                      <a:cubicBezTo>
                        <a:pt x="682" y="234"/>
                        <a:pt x="682" y="234"/>
                        <a:pt x="682" y="234"/>
                      </a:cubicBezTo>
                      <a:cubicBezTo>
                        <a:pt x="686" y="235"/>
                        <a:pt x="688" y="237"/>
                        <a:pt x="690" y="240"/>
                      </a:cubicBezTo>
                      <a:cubicBezTo>
                        <a:pt x="691" y="241"/>
                        <a:pt x="691" y="241"/>
                        <a:pt x="691" y="241"/>
                      </a:cubicBezTo>
                      <a:cubicBezTo>
                        <a:pt x="691" y="242"/>
                        <a:pt x="692" y="242"/>
                        <a:pt x="694" y="241"/>
                      </a:cubicBezTo>
                      <a:cubicBezTo>
                        <a:pt x="695" y="241"/>
                        <a:pt x="696" y="241"/>
                        <a:pt x="697" y="241"/>
                      </a:cubicBezTo>
                      <a:cubicBezTo>
                        <a:pt x="698" y="241"/>
                        <a:pt x="701" y="239"/>
                        <a:pt x="704" y="237"/>
                      </a:cubicBezTo>
                      <a:cubicBezTo>
                        <a:pt x="704" y="237"/>
                        <a:pt x="704" y="237"/>
                        <a:pt x="705" y="236"/>
                      </a:cubicBezTo>
                      <a:cubicBezTo>
                        <a:pt x="704" y="236"/>
                        <a:pt x="705" y="235"/>
                        <a:pt x="705" y="235"/>
                      </a:cubicBezTo>
                      <a:cubicBezTo>
                        <a:pt x="705" y="235"/>
                        <a:pt x="705" y="234"/>
                        <a:pt x="706" y="23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28" name="Freeform 240"/>
                <p:cNvSpPr>
                  <a:spLocks/>
                </p:cNvSpPr>
                <p:nvPr/>
              </p:nvSpPr>
              <p:spPr bwMode="auto">
                <a:xfrm>
                  <a:off x="8993518" y="9093477"/>
                  <a:ext cx="1656474" cy="1211561"/>
                </a:xfrm>
                <a:custGeom>
                  <a:avLst/>
                  <a:gdLst>
                    <a:gd name="T0" fmla="*/ 250 w 450"/>
                    <a:gd name="T1" fmla="*/ 329 h 329"/>
                    <a:gd name="T2" fmla="*/ 269 w 450"/>
                    <a:gd name="T3" fmla="*/ 310 h 329"/>
                    <a:gd name="T4" fmla="*/ 286 w 450"/>
                    <a:gd name="T5" fmla="*/ 311 h 329"/>
                    <a:gd name="T6" fmla="*/ 300 w 450"/>
                    <a:gd name="T7" fmla="*/ 303 h 329"/>
                    <a:gd name="T8" fmla="*/ 326 w 450"/>
                    <a:gd name="T9" fmla="*/ 303 h 329"/>
                    <a:gd name="T10" fmla="*/ 348 w 450"/>
                    <a:gd name="T11" fmla="*/ 284 h 329"/>
                    <a:gd name="T12" fmla="*/ 366 w 450"/>
                    <a:gd name="T13" fmla="*/ 284 h 329"/>
                    <a:gd name="T14" fmla="*/ 378 w 450"/>
                    <a:gd name="T15" fmla="*/ 287 h 329"/>
                    <a:gd name="T16" fmla="*/ 394 w 450"/>
                    <a:gd name="T17" fmla="*/ 282 h 329"/>
                    <a:gd name="T18" fmla="*/ 399 w 450"/>
                    <a:gd name="T19" fmla="*/ 286 h 329"/>
                    <a:gd name="T20" fmla="*/ 413 w 450"/>
                    <a:gd name="T21" fmla="*/ 273 h 329"/>
                    <a:gd name="T22" fmla="*/ 426 w 450"/>
                    <a:gd name="T23" fmla="*/ 267 h 329"/>
                    <a:gd name="T24" fmla="*/ 426 w 450"/>
                    <a:gd name="T25" fmla="*/ 248 h 329"/>
                    <a:gd name="T26" fmla="*/ 435 w 450"/>
                    <a:gd name="T27" fmla="*/ 231 h 329"/>
                    <a:gd name="T28" fmla="*/ 449 w 450"/>
                    <a:gd name="T29" fmla="*/ 223 h 329"/>
                    <a:gd name="T30" fmla="*/ 436 w 450"/>
                    <a:gd name="T31" fmla="*/ 206 h 329"/>
                    <a:gd name="T32" fmla="*/ 425 w 450"/>
                    <a:gd name="T33" fmla="*/ 204 h 329"/>
                    <a:gd name="T34" fmla="*/ 415 w 450"/>
                    <a:gd name="T35" fmla="*/ 195 h 329"/>
                    <a:gd name="T36" fmla="*/ 408 w 450"/>
                    <a:gd name="T37" fmla="*/ 180 h 329"/>
                    <a:gd name="T38" fmla="*/ 410 w 450"/>
                    <a:gd name="T39" fmla="*/ 158 h 329"/>
                    <a:gd name="T40" fmla="*/ 421 w 450"/>
                    <a:gd name="T41" fmla="*/ 143 h 329"/>
                    <a:gd name="T42" fmla="*/ 426 w 450"/>
                    <a:gd name="T43" fmla="*/ 126 h 329"/>
                    <a:gd name="T44" fmla="*/ 409 w 450"/>
                    <a:gd name="T45" fmla="*/ 127 h 329"/>
                    <a:gd name="T46" fmla="*/ 394 w 450"/>
                    <a:gd name="T47" fmla="*/ 103 h 329"/>
                    <a:gd name="T48" fmla="*/ 381 w 450"/>
                    <a:gd name="T49" fmla="*/ 86 h 329"/>
                    <a:gd name="T50" fmla="*/ 326 w 450"/>
                    <a:gd name="T51" fmla="*/ 86 h 329"/>
                    <a:gd name="T52" fmla="*/ 302 w 450"/>
                    <a:gd name="T53" fmla="*/ 68 h 329"/>
                    <a:gd name="T54" fmla="*/ 310 w 450"/>
                    <a:gd name="T55" fmla="*/ 54 h 329"/>
                    <a:gd name="T56" fmla="*/ 302 w 450"/>
                    <a:gd name="T57" fmla="*/ 27 h 329"/>
                    <a:gd name="T58" fmla="*/ 276 w 450"/>
                    <a:gd name="T59" fmla="*/ 8 h 329"/>
                    <a:gd name="T60" fmla="*/ 250 w 450"/>
                    <a:gd name="T61" fmla="*/ 17 h 329"/>
                    <a:gd name="T62" fmla="*/ 245 w 450"/>
                    <a:gd name="T63" fmla="*/ 33 h 329"/>
                    <a:gd name="T64" fmla="*/ 227 w 450"/>
                    <a:gd name="T65" fmla="*/ 28 h 329"/>
                    <a:gd name="T66" fmla="*/ 216 w 450"/>
                    <a:gd name="T67" fmla="*/ 28 h 329"/>
                    <a:gd name="T68" fmla="*/ 195 w 450"/>
                    <a:gd name="T69" fmla="*/ 16 h 329"/>
                    <a:gd name="T70" fmla="*/ 179 w 450"/>
                    <a:gd name="T71" fmla="*/ 19 h 329"/>
                    <a:gd name="T72" fmla="*/ 149 w 450"/>
                    <a:gd name="T73" fmla="*/ 11 h 329"/>
                    <a:gd name="T74" fmla="*/ 128 w 450"/>
                    <a:gd name="T75" fmla="*/ 8 h 329"/>
                    <a:gd name="T76" fmla="*/ 108 w 450"/>
                    <a:gd name="T77" fmla="*/ 2 h 329"/>
                    <a:gd name="T78" fmla="*/ 97 w 450"/>
                    <a:gd name="T79" fmla="*/ 2 h 329"/>
                    <a:gd name="T80" fmla="*/ 70 w 450"/>
                    <a:gd name="T81" fmla="*/ 39 h 329"/>
                    <a:gd name="T82" fmla="*/ 68 w 450"/>
                    <a:gd name="T83" fmla="*/ 63 h 329"/>
                    <a:gd name="T84" fmla="*/ 48 w 450"/>
                    <a:gd name="T85" fmla="*/ 69 h 329"/>
                    <a:gd name="T86" fmla="*/ 29 w 450"/>
                    <a:gd name="T87" fmla="*/ 83 h 329"/>
                    <a:gd name="T88" fmla="*/ 23 w 450"/>
                    <a:gd name="T89" fmla="*/ 100 h 329"/>
                    <a:gd name="T90" fmla="*/ 7 w 450"/>
                    <a:gd name="T91" fmla="*/ 109 h 329"/>
                    <a:gd name="T92" fmla="*/ 6 w 450"/>
                    <a:gd name="T93" fmla="*/ 123 h 329"/>
                    <a:gd name="T94" fmla="*/ 1 w 450"/>
                    <a:gd name="T95" fmla="*/ 138 h 329"/>
                    <a:gd name="T96" fmla="*/ 9 w 450"/>
                    <a:gd name="T97" fmla="*/ 157 h 329"/>
                    <a:gd name="T98" fmla="*/ 6 w 450"/>
                    <a:gd name="T99" fmla="*/ 172 h 329"/>
                    <a:gd name="T100" fmla="*/ 18 w 450"/>
                    <a:gd name="T101" fmla="*/ 201 h 329"/>
                    <a:gd name="T102" fmla="*/ 43 w 450"/>
                    <a:gd name="T103" fmla="*/ 212 h 329"/>
                    <a:gd name="T104" fmla="*/ 82 w 450"/>
                    <a:gd name="T105" fmla="*/ 218 h 329"/>
                    <a:gd name="T106" fmla="*/ 115 w 450"/>
                    <a:gd name="T107" fmla="*/ 234 h 329"/>
                    <a:gd name="T108" fmla="*/ 136 w 450"/>
                    <a:gd name="T109" fmla="*/ 254 h 329"/>
                    <a:gd name="T110" fmla="*/ 155 w 450"/>
                    <a:gd name="T111" fmla="*/ 273 h 329"/>
                    <a:gd name="T112" fmla="*/ 193 w 450"/>
                    <a:gd name="T113" fmla="*/ 289 h 329"/>
                    <a:gd name="T114" fmla="*/ 213 w 450"/>
                    <a:gd name="T115" fmla="*/ 287 h 329"/>
                    <a:gd name="T116" fmla="*/ 223 w 450"/>
                    <a:gd name="T117" fmla="*/ 281 h 329"/>
                    <a:gd name="T118" fmla="*/ 242 w 450"/>
                    <a:gd name="T119" fmla="*/ 282 h 329"/>
                    <a:gd name="T120" fmla="*/ 246 w 450"/>
                    <a:gd name="T121" fmla="*/ 312 h 329"/>
                    <a:gd name="T122" fmla="*/ 248 w 450"/>
                    <a:gd name="T123" fmla="*/ 322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50" h="329">
                      <a:moveTo>
                        <a:pt x="246" y="325"/>
                      </a:moveTo>
                      <a:cubicBezTo>
                        <a:pt x="248" y="327"/>
                        <a:pt x="249" y="329"/>
                        <a:pt x="250" y="329"/>
                      </a:cubicBezTo>
                      <a:cubicBezTo>
                        <a:pt x="250" y="328"/>
                        <a:pt x="251" y="327"/>
                        <a:pt x="252" y="326"/>
                      </a:cubicBezTo>
                      <a:cubicBezTo>
                        <a:pt x="262" y="314"/>
                        <a:pt x="266" y="310"/>
                        <a:pt x="269" y="310"/>
                      </a:cubicBezTo>
                      <a:cubicBezTo>
                        <a:pt x="270" y="310"/>
                        <a:pt x="272" y="311"/>
                        <a:pt x="274" y="311"/>
                      </a:cubicBezTo>
                      <a:cubicBezTo>
                        <a:pt x="278" y="311"/>
                        <a:pt x="283" y="312"/>
                        <a:pt x="286" y="311"/>
                      </a:cubicBezTo>
                      <a:cubicBezTo>
                        <a:pt x="288" y="310"/>
                        <a:pt x="291" y="308"/>
                        <a:pt x="293" y="307"/>
                      </a:cubicBezTo>
                      <a:cubicBezTo>
                        <a:pt x="296" y="305"/>
                        <a:pt x="298" y="303"/>
                        <a:pt x="300" y="303"/>
                      </a:cubicBezTo>
                      <a:cubicBezTo>
                        <a:pt x="300" y="303"/>
                        <a:pt x="301" y="303"/>
                        <a:pt x="302" y="304"/>
                      </a:cubicBezTo>
                      <a:cubicBezTo>
                        <a:pt x="321" y="305"/>
                        <a:pt x="325" y="304"/>
                        <a:pt x="326" y="303"/>
                      </a:cubicBezTo>
                      <a:cubicBezTo>
                        <a:pt x="327" y="302"/>
                        <a:pt x="328" y="301"/>
                        <a:pt x="330" y="299"/>
                      </a:cubicBezTo>
                      <a:cubicBezTo>
                        <a:pt x="339" y="290"/>
                        <a:pt x="345" y="285"/>
                        <a:pt x="348" y="284"/>
                      </a:cubicBezTo>
                      <a:cubicBezTo>
                        <a:pt x="349" y="284"/>
                        <a:pt x="349" y="284"/>
                        <a:pt x="349" y="284"/>
                      </a:cubicBezTo>
                      <a:cubicBezTo>
                        <a:pt x="356" y="283"/>
                        <a:pt x="363" y="283"/>
                        <a:pt x="366" y="284"/>
                      </a:cubicBezTo>
                      <a:cubicBezTo>
                        <a:pt x="367" y="284"/>
                        <a:pt x="367" y="284"/>
                        <a:pt x="367" y="284"/>
                      </a:cubicBezTo>
                      <a:cubicBezTo>
                        <a:pt x="370" y="285"/>
                        <a:pt x="376" y="287"/>
                        <a:pt x="378" y="287"/>
                      </a:cubicBezTo>
                      <a:cubicBezTo>
                        <a:pt x="378" y="287"/>
                        <a:pt x="380" y="286"/>
                        <a:pt x="382" y="285"/>
                      </a:cubicBezTo>
                      <a:cubicBezTo>
                        <a:pt x="386" y="283"/>
                        <a:pt x="391" y="280"/>
                        <a:pt x="394" y="282"/>
                      </a:cubicBezTo>
                      <a:cubicBezTo>
                        <a:pt x="395" y="283"/>
                        <a:pt x="396" y="284"/>
                        <a:pt x="397" y="285"/>
                      </a:cubicBezTo>
                      <a:cubicBezTo>
                        <a:pt x="398" y="285"/>
                        <a:pt x="399" y="286"/>
                        <a:pt x="399" y="286"/>
                      </a:cubicBezTo>
                      <a:cubicBezTo>
                        <a:pt x="400" y="286"/>
                        <a:pt x="402" y="284"/>
                        <a:pt x="403" y="282"/>
                      </a:cubicBezTo>
                      <a:cubicBezTo>
                        <a:pt x="408" y="277"/>
                        <a:pt x="411" y="273"/>
                        <a:pt x="413" y="273"/>
                      </a:cubicBezTo>
                      <a:cubicBezTo>
                        <a:pt x="415" y="272"/>
                        <a:pt x="423" y="269"/>
                        <a:pt x="425" y="269"/>
                      </a:cubicBezTo>
                      <a:cubicBezTo>
                        <a:pt x="425" y="268"/>
                        <a:pt x="425" y="268"/>
                        <a:pt x="426" y="267"/>
                      </a:cubicBezTo>
                      <a:cubicBezTo>
                        <a:pt x="426" y="265"/>
                        <a:pt x="426" y="255"/>
                        <a:pt x="426" y="251"/>
                      </a:cubicBezTo>
                      <a:cubicBezTo>
                        <a:pt x="426" y="249"/>
                        <a:pt x="426" y="248"/>
                        <a:pt x="426" y="248"/>
                      </a:cubicBezTo>
                      <a:cubicBezTo>
                        <a:pt x="426" y="246"/>
                        <a:pt x="427" y="244"/>
                        <a:pt x="432" y="236"/>
                      </a:cubicBezTo>
                      <a:cubicBezTo>
                        <a:pt x="433" y="234"/>
                        <a:pt x="435" y="232"/>
                        <a:pt x="435" y="231"/>
                      </a:cubicBezTo>
                      <a:cubicBezTo>
                        <a:pt x="436" y="230"/>
                        <a:pt x="437" y="229"/>
                        <a:pt x="444" y="225"/>
                      </a:cubicBezTo>
                      <a:cubicBezTo>
                        <a:pt x="446" y="224"/>
                        <a:pt x="448" y="223"/>
                        <a:pt x="449" y="223"/>
                      </a:cubicBezTo>
                      <a:cubicBezTo>
                        <a:pt x="450" y="222"/>
                        <a:pt x="449" y="213"/>
                        <a:pt x="449" y="209"/>
                      </a:cubicBezTo>
                      <a:cubicBezTo>
                        <a:pt x="448" y="208"/>
                        <a:pt x="439" y="206"/>
                        <a:pt x="436" y="206"/>
                      </a:cubicBezTo>
                      <a:cubicBezTo>
                        <a:pt x="433" y="205"/>
                        <a:pt x="432" y="205"/>
                        <a:pt x="431" y="204"/>
                      </a:cubicBezTo>
                      <a:cubicBezTo>
                        <a:pt x="430" y="204"/>
                        <a:pt x="427" y="204"/>
                        <a:pt x="425" y="204"/>
                      </a:cubicBezTo>
                      <a:cubicBezTo>
                        <a:pt x="422" y="204"/>
                        <a:pt x="420" y="203"/>
                        <a:pt x="418" y="203"/>
                      </a:cubicBezTo>
                      <a:cubicBezTo>
                        <a:pt x="416" y="202"/>
                        <a:pt x="415" y="199"/>
                        <a:pt x="415" y="195"/>
                      </a:cubicBezTo>
                      <a:cubicBezTo>
                        <a:pt x="414" y="193"/>
                        <a:pt x="414" y="190"/>
                        <a:pt x="413" y="189"/>
                      </a:cubicBezTo>
                      <a:cubicBezTo>
                        <a:pt x="412" y="187"/>
                        <a:pt x="410" y="183"/>
                        <a:pt x="408" y="180"/>
                      </a:cubicBezTo>
                      <a:cubicBezTo>
                        <a:pt x="406" y="178"/>
                        <a:pt x="405" y="176"/>
                        <a:pt x="404" y="175"/>
                      </a:cubicBezTo>
                      <a:cubicBezTo>
                        <a:pt x="403" y="173"/>
                        <a:pt x="405" y="167"/>
                        <a:pt x="410" y="158"/>
                      </a:cubicBezTo>
                      <a:cubicBezTo>
                        <a:pt x="410" y="156"/>
                        <a:pt x="411" y="155"/>
                        <a:pt x="411" y="155"/>
                      </a:cubicBezTo>
                      <a:cubicBezTo>
                        <a:pt x="412" y="153"/>
                        <a:pt x="415" y="150"/>
                        <a:pt x="421" y="143"/>
                      </a:cubicBezTo>
                      <a:cubicBezTo>
                        <a:pt x="425" y="139"/>
                        <a:pt x="430" y="133"/>
                        <a:pt x="431" y="132"/>
                      </a:cubicBezTo>
                      <a:cubicBezTo>
                        <a:pt x="431" y="131"/>
                        <a:pt x="429" y="127"/>
                        <a:pt x="426" y="126"/>
                      </a:cubicBezTo>
                      <a:cubicBezTo>
                        <a:pt x="425" y="125"/>
                        <a:pt x="419" y="126"/>
                        <a:pt x="416" y="127"/>
                      </a:cubicBezTo>
                      <a:cubicBezTo>
                        <a:pt x="413" y="127"/>
                        <a:pt x="410" y="127"/>
                        <a:pt x="409" y="127"/>
                      </a:cubicBezTo>
                      <a:cubicBezTo>
                        <a:pt x="403" y="127"/>
                        <a:pt x="403" y="111"/>
                        <a:pt x="403" y="111"/>
                      </a:cubicBezTo>
                      <a:cubicBezTo>
                        <a:pt x="402" y="110"/>
                        <a:pt x="397" y="106"/>
                        <a:pt x="394" y="103"/>
                      </a:cubicBezTo>
                      <a:cubicBezTo>
                        <a:pt x="389" y="99"/>
                        <a:pt x="386" y="96"/>
                        <a:pt x="385" y="95"/>
                      </a:cubicBezTo>
                      <a:cubicBezTo>
                        <a:pt x="381" y="86"/>
                        <a:pt x="381" y="86"/>
                        <a:pt x="381" y="86"/>
                      </a:cubicBezTo>
                      <a:cubicBezTo>
                        <a:pt x="379" y="84"/>
                        <a:pt x="363" y="82"/>
                        <a:pt x="351" y="81"/>
                      </a:cubicBezTo>
                      <a:cubicBezTo>
                        <a:pt x="344" y="80"/>
                        <a:pt x="328" y="85"/>
                        <a:pt x="326" y="86"/>
                      </a:cubicBezTo>
                      <a:cubicBezTo>
                        <a:pt x="322" y="88"/>
                        <a:pt x="309" y="82"/>
                        <a:pt x="307" y="81"/>
                      </a:cubicBezTo>
                      <a:cubicBezTo>
                        <a:pt x="304" y="80"/>
                        <a:pt x="303" y="75"/>
                        <a:pt x="302" y="68"/>
                      </a:cubicBezTo>
                      <a:cubicBezTo>
                        <a:pt x="301" y="67"/>
                        <a:pt x="301" y="67"/>
                        <a:pt x="301" y="66"/>
                      </a:cubicBezTo>
                      <a:cubicBezTo>
                        <a:pt x="300" y="62"/>
                        <a:pt x="305" y="58"/>
                        <a:pt x="310" y="54"/>
                      </a:cubicBezTo>
                      <a:cubicBezTo>
                        <a:pt x="311" y="53"/>
                        <a:pt x="313" y="52"/>
                        <a:pt x="314" y="52"/>
                      </a:cubicBezTo>
                      <a:cubicBezTo>
                        <a:pt x="314" y="50"/>
                        <a:pt x="310" y="42"/>
                        <a:pt x="302" y="27"/>
                      </a:cubicBezTo>
                      <a:cubicBezTo>
                        <a:pt x="301" y="26"/>
                        <a:pt x="300" y="24"/>
                        <a:pt x="300" y="24"/>
                      </a:cubicBezTo>
                      <a:cubicBezTo>
                        <a:pt x="298" y="21"/>
                        <a:pt x="281" y="11"/>
                        <a:pt x="276" y="8"/>
                      </a:cubicBezTo>
                      <a:cubicBezTo>
                        <a:pt x="273" y="7"/>
                        <a:pt x="260" y="13"/>
                        <a:pt x="255" y="15"/>
                      </a:cubicBezTo>
                      <a:cubicBezTo>
                        <a:pt x="252" y="16"/>
                        <a:pt x="251" y="17"/>
                        <a:pt x="250" y="17"/>
                      </a:cubicBezTo>
                      <a:cubicBezTo>
                        <a:pt x="249" y="18"/>
                        <a:pt x="248" y="23"/>
                        <a:pt x="247" y="26"/>
                      </a:cubicBezTo>
                      <a:cubicBezTo>
                        <a:pt x="246" y="30"/>
                        <a:pt x="245" y="32"/>
                        <a:pt x="245" y="33"/>
                      </a:cubicBezTo>
                      <a:cubicBezTo>
                        <a:pt x="244" y="34"/>
                        <a:pt x="244" y="35"/>
                        <a:pt x="243" y="35"/>
                      </a:cubicBezTo>
                      <a:cubicBezTo>
                        <a:pt x="240" y="35"/>
                        <a:pt x="235" y="33"/>
                        <a:pt x="227" y="28"/>
                      </a:cubicBezTo>
                      <a:cubicBezTo>
                        <a:pt x="226" y="27"/>
                        <a:pt x="225" y="26"/>
                        <a:pt x="225" y="26"/>
                      </a:cubicBezTo>
                      <a:cubicBezTo>
                        <a:pt x="224" y="26"/>
                        <a:pt x="219" y="27"/>
                        <a:pt x="216" y="28"/>
                      </a:cubicBezTo>
                      <a:cubicBezTo>
                        <a:pt x="213" y="29"/>
                        <a:pt x="211" y="29"/>
                        <a:pt x="210" y="29"/>
                      </a:cubicBezTo>
                      <a:cubicBezTo>
                        <a:pt x="208" y="29"/>
                        <a:pt x="204" y="26"/>
                        <a:pt x="195" y="16"/>
                      </a:cubicBezTo>
                      <a:cubicBezTo>
                        <a:pt x="195" y="15"/>
                        <a:pt x="195" y="15"/>
                        <a:pt x="195" y="15"/>
                      </a:cubicBezTo>
                      <a:cubicBezTo>
                        <a:pt x="194" y="14"/>
                        <a:pt x="187" y="15"/>
                        <a:pt x="179" y="19"/>
                      </a:cubicBezTo>
                      <a:cubicBezTo>
                        <a:pt x="175" y="21"/>
                        <a:pt x="156" y="18"/>
                        <a:pt x="154" y="17"/>
                      </a:cubicBezTo>
                      <a:cubicBezTo>
                        <a:pt x="152" y="16"/>
                        <a:pt x="151" y="13"/>
                        <a:pt x="149" y="11"/>
                      </a:cubicBezTo>
                      <a:cubicBezTo>
                        <a:pt x="148" y="10"/>
                        <a:pt x="148" y="9"/>
                        <a:pt x="147" y="8"/>
                      </a:cubicBezTo>
                      <a:cubicBezTo>
                        <a:pt x="146" y="7"/>
                        <a:pt x="139" y="7"/>
                        <a:pt x="128" y="8"/>
                      </a:cubicBezTo>
                      <a:cubicBezTo>
                        <a:pt x="127" y="8"/>
                        <a:pt x="126" y="8"/>
                        <a:pt x="125" y="8"/>
                      </a:cubicBezTo>
                      <a:cubicBezTo>
                        <a:pt x="121" y="8"/>
                        <a:pt x="108" y="2"/>
                        <a:pt x="108" y="2"/>
                      </a:cubicBezTo>
                      <a:cubicBezTo>
                        <a:pt x="105" y="0"/>
                        <a:pt x="100" y="1"/>
                        <a:pt x="99" y="2"/>
                      </a:cubicBezTo>
                      <a:cubicBezTo>
                        <a:pt x="97" y="2"/>
                        <a:pt x="97" y="2"/>
                        <a:pt x="97" y="2"/>
                      </a:cubicBezTo>
                      <a:cubicBezTo>
                        <a:pt x="90" y="3"/>
                        <a:pt x="86" y="4"/>
                        <a:pt x="85" y="5"/>
                      </a:cubicBezTo>
                      <a:cubicBezTo>
                        <a:pt x="84" y="7"/>
                        <a:pt x="70" y="36"/>
                        <a:pt x="70" y="39"/>
                      </a:cubicBezTo>
                      <a:cubicBezTo>
                        <a:pt x="70" y="40"/>
                        <a:pt x="70" y="41"/>
                        <a:pt x="70" y="43"/>
                      </a:cubicBezTo>
                      <a:cubicBezTo>
                        <a:pt x="72" y="56"/>
                        <a:pt x="72" y="62"/>
                        <a:pt x="68" y="63"/>
                      </a:cubicBezTo>
                      <a:cubicBezTo>
                        <a:pt x="66" y="64"/>
                        <a:pt x="62" y="65"/>
                        <a:pt x="57" y="67"/>
                      </a:cubicBezTo>
                      <a:cubicBezTo>
                        <a:pt x="54" y="67"/>
                        <a:pt x="49" y="69"/>
                        <a:pt x="48" y="69"/>
                      </a:cubicBezTo>
                      <a:cubicBezTo>
                        <a:pt x="47" y="70"/>
                        <a:pt x="47" y="70"/>
                        <a:pt x="47" y="70"/>
                      </a:cubicBezTo>
                      <a:cubicBezTo>
                        <a:pt x="32" y="80"/>
                        <a:pt x="29" y="82"/>
                        <a:pt x="29" y="83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25" y="99"/>
                        <a:pt x="24" y="100"/>
                        <a:pt x="23" y="100"/>
                      </a:cubicBezTo>
                      <a:cubicBezTo>
                        <a:pt x="18" y="102"/>
                        <a:pt x="11" y="105"/>
                        <a:pt x="11" y="106"/>
                      </a:cubicBezTo>
                      <a:cubicBezTo>
                        <a:pt x="10" y="106"/>
                        <a:pt x="9" y="108"/>
                        <a:pt x="7" y="109"/>
                      </a:cubicBezTo>
                      <a:cubicBezTo>
                        <a:pt x="8" y="112"/>
                        <a:pt x="9" y="114"/>
                        <a:pt x="8" y="115"/>
                      </a:cubicBezTo>
                      <a:cubicBezTo>
                        <a:pt x="8" y="116"/>
                        <a:pt x="7" y="119"/>
                        <a:pt x="6" y="123"/>
                      </a:cubicBezTo>
                      <a:cubicBezTo>
                        <a:pt x="4" y="127"/>
                        <a:pt x="2" y="133"/>
                        <a:pt x="1" y="135"/>
                      </a:cubicBezTo>
                      <a:cubicBezTo>
                        <a:pt x="1" y="136"/>
                        <a:pt x="1" y="137"/>
                        <a:pt x="1" y="138"/>
                      </a:cubicBezTo>
                      <a:cubicBezTo>
                        <a:pt x="1" y="140"/>
                        <a:pt x="0" y="145"/>
                        <a:pt x="0" y="147"/>
                      </a:cubicBezTo>
                      <a:cubicBezTo>
                        <a:pt x="3" y="148"/>
                        <a:pt x="9" y="153"/>
                        <a:pt x="9" y="157"/>
                      </a:cubicBezTo>
                      <a:cubicBezTo>
                        <a:pt x="9" y="158"/>
                        <a:pt x="8" y="160"/>
                        <a:pt x="8" y="162"/>
                      </a:cubicBezTo>
                      <a:cubicBezTo>
                        <a:pt x="7" y="165"/>
                        <a:pt x="6" y="171"/>
                        <a:pt x="6" y="172"/>
                      </a:cubicBezTo>
                      <a:cubicBezTo>
                        <a:pt x="7" y="174"/>
                        <a:pt x="18" y="196"/>
                        <a:pt x="18" y="199"/>
                      </a:cubicBezTo>
                      <a:cubicBezTo>
                        <a:pt x="18" y="200"/>
                        <a:pt x="18" y="200"/>
                        <a:pt x="18" y="201"/>
                      </a:cubicBezTo>
                      <a:cubicBezTo>
                        <a:pt x="25" y="202"/>
                        <a:pt x="32" y="204"/>
                        <a:pt x="34" y="206"/>
                      </a:cubicBezTo>
                      <a:cubicBezTo>
                        <a:pt x="35" y="208"/>
                        <a:pt x="41" y="212"/>
                        <a:pt x="43" y="212"/>
                      </a:cubicBezTo>
                      <a:cubicBezTo>
                        <a:pt x="43" y="212"/>
                        <a:pt x="72" y="213"/>
                        <a:pt x="75" y="214"/>
                      </a:cubicBezTo>
                      <a:cubicBezTo>
                        <a:pt x="76" y="215"/>
                        <a:pt x="79" y="216"/>
                        <a:pt x="82" y="218"/>
                      </a:cubicBezTo>
                      <a:cubicBezTo>
                        <a:pt x="84" y="219"/>
                        <a:pt x="87" y="221"/>
                        <a:pt x="88" y="221"/>
                      </a:cubicBezTo>
                      <a:cubicBezTo>
                        <a:pt x="88" y="221"/>
                        <a:pt x="112" y="231"/>
                        <a:pt x="115" y="234"/>
                      </a:cubicBezTo>
                      <a:cubicBezTo>
                        <a:pt x="116" y="235"/>
                        <a:pt x="118" y="237"/>
                        <a:pt x="120" y="239"/>
                      </a:cubicBezTo>
                      <a:cubicBezTo>
                        <a:pt x="128" y="246"/>
                        <a:pt x="134" y="252"/>
                        <a:pt x="136" y="254"/>
                      </a:cubicBezTo>
                      <a:cubicBezTo>
                        <a:pt x="142" y="264"/>
                        <a:pt x="149" y="272"/>
                        <a:pt x="151" y="273"/>
                      </a:cubicBezTo>
                      <a:cubicBezTo>
                        <a:pt x="151" y="273"/>
                        <a:pt x="153" y="273"/>
                        <a:pt x="155" y="273"/>
                      </a:cubicBezTo>
                      <a:cubicBezTo>
                        <a:pt x="176" y="271"/>
                        <a:pt x="181" y="272"/>
                        <a:pt x="182" y="275"/>
                      </a:cubicBezTo>
                      <a:cubicBezTo>
                        <a:pt x="183" y="278"/>
                        <a:pt x="191" y="288"/>
                        <a:pt x="193" y="289"/>
                      </a:cubicBezTo>
                      <a:cubicBezTo>
                        <a:pt x="194" y="289"/>
                        <a:pt x="209" y="288"/>
                        <a:pt x="213" y="287"/>
                      </a:cubicBezTo>
                      <a:cubicBezTo>
                        <a:pt x="213" y="287"/>
                        <a:pt x="213" y="287"/>
                        <a:pt x="213" y="287"/>
                      </a:cubicBezTo>
                      <a:cubicBezTo>
                        <a:pt x="217" y="286"/>
                        <a:pt x="219" y="285"/>
                        <a:pt x="221" y="284"/>
                      </a:cubicBezTo>
                      <a:cubicBezTo>
                        <a:pt x="221" y="283"/>
                        <a:pt x="222" y="282"/>
                        <a:pt x="223" y="281"/>
                      </a:cubicBezTo>
                      <a:cubicBezTo>
                        <a:pt x="227" y="277"/>
                        <a:pt x="229" y="274"/>
                        <a:pt x="232" y="275"/>
                      </a:cubicBezTo>
                      <a:cubicBezTo>
                        <a:pt x="235" y="275"/>
                        <a:pt x="240" y="278"/>
                        <a:pt x="242" y="282"/>
                      </a:cubicBezTo>
                      <a:cubicBezTo>
                        <a:pt x="244" y="286"/>
                        <a:pt x="245" y="301"/>
                        <a:pt x="245" y="304"/>
                      </a:cubicBezTo>
                      <a:cubicBezTo>
                        <a:pt x="245" y="308"/>
                        <a:pt x="245" y="312"/>
                        <a:pt x="246" y="312"/>
                      </a:cubicBezTo>
                      <a:cubicBezTo>
                        <a:pt x="249" y="314"/>
                        <a:pt x="250" y="316"/>
                        <a:pt x="250" y="318"/>
                      </a:cubicBezTo>
                      <a:cubicBezTo>
                        <a:pt x="250" y="319"/>
                        <a:pt x="250" y="320"/>
                        <a:pt x="248" y="322"/>
                      </a:cubicBezTo>
                      <a:cubicBezTo>
                        <a:pt x="245" y="324"/>
                        <a:pt x="246" y="324"/>
                        <a:pt x="246" y="3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29" name="Freeform 241"/>
                <p:cNvSpPr>
                  <a:spLocks/>
                </p:cNvSpPr>
                <p:nvPr/>
              </p:nvSpPr>
              <p:spPr bwMode="auto">
                <a:xfrm>
                  <a:off x="10058001" y="10099128"/>
                  <a:ext cx="588315" cy="1038744"/>
                </a:xfrm>
                <a:custGeom>
                  <a:avLst/>
                  <a:gdLst>
                    <a:gd name="T0" fmla="*/ 74 w 160"/>
                    <a:gd name="T1" fmla="*/ 213 h 282"/>
                    <a:gd name="T2" fmla="*/ 71 w 160"/>
                    <a:gd name="T3" fmla="*/ 217 h 282"/>
                    <a:gd name="T4" fmla="*/ 78 w 160"/>
                    <a:gd name="T5" fmla="*/ 250 h 282"/>
                    <a:gd name="T6" fmla="*/ 94 w 160"/>
                    <a:gd name="T7" fmla="*/ 261 h 282"/>
                    <a:gd name="T8" fmla="*/ 106 w 160"/>
                    <a:gd name="T9" fmla="*/ 262 h 282"/>
                    <a:gd name="T10" fmla="*/ 121 w 160"/>
                    <a:gd name="T11" fmla="*/ 268 h 282"/>
                    <a:gd name="T12" fmla="*/ 127 w 160"/>
                    <a:gd name="T13" fmla="*/ 277 h 282"/>
                    <a:gd name="T14" fmla="*/ 133 w 160"/>
                    <a:gd name="T15" fmla="*/ 281 h 282"/>
                    <a:gd name="T16" fmla="*/ 135 w 160"/>
                    <a:gd name="T17" fmla="*/ 268 h 282"/>
                    <a:gd name="T18" fmla="*/ 147 w 160"/>
                    <a:gd name="T19" fmla="*/ 240 h 282"/>
                    <a:gd name="T20" fmla="*/ 145 w 160"/>
                    <a:gd name="T21" fmla="*/ 227 h 282"/>
                    <a:gd name="T22" fmla="*/ 141 w 160"/>
                    <a:gd name="T23" fmla="*/ 208 h 282"/>
                    <a:gd name="T24" fmla="*/ 145 w 160"/>
                    <a:gd name="T25" fmla="*/ 190 h 282"/>
                    <a:gd name="T26" fmla="*/ 149 w 160"/>
                    <a:gd name="T27" fmla="*/ 175 h 282"/>
                    <a:gd name="T28" fmla="*/ 149 w 160"/>
                    <a:gd name="T29" fmla="*/ 168 h 282"/>
                    <a:gd name="T30" fmla="*/ 154 w 160"/>
                    <a:gd name="T31" fmla="*/ 153 h 282"/>
                    <a:gd name="T32" fmla="*/ 141 w 160"/>
                    <a:gd name="T33" fmla="*/ 155 h 282"/>
                    <a:gd name="T34" fmla="*/ 136 w 160"/>
                    <a:gd name="T35" fmla="*/ 158 h 282"/>
                    <a:gd name="T36" fmla="*/ 126 w 160"/>
                    <a:gd name="T37" fmla="*/ 146 h 282"/>
                    <a:gd name="T38" fmla="*/ 134 w 160"/>
                    <a:gd name="T39" fmla="*/ 142 h 282"/>
                    <a:gd name="T40" fmla="*/ 138 w 160"/>
                    <a:gd name="T41" fmla="*/ 125 h 282"/>
                    <a:gd name="T42" fmla="*/ 138 w 160"/>
                    <a:gd name="T43" fmla="*/ 115 h 282"/>
                    <a:gd name="T44" fmla="*/ 133 w 160"/>
                    <a:gd name="T45" fmla="*/ 103 h 282"/>
                    <a:gd name="T46" fmla="*/ 139 w 160"/>
                    <a:gd name="T47" fmla="*/ 80 h 282"/>
                    <a:gd name="T48" fmla="*/ 140 w 160"/>
                    <a:gd name="T49" fmla="*/ 79 h 282"/>
                    <a:gd name="T50" fmla="*/ 142 w 160"/>
                    <a:gd name="T51" fmla="*/ 78 h 282"/>
                    <a:gd name="T52" fmla="*/ 160 w 160"/>
                    <a:gd name="T53" fmla="*/ 65 h 282"/>
                    <a:gd name="T54" fmla="*/ 159 w 160"/>
                    <a:gd name="T55" fmla="*/ 59 h 282"/>
                    <a:gd name="T56" fmla="*/ 158 w 160"/>
                    <a:gd name="T57" fmla="*/ 44 h 282"/>
                    <a:gd name="T58" fmla="*/ 152 w 160"/>
                    <a:gd name="T59" fmla="*/ 33 h 282"/>
                    <a:gd name="T60" fmla="*/ 137 w 160"/>
                    <a:gd name="T61" fmla="*/ 25 h 282"/>
                    <a:gd name="T62" fmla="*/ 134 w 160"/>
                    <a:gd name="T63" fmla="*/ 10 h 282"/>
                    <a:gd name="T64" fmla="*/ 125 w 160"/>
                    <a:gd name="T65" fmla="*/ 3 h 282"/>
                    <a:gd name="T66" fmla="*/ 113 w 160"/>
                    <a:gd name="T67" fmla="*/ 17 h 282"/>
                    <a:gd name="T68" fmla="*/ 103 w 160"/>
                    <a:gd name="T69" fmla="*/ 13 h 282"/>
                    <a:gd name="T70" fmla="*/ 89 w 160"/>
                    <a:gd name="T71" fmla="*/ 18 h 282"/>
                    <a:gd name="T72" fmla="*/ 75 w 160"/>
                    <a:gd name="T73" fmla="*/ 14 h 282"/>
                    <a:gd name="T74" fmla="*/ 59 w 160"/>
                    <a:gd name="T75" fmla="*/ 15 h 282"/>
                    <a:gd name="T76" fmla="*/ 39 w 160"/>
                    <a:gd name="T77" fmla="*/ 33 h 282"/>
                    <a:gd name="T78" fmla="*/ 11 w 160"/>
                    <a:gd name="T79" fmla="*/ 34 h 282"/>
                    <a:gd name="T80" fmla="*/ 0 w 160"/>
                    <a:gd name="T81" fmla="*/ 41 h 282"/>
                    <a:gd name="T82" fmla="*/ 6 w 160"/>
                    <a:gd name="T83" fmla="*/ 77 h 282"/>
                    <a:gd name="T84" fmla="*/ 9 w 160"/>
                    <a:gd name="T85" fmla="*/ 96 h 282"/>
                    <a:gd name="T86" fmla="*/ 12 w 160"/>
                    <a:gd name="T87" fmla="*/ 131 h 282"/>
                    <a:gd name="T88" fmla="*/ 17 w 160"/>
                    <a:gd name="T89" fmla="*/ 139 h 282"/>
                    <a:gd name="T90" fmla="*/ 17 w 160"/>
                    <a:gd name="T91" fmla="*/ 139 h 282"/>
                    <a:gd name="T92" fmla="*/ 23 w 160"/>
                    <a:gd name="T93" fmla="*/ 153 h 282"/>
                    <a:gd name="T94" fmla="*/ 39 w 160"/>
                    <a:gd name="T95" fmla="*/ 160 h 282"/>
                    <a:gd name="T96" fmla="*/ 46 w 160"/>
                    <a:gd name="T97" fmla="*/ 171 h 282"/>
                    <a:gd name="T98" fmla="*/ 55 w 160"/>
                    <a:gd name="T99" fmla="*/ 191 h 282"/>
                    <a:gd name="T100" fmla="*/ 64 w 160"/>
                    <a:gd name="T101" fmla="*/ 199 h 282"/>
                    <a:gd name="T102" fmla="*/ 77 w 160"/>
                    <a:gd name="T103" fmla="*/ 21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60" h="282">
                      <a:moveTo>
                        <a:pt x="77" y="212"/>
                      </a:moveTo>
                      <a:cubicBezTo>
                        <a:pt x="76" y="212"/>
                        <a:pt x="75" y="212"/>
                        <a:pt x="74" y="213"/>
                      </a:cubicBezTo>
                      <a:cubicBezTo>
                        <a:pt x="73" y="214"/>
                        <a:pt x="70" y="215"/>
                        <a:pt x="70" y="216"/>
                      </a:cubicBezTo>
                      <a:cubicBezTo>
                        <a:pt x="70" y="216"/>
                        <a:pt x="70" y="216"/>
                        <a:pt x="71" y="217"/>
                      </a:cubicBezTo>
                      <a:cubicBezTo>
                        <a:pt x="72" y="220"/>
                        <a:pt x="74" y="223"/>
                        <a:pt x="74" y="226"/>
                      </a:cubicBezTo>
                      <a:cubicBezTo>
                        <a:pt x="74" y="230"/>
                        <a:pt x="75" y="244"/>
                        <a:pt x="78" y="250"/>
                      </a:cubicBezTo>
                      <a:cubicBezTo>
                        <a:pt x="80" y="250"/>
                        <a:pt x="84" y="253"/>
                        <a:pt x="91" y="259"/>
                      </a:cubicBezTo>
                      <a:cubicBezTo>
                        <a:pt x="92" y="260"/>
                        <a:pt x="93" y="261"/>
                        <a:pt x="94" y="261"/>
                      </a:cubicBezTo>
                      <a:cubicBezTo>
                        <a:pt x="95" y="262"/>
                        <a:pt x="100" y="262"/>
                        <a:pt x="103" y="262"/>
                      </a:cubicBezTo>
                      <a:cubicBezTo>
                        <a:pt x="104" y="262"/>
                        <a:pt x="105" y="262"/>
                        <a:pt x="106" y="262"/>
                      </a:cubicBezTo>
                      <a:cubicBezTo>
                        <a:pt x="109" y="262"/>
                        <a:pt x="112" y="263"/>
                        <a:pt x="114" y="266"/>
                      </a:cubicBezTo>
                      <a:cubicBezTo>
                        <a:pt x="115" y="267"/>
                        <a:pt x="119" y="267"/>
                        <a:pt x="121" y="268"/>
                      </a:cubicBezTo>
                      <a:cubicBezTo>
                        <a:pt x="122" y="268"/>
                        <a:pt x="123" y="268"/>
                        <a:pt x="123" y="268"/>
                      </a:cubicBezTo>
                      <a:cubicBezTo>
                        <a:pt x="126" y="269"/>
                        <a:pt x="127" y="272"/>
                        <a:pt x="127" y="277"/>
                      </a:cubicBezTo>
                      <a:cubicBezTo>
                        <a:pt x="127" y="278"/>
                        <a:pt x="128" y="280"/>
                        <a:pt x="128" y="281"/>
                      </a:cubicBezTo>
                      <a:cubicBezTo>
                        <a:pt x="128" y="282"/>
                        <a:pt x="130" y="282"/>
                        <a:pt x="133" y="281"/>
                      </a:cubicBezTo>
                      <a:cubicBezTo>
                        <a:pt x="133" y="281"/>
                        <a:pt x="134" y="281"/>
                        <a:pt x="135" y="281"/>
                      </a:cubicBezTo>
                      <a:cubicBezTo>
                        <a:pt x="135" y="278"/>
                        <a:pt x="135" y="271"/>
                        <a:pt x="135" y="268"/>
                      </a:cubicBezTo>
                      <a:cubicBezTo>
                        <a:pt x="134" y="264"/>
                        <a:pt x="150" y="251"/>
                        <a:pt x="153" y="248"/>
                      </a:cubicBezTo>
                      <a:cubicBezTo>
                        <a:pt x="153" y="247"/>
                        <a:pt x="151" y="245"/>
                        <a:pt x="147" y="240"/>
                      </a:cubicBezTo>
                      <a:cubicBezTo>
                        <a:pt x="146" y="239"/>
                        <a:pt x="146" y="239"/>
                        <a:pt x="146" y="239"/>
                      </a:cubicBezTo>
                      <a:cubicBezTo>
                        <a:pt x="145" y="237"/>
                        <a:pt x="145" y="233"/>
                        <a:pt x="145" y="227"/>
                      </a:cubicBezTo>
                      <a:cubicBezTo>
                        <a:pt x="145" y="224"/>
                        <a:pt x="148" y="221"/>
                        <a:pt x="150" y="219"/>
                      </a:cubicBezTo>
                      <a:cubicBezTo>
                        <a:pt x="149" y="216"/>
                        <a:pt x="143" y="211"/>
                        <a:pt x="141" y="208"/>
                      </a:cubicBezTo>
                      <a:cubicBezTo>
                        <a:pt x="140" y="207"/>
                        <a:pt x="139" y="205"/>
                        <a:pt x="138" y="205"/>
                      </a:cubicBezTo>
                      <a:cubicBezTo>
                        <a:pt x="135" y="201"/>
                        <a:pt x="140" y="195"/>
                        <a:pt x="145" y="190"/>
                      </a:cubicBezTo>
                      <a:cubicBezTo>
                        <a:pt x="146" y="188"/>
                        <a:pt x="147" y="186"/>
                        <a:pt x="148" y="186"/>
                      </a:cubicBezTo>
                      <a:cubicBezTo>
                        <a:pt x="148" y="184"/>
                        <a:pt x="149" y="178"/>
                        <a:pt x="149" y="175"/>
                      </a:cubicBezTo>
                      <a:cubicBezTo>
                        <a:pt x="149" y="172"/>
                        <a:pt x="149" y="170"/>
                        <a:pt x="149" y="169"/>
                      </a:cubicBezTo>
                      <a:cubicBezTo>
                        <a:pt x="149" y="168"/>
                        <a:pt x="149" y="168"/>
                        <a:pt x="149" y="168"/>
                      </a:cubicBezTo>
                      <a:cubicBezTo>
                        <a:pt x="150" y="166"/>
                        <a:pt x="150" y="162"/>
                        <a:pt x="152" y="160"/>
                      </a:cubicBezTo>
                      <a:cubicBezTo>
                        <a:pt x="153" y="158"/>
                        <a:pt x="154" y="156"/>
                        <a:pt x="154" y="153"/>
                      </a:cubicBezTo>
                      <a:cubicBezTo>
                        <a:pt x="154" y="153"/>
                        <a:pt x="153" y="151"/>
                        <a:pt x="144" y="151"/>
                      </a:cubicBezTo>
                      <a:cubicBezTo>
                        <a:pt x="143" y="151"/>
                        <a:pt x="142" y="153"/>
                        <a:pt x="141" y="155"/>
                      </a:cubicBezTo>
                      <a:cubicBezTo>
                        <a:pt x="140" y="156"/>
                        <a:pt x="140" y="156"/>
                        <a:pt x="139" y="157"/>
                      </a:cubicBezTo>
                      <a:cubicBezTo>
                        <a:pt x="138" y="158"/>
                        <a:pt x="137" y="158"/>
                        <a:pt x="136" y="158"/>
                      </a:cubicBezTo>
                      <a:cubicBezTo>
                        <a:pt x="135" y="158"/>
                        <a:pt x="133" y="158"/>
                        <a:pt x="127" y="150"/>
                      </a:cubicBezTo>
                      <a:cubicBezTo>
                        <a:pt x="126" y="148"/>
                        <a:pt x="126" y="147"/>
                        <a:pt x="126" y="146"/>
                      </a:cubicBezTo>
                      <a:cubicBezTo>
                        <a:pt x="127" y="144"/>
                        <a:pt x="130" y="143"/>
                        <a:pt x="132" y="142"/>
                      </a:cubicBezTo>
                      <a:cubicBezTo>
                        <a:pt x="133" y="142"/>
                        <a:pt x="134" y="142"/>
                        <a:pt x="134" y="142"/>
                      </a:cubicBezTo>
                      <a:cubicBezTo>
                        <a:pt x="135" y="141"/>
                        <a:pt x="137" y="135"/>
                        <a:pt x="137" y="132"/>
                      </a:cubicBezTo>
                      <a:cubicBezTo>
                        <a:pt x="137" y="130"/>
                        <a:pt x="137" y="127"/>
                        <a:pt x="138" y="125"/>
                      </a:cubicBezTo>
                      <a:cubicBezTo>
                        <a:pt x="138" y="124"/>
                        <a:pt x="138" y="123"/>
                        <a:pt x="139" y="122"/>
                      </a:cubicBezTo>
                      <a:cubicBezTo>
                        <a:pt x="139" y="119"/>
                        <a:pt x="138" y="117"/>
                        <a:pt x="138" y="115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cubicBezTo>
                        <a:pt x="137" y="112"/>
                        <a:pt x="135" y="107"/>
                        <a:pt x="133" y="103"/>
                      </a:cubicBezTo>
                      <a:cubicBezTo>
                        <a:pt x="130" y="99"/>
                        <a:pt x="128" y="95"/>
                        <a:pt x="128" y="93"/>
                      </a:cubicBezTo>
                      <a:cubicBezTo>
                        <a:pt x="126" y="90"/>
                        <a:pt x="130" y="86"/>
                        <a:pt x="139" y="80"/>
                      </a:cubicBezTo>
                      <a:cubicBezTo>
                        <a:pt x="139" y="79"/>
                        <a:pt x="139" y="79"/>
                        <a:pt x="140" y="79"/>
                      </a:cubicBezTo>
                      <a:cubicBezTo>
                        <a:pt x="140" y="79"/>
                        <a:pt x="140" y="79"/>
                        <a:pt x="140" y="79"/>
                      </a:cubicBezTo>
                      <a:cubicBezTo>
                        <a:pt x="140" y="79"/>
                        <a:pt x="141" y="79"/>
                        <a:pt x="141" y="78"/>
                      </a:cubicBezTo>
                      <a:cubicBezTo>
                        <a:pt x="142" y="78"/>
                        <a:pt x="142" y="78"/>
                        <a:pt x="142" y="78"/>
                      </a:cubicBezTo>
                      <a:cubicBezTo>
                        <a:pt x="143" y="77"/>
                        <a:pt x="149" y="70"/>
                        <a:pt x="150" y="69"/>
                      </a:cubicBezTo>
                      <a:cubicBezTo>
                        <a:pt x="151" y="66"/>
                        <a:pt x="155" y="65"/>
                        <a:pt x="160" y="65"/>
                      </a:cubicBezTo>
                      <a:cubicBezTo>
                        <a:pt x="160" y="64"/>
                        <a:pt x="159" y="61"/>
                        <a:pt x="159" y="60"/>
                      </a:cubicBezTo>
                      <a:cubicBezTo>
                        <a:pt x="159" y="59"/>
                        <a:pt x="159" y="59"/>
                        <a:pt x="159" y="59"/>
                      </a:cubicBezTo>
                      <a:cubicBezTo>
                        <a:pt x="159" y="57"/>
                        <a:pt x="159" y="55"/>
                        <a:pt x="159" y="52"/>
                      </a:cubicBezTo>
                      <a:cubicBezTo>
                        <a:pt x="159" y="50"/>
                        <a:pt x="159" y="45"/>
                        <a:pt x="158" y="44"/>
                      </a:cubicBezTo>
                      <a:cubicBezTo>
                        <a:pt x="158" y="44"/>
                        <a:pt x="158" y="43"/>
                        <a:pt x="157" y="43"/>
                      </a:cubicBezTo>
                      <a:cubicBezTo>
                        <a:pt x="156" y="40"/>
                        <a:pt x="153" y="34"/>
                        <a:pt x="152" y="33"/>
                      </a:cubicBezTo>
                      <a:cubicBezTo>
                        <a:pt x="151" y="31"/>
                        <a:pt x="142" y="27"/>
                        <a:pt x="139" y="26"/>
                      </a:cubicBezTo>
                      <a:cubicBezTo>
                        <a:pt x="137" y="25"/>
                        <a:pt x="137" y="25"/>
                        <a:pt x="137" y="25"/>
                      </a:cubicBezTo>
                      <a:cubicBezTo>
                        <a:pt x="134" y="23"/>
                        <a:pt x="134" y="18"/>
                        <a:pt x="134" y="14"/>
                      </a:cubicBezTo>
                      <a:cubicBezTo>
                        <a:pt x="134" y="13"/>
                        <a:pt x="134" y="11"/>
                        <a:pt x="134" y="10"/>
                      </a:cubicBezTo>
                      <a:cubicBezTo>
                        <a:pt x="133" y="8"/>
                        <a:pt x="134" y="4"/>
                        <a:pt x="135" y="0"/>
                      </a:cubicBezTo>
                      <a:cubicBezTo>
                        <a:pt x="132" y="1"/>
                        <a:pt x="127" y="3"/>
                        <a:pt x="125" y="3"/>
                      </a:cubicBezTo>
                      <a:cubicBezTo>
                        <a:pt x="124" y="4"/>
                        <a:pt x="120" y="9"/>
                        <a:pt x="118" y="11"/>
                      </a:cubicBezTo>
                      <a:cubicBezTo>
                        <a:pt x="115" y="14"/>
                        <a:pt x="114" y="16"/>
                        <a:pt x="113" y="17"/>
                      </a:cubicBezTo>
                      <a:cubicBezTo>
                        <a:pt x="110" y="19"/>
                        <a:pt x="107" y="16"/>
                        <a:pt x="105" y="15"/>
                      </a:cubicBezTo>
                      <a:cubicBezTo>
                        <a:pt x="104" y="14"/>
                        <a:pt x="104" y="13"/>
                        <a:pt x="103" y="13"/>
                      </a:cubicBezTo>
                      <a:cubicBezTo>
                        <a:pt x="102" y="12"/>
                        <a:pt x="97" y="15"/>
                        <a:pt x="95" y="16"/>
                      </a:cubicBezTo>
                      <a:cubicBezTo>
                        <a:pt x="92" y="17"/>
                        <a:pt x="90" y="18"/>
                        <a:pt x="89" y="18"/>
                      </a:cubicBezTo>
                      <a:cubicBezTo>
                        <a:pt x="86" y="18"/>
                        <a:pt x="82" y="16"/>
                        <a:pt x="77" y="15"/>
                      </a:cubicBezTo>
                      <a:cubicBezTo>
                        <a:pt x="75" y="14"/>
                        <a:pt x="75" y="14"/>
                        <a:pt x="75" y="14"/>
                      </a:cubicBezTo>
                      <a:cubicBezTo>
                        <a:pt x="73" y="14"/>
                        <a:pt x="65" y="15"/>
                        <a:pt x="61" y="15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7" y="16"/>
                        <a:pt x="48" y="25"/>
                        <a:pt x="44" y="29"/>
                      </a:cubicBezTo>
                      <a:cubicBezTo>
                        <a:pt x="42" y="31"/>
                        <a:pt x="40" y="32"/>
                        <a:pt x="39" y="33"/>
                      </a:cubicBezTo>
                      <a:cubicBezTo>
                        <a:pt x="37" y="35"/>
                        <a:pt x="29" y="36"/>
                        <a:pt x="13" y="35"/>
                      </a:cubicBezTo>
                      <a:cubicBezTo>
                        <a:pt x="12" y="34"/>
                        <a:pt x="11" y="34"/>
                        <a:pt x="11" y="34"/>
                      </a:cubicBezTo>
                      <a:cubicBezTo>
                        <a:pt x="10" y="35"/>
                        <a:pt x="8" y="36"/>
                        <a:pt x="6" y="37"/>
                      </a:cubicBezTo>
                      <a:cubicBezTo>
                        <a:pt x="4" y="39"/>
                        <a:pt x="2" y="40"/>
                        <a:pt x="0" y="41"/>
                      </a:cubicBezTo>
                      <a:cubicBezTo>
                        <a:pt x="0" y="50"/>
                        <a:pt x="1" y="63"/>
                        <a:pt x="3" y="66"/>
                      </a:cubicBezTo>
                      <a:cubicBezTo>
                        <a:pt x="5" y="70"/>
                        <a:pt x="6" y="74"/>
                        <a:pt x="6" y="77"/>
                      </a:cubicBezTo>
                      <a:cubicBezTo>
                        <a:pt x="7" y="79"/>
                        <a:pt x="7" y="80"/>
                        <a:pt x="7" y="81"/>
                      </a:cubicBezTo>
                      <a:cubicBezTo>
                        <a:pt x="8" y="84"/>
                        <a:pt x="10" y="93"/>
                        <a:pt x="9" y="96"/>
                      </a:cubicBezTo>
                      <a:cubicBezTo>
                        <a:pt x="7" y="111"/>
                        <a:pt x="6" y="121"/>
                        <a:pt x="7" y="124"/>
                      </a:cubicBezTo>
                      <a:cubicBezTo>
                        <a:pt x="8" y="126"/>
                        <a:pt x="10" y="129"/>
                        <a:pt x="12" y="131"/>
                      </a:cubicBezTo>
                      <a:cubicBezTo>
                        <a:pt x="14" y="134"/>
                        <a:pt x="16" y="136"/>
                        <a:pt x="17" y="139"/>
                      </a:cubicBezTo>
                      <a:cubicBezTo>
                        <a:pt x="17" y="139"/>
                        <a:pt x="17" y="139"/>
                        <a:pt x="17" y="139"/>
                      </a:cubicBezTo>
                      <a:cubicBezTo>
                        <a:pt x="17" y="139"/>
                        <a:pt x="17" y="139"/>
                        <a:pt x="17" y="139"/>
                      </a:cubicBezTo>
                      <a:cubicBezTo>
                        <a:pt x="17" y="139"/>
                        <a:pt x="17" y="139"/>
                        <a:pt x="17" y="139"/>
                      </a:cubicBezTo>
                      <a:cubicBezTo>
                        <a:pt x="17" y="139"/>
                        <a:pt x="17" y="140"/>
                        <a:pt x="18" y="141"/>
                      </a:cubicBezTo>
                      <a:cubicBezTo>
                        <a:pt x="19" y="144"/>
                        <a:pt x="21" y="152"/>
                        <a:pt x="23" y="153"/>
                      </a:cubicBezTo>
                      <a:cubicBezTo>
                        <a:pt x="34" y="153"/>
                        <a:pt x="36" y="154"/>
                        <a:pt x="37" y="156"/>
                      </a:cubicBezTo>
                      <a:cubicBezTo>
                        <a:pt x="38" y="157"/>
                        <a:pt x="38" y="158"/>
                        <a:pt x="39" y="160"/>
                      </a:cubicBezTo>
                      <a:cubicBezTo>
                        <a:pt x="40" y="163"/>
                        <a:pt x="43" y="169"/>
                        <a:pt x="43" y="170"/>
                      </a:cubicBezTo>
                      <a:cubicBezTo>
                        <a:pt x="44" y="170"/>
                        <a:pt x="45" y="171"/>
                        <a:pt x="46" y="171"/>
                      </a:cubicBezTo>
                      <a:cubicBezTo>
                        <a:pt x="51" y="175"/>
                        <a:pt x="55" y="177"/>
                        <a:pt x="55" y="180"/>
                      </a:cubicBezTo>
                      <a:cubicBezTo>
                        <a:pt x="55" y="188"/>
                        <a:pt x="55" y="190"/>
                        <a:pt x="55" y="191"/>
                      </a:cubicBezTo>
                      <a:cubicBezTo>
                        <a:pt x="56" y="191"/>
                        <a:pt x="56" y="191"/>
                        <a:pt x="57" y="192"/>
                      </a:cubicBezTo>
                      <a:cubicBezTo>
                        <a:pt x="61" y="197"/>
                        <a:pt x="63" y="199"/>
                        <a:pt x="64" y="199"/>
                      </a:cubicBezTo>
                      <a:cubicBezTo>
                        <a:pt x="73" y="198"/>
                        <a:pt x="77" y="199"/>
                        <a:pt x="78" y="202"/>
                      </a:cubicBezTo>
                      <a:cubicBezTo>
                        <a:pt x="79" y="204"/>
                        <a:pt x="81" y="209"/>
                        <a:pt x="77" y="2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30" name="Freeform 242"/>
                <p:cNvSpPr>
                  <a:spLocks/>
                </p:cNvSpPr>
                <p:nvPr/>
              </p:nvSpPr>
              <p:spPr bwMode="auto">
                <a:xfrm>
                  <a:off x="9859445" y="5160960"/>
                  <a:ext cx="2682348" cy="6072512"/>
                </a:xfrm>
                <a:custGeom>
                  <a:avLst/>
                  <a:gdLst>
                    <a:gd name="T0" fmla="*/ 43 w 729"/>
                    <a:gd name="T1" fmla="*/ 395 h 1648"/>
                    <a:gd name="T2" fmla="*/ 24 w 729"/>
                    <a:gd name="T3" fmla="*/ 428 h 1648"/>
                    <a:gd name="T4" fmla="*/ 7 w 729"/>
                    <a:gd name="T5" fmla="*/ 508 h 1648"/>
                    <a:gd name="T6" fmla="*/ 29 w 729"/>
                    <a:gd name="T7" fmla="*/ 553 h 1648"/>
                    <a:gd name="T8" fmla="*/ 57 w 729"/>
                    <a:gd name="T9" fmla="*/ 557 h 1648"/>
                    <a:gd name="T10" fmla="*/ 67 w 729"/>
                    <a:gd name="T11" fmla="*/ 608 h 1648"/>
                    <a:gd name="T12" fmla="*/ 51 w 729"/>
                    <a:gd name="T13" fmla="*/ 649 h 1648"/>
                    <a:gd name="T14" fmla="*/ 52 w 729"/>
                    <a:gd name="T15" fmla="*/ 689 h 1648"/>
                    <a:gd name="T16" fmla="*/ 68 w 729"/>
                    <a:gd name="T17" fmla="*/ 741 h 1648"/>
                    <a:gd name="T18" fmla="*/ 97 w 729"/>
                    <a:gd name="T19" fmla="*/ 801 h 1648"/>
                    <a:gd name="T20" fmla="*/ 127 w 729"/>
                    <a:gd name="T21" fmla="*/ 847 h 1648"/>
                    <a:gd name="T22" fmla="*/ 116 w 729"/>
                    <a:gd name="T23" fmla="*/ 941 h 1648"/>
                    <a:gd name="T24" fmla="*/ 114 w 729"/>
                    <a:gd name="T25" fmla="*/ 1044 h 1648"/>
                    <a:gd name="T26" fmla="*/ 74 w 729"/>
                    <a:gd name="T27" fmla="*/ 1145 h 1648"/>
                    <a:gd name="T28" fmla="*/ 199 w 729"/>
                    <a:gd name="T29" fmla="*/ 1201 h 1648"/>
                    <a:gd name="T30" fmla="*/ 197 w 729"/>
                    <a:gd name="T31" fmla="*/ 1268 h 1648"/>
                    <a:gd name="T32" fmla="*/ 193 w 729"/>
                    <a:gd name="T33" fmla="*/ 1339 h 1648"/>
                    <a:gd name="T34" fmla="*/ 217 w 729"/>
                    <a:gd name="T35" fmla="*/ 1399 h 1648"/>
                    <a:gd name="T36" fmla="*/ 231 w 729"/>
                    <a:gd name="T37" fmla="*/ 1448 h 1648"/>
                    <a:gd name="T38" fmla="*/ 286 w 729"/>
                    <a:gd name="T39" fmla="*/ 1487 h 1648"/>
                    <a:gd name="T40" fmla="*/ 292 w 729"/>
                    <a:gd name="T41" fmla="*/ 1586 h 1648"/>
                    <a:gd name="T42" fmla="*/ 300 w 729"/>
                    <a:gd name="T43" fmla="*/ 1640 h 1648"/>
                    <a:gd name="T44" fmla="*/ 376 w 729"/>
                    <a:gd name="T45" fmla="*/ 1601 h 1648"/>
                    <a:gd name="T46" fmla="*/ 462 w 729"/>
                    <a:gd name="T47" fmla="*/ 1532 h 1648"/>
                    <a:gd name="T48" fmla="*/ 446 w 729"/>
                    <a:gd name="T49" fmla="*/ 1494 h 1648"/>
                    <a:gd name="T50" fmla="*/ 467 w 729"/>
                    <a:gd name="T51" fmla="*/ 1457 h 1648"/>
                    <a:gd name="T52" fmla="*/ 474 w 729"/>
                    <a:gd name="T53" fmla="*/ 1410 h 1648"/>
                    <a:gd name="T54" fmla="*/ 500 w 729"/>
                    <a:gd name="T55" fmla="*/ 1354 h 1648"/>
                    <a:gd name="T56" fmla="*/ 511 w 729"/>
                    <a:gd name="T57" fmla="*/ 1264 h 1648"/>
                    <a:gd name="T58" fmla="*/ 576 w 729"/>
                    <a:gd name="T59" fmla="*/ 1269 h 1648"/>
                    <a:gd name="T60" fmla="*/ 608 w 729"/>
                    <a:gd name="T61" fmla="*/ 1216 h 1648"/>
                    <a:gd name="T62" fmla="*/ 663 w 729"/>
                    <a:gd name="T63" fmla="*/ 1166 h 1648"/>
                    <a:gd name="T64" fmla="*/ 702 w 729"/>
                    <a:gd name="T65" fmla="*/ 1130 h 1648"/>
                    <a:gd name="T66" fmla="*/ 694 w 729"/>
                    <a:gd name="T67" fmla="*/ 1081 h 1648"/>
                    <a:gd name="T68" fmla="*/ 672 w 729"/>
                    <a:gd name="T69" fmla="*/ 1024 h 1648"/>
                    <a:gd name="T70" fmla="*/ 707 w 729"/>
                    <a:gd name="T71" fmla="*/ 963 h 1648"/>
                    <a:gd name="T72" fmla="*/ 686 w 729"/>
                    <a:gd name="T73" fmla="*/ 871 h 1648"/>
                    <a:gd name="T74" fmla="*/ 728 w 729"/>
                    <a:gd name="T75" fmla="*/ 829 h 1648"/>
                    <a:gd name="T76" fmla="*/ 696 w 729"/>
                    <a:gd name="T77" fmla="*/ 827 h 1648"/>
                    <a:gd name="T78" fmla="*/ 655 w 729"/>
                    <a:gd name="T79" fmla="*/ 803 h 1648"/>
                    <a:gd name="T80" fmla="*/ 646 w 729"/>
                    <a:gd name="T81" fmla="*/ 723 h 1648"/>
                    <a:gd name="T82" fmla="*/ 629 w 729"/>
                    <a:gd name="T83" fmla="*/ 684 h 1648"/>
                    <a:gd name="T84" fmla="*/ 625 w 729"/>
                    <a:gd name="T85" fmla="*/ 653 h 1648"/>
                    <a:gd name="T86" fmla="*/ 608 w 729"/>
                    <a:gd name="T87" fmla="*/ 543 h 1648"/>
                    <a:gd name="T88" fmla="*/ 647 w 729"/>
                    <a:gd name="T89" fmla="*/ 484 h 1648"/>
                    <a:gd name="T90" fmla="*/ 672 w 729"/>
                    <a:gd name="T91" fmla="*/ 407 h 1648"/>
                    <a:gd name="T92" fmla="*/ 672 w 729"/>
                    <a:gd name="T93" fmla="*/ 334 h 1648"/>
                    <a:gd name="T94" fmla="*/ 625 w 729"/>
                    <a:gd name="T95" fmla="*/ 271 h 1648"/>
                    <a:gd name="T96" fmla="*/ 597 w 729"/>
                    <a:gd name="T97" fmla="*/ 221 h 1648"/>
                    <a:gd name="T98" fmla="*/ 539 w 729"/>
                    <a:gd name="T99" fmla="*/ 312 h 1648"/>
                    <a:gd name="T100" fmla="*/ 606 w 729"/>
                    <a:gd name="T101" fmla="*/ 172 h 1648"/>
                    <a:gd name="T102" fmla="*/ 596 w 729"/>
                    <a:gd name="T103" fmla="*/ 69 h 1648"/>
                    <a:gd name="T104" fmla="*/ 507 w 729"/>
                    <a:gd name="T105" fmla="*/ 74 h 1648"/>
                    <a:gd name="T106" fmla="*/ 468 w 729"/>
                    <a:gd name="T107" fmla="*/ 9 h 1648"/>
                    <a:gd name="T108" fmla="*/ 412 w 729"/>
                    <a:gd name="T109" fmla="*/ 92 h 1648"/>
                    <a:gd name="T110" fmla="*/ 334 w 729"/>
                    <a:gd name="T111" fmla="*/ 137 h 1648"/>
                    <a:gd name="T112" fmla="*/ 262 w 729"/>
                    <a:gd name="T113" fmla="*/ 162 h 1648"/>
                    <a:gd name="T114" fmla="*/ 184 w 729"/>
                    <a:gd name="T115" fmla="*/ 239 h 1648"/>
                    <a:gd name="T116" fmla="*/ 124 w 729"/>
                    <a:gd name="T117" fmla="*/ 286 h 1648"/>
                    <a:gd name="T118" fmla="*/ 73 w 729"/>
                    <a:gd name="T119" fmla="*/ 371 h 1648"/>
                    <a:gd name="T120" fmla="*/ 31 w 729"/>
                    <a:gd name="T121" fmla="*/ 360 h 1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29" h="1648">
                      <a:moveTo>
                        <a:pt x="7" y="359"/>
                      </a:moveTo>
                      <a:cubicBezTo>
                        <a:pt x="8" y="359"/>
                        <a:pt x="8" y="360"/>
                        <a:pt x="8" y="360"/>
                      </a:cubicBezTo>
                      <a:cubicBezTo>
                        <a:pt x="8" y="362"/>
                        <a:pt x="8" y="363"/>
                        <a:pt x="8" y="364"/>
                      </a:cubicBezTo>
                      <a:cubicBezTo>
                        <a:pt x="9" y="364"/>
                        <a:pt x="9" y="364"/>
                        <a:pt x="9" y="364"/>
                      </a:cubicBezTo>
                      <a:cubicBezTo>
                        <a:pt x="11" y="365"/>
                        <a:pt x="13" y="365"/>
                        <a:pt x="14" y="367"/>
                      </a:cubicBezTo>
                      <a:cubicBezTo>
                        <a:pt x="15" y="368"/>
                        <a:pt x="16" y="369"/>
                        <a:pt x="17" y="372"/>
                      </a:cubicBezTo>
                      <a:cubicBezTo>
                        <a:pt x="18" y="373"/>
                        <a:pt x="20" y="377"/>
                        <a:pt x="21" y="378"/>
                      </a:cubicBezTo>
                      <a:cubicBezTo>
                        <a:pt x="22" y="378"/>
                        <a:pt x="22" y="378"/>
                        <a:pt x="22" y="378"/>
                      </a:cubicBezTo>
                      <a:cubicBezTo>
                        <a:pt x="32" y="380"/>
                        <a:pt x="35" y="380"/>
                        <a:pt x="37" y="381"/>
                      </a:cubicBezTo>
                      <a:cubicBezTo>
                        <a:pt x="38" y="382"/>
                        <a:pt x="45" y="391"/>
                        <a:pt x="43" y="395"/>
                      </a:cubicBezTo>
                      <a:cubicBezTo>
                        <a:pt x="43" y="397"/>
                        <a:pt x="42" y="398"/>
                        <a:pt x="40" y="399"/>
                      </a:cubicBezTo>
                      <a:cubicBezTo>
                        <a:pt x="40" y="400"/>
                        <a:pt x="39" y="401"/>
                        <a:pt x="39" y="401"/>
                      </a:cubicBezTo>
                      <a:cubicBezTo>
                        <a:pt x="39" y="401"/>
                        <a:pt x="39" y="402"/>
                        <a:pt x="39" y="402"/>
                      </a:cubicBezTo>
                      <a:cubicBezTo>
                        <a:pt x="39" y="405"/>
                        <a:pt x="40" y="411"/>
                        <a:pt x="36" y="411"/>
                      </a:cubicBezTo>
                      <a:cubicBezTo>
                        <a:pt x="33" y="412"/>
                        <a:pt x="26" y="415"/>
                        <a:pt x="22" y="416"/>
                      </a:cubicBezTo>
                      <a:cubicBezTo>
                        <a:pt x="20" y="417"/>
                        <a:pt x="18" y="420"/>
                        <a:pt x="18" y="422"/>
                      </a:cubicBezTo>
                      <a:cubicBezTo>
                        <a:pt x="18" y="424"/>
                        <a:pt x="18" y="426"/>
                        <a:pt x="18" y="428"/>
                      </a:cubicBezTo>
                      <a:cubicBezTo>
                        <a:pt x="18" y="428"/>
                        <a:pt x="18" y="428"/>
                        <a:pt x="18" y="428"/>
                      </a:cubicBezTo>
                      <a:cubicBezTo>
                        <a:pt x="19" y="426"/>
                        <a:pt x="20" y="425"/>
                        <a:pt x="22" y="426"/>
                      </a:cubicBezTo>
                      <a:cubicBezTo>
                        <a:pt x="24" y="426"/>
                        <a:pt x="24" y="428"/>
                        <a:pt x="24" y="428"/>
                      </a:cubicBezTo>
                      <a:cubicBezTo>
                        <a:pt x="26" y="432"/>
                        <a:pt x="27" y="436"/>
                        <a:pt x="29" y="436"/>
                      </a:cubicBezTo>
                      <a:cubicBezTo>
                        <a:pt x="30" y="436"/>
                        <a:pt x="30" y="436"/>
                        <a:pt x="30" y="436"/>
                      </a:cubicBezTo>
                      <a:cubicBezTo>
                        <a:pt x="36" y="439"/>
                        <a:pt x="43" y="442"/>
                        <a:pt x="42" y="446"/>
                      </a:cubicBezTo>
                      <a:cubicBezTo>
                        <a:pt x="42" y="449"/>
                        <a:pt x="42" y="470"/>
                        <a:pt x="42" y="473"/>
                      </a:cubicBezTo>
                      <a:cubicBezTo>
                        <a:pt x="42" y="474"/>
                        <a:pt x="42" y="475"/>
                        <a:pt x="42" y="476"/>
                      </a:cubicBezTo>
                      <a:cubicBezTo>
                        <a:pt x="42" y="481"/>
                        <a:pt x="43" y="487"/>
                        <a:pt x="39" y="487"/>
                      </a:cubicBezTo>
                      <a:cubicBezTo>
                        <a:pt x="38" y="488"/>
                        <a:pt x="36" y="487"/>
                        <a:pt x="34" y="487"/>
                      </a:cubicBezTo>
                      <a:cubicBezTo>
                        <a:pt x="32" y="487"/>
                        <a:pt x="29" y="487"/>
                        <a:pt x="28" y="487"/>
                      </a:cubicBezTo>
                      <a:cubicBezTo>
                        <a:pt x="27" y="490"/>
                        <a:pt x="13" y="504"/>
                        <a:pt x="13" y="504"/>
                      </a:cubicBezTo>
                      <a:cubicBezTo>
                        <a:pt x="12" y="506"/>
                        <a:pt x="10" y="507"/>
                        <a:pt x="7" y="508"/>
                      </a:cubicBezTo>
                      <a:cubicBezTo>
                        <a:pt x="5" y="510"/>
                        <a:pt x="1" y="513"/>
                        <a:pt x="0" y="514"/>
                      </a:cubicBezTo>
                      <a:cubicBezTo>
                        <a:pt x="1" y="515"/>
                        <a:pt x="0" y="516"/>
                        <a:pt x="0" y="517"/>
                      </a:cubicBezTo>
                      <a:cubicBezTo>
                        <a:pt x="0" y="520"/>
                        <a:pt x="0" y="526"/>
                        <a:pt x="1" y="528"/>
                      </a:cubicBezTo>
                      <a:cubicBezTo>
                        <a:pt x="1" y="528"/>
                        <a:pt x="2" y="529"/>
                        <a:pt x="2" y="529"/>
                      </a:cubicBezTo>
                      <a:cubicBezTo>
                        <a:pt x="4" y="531"/>
                        <a:pt x="6" y="533"/>
                        <a:pt x="6" y="536"/>
                      </a:cubicBezTo>
                      <a:cubicBezTo>
                        <a:pt x="6" y="537"/>
                        <a:pt x="8" y="540"/>
                        <a:pt x="9" y="541"/>
                      </a:cubicBezTo>
                      <a:cubicBezTo>
                        <a:pt x="10" y="542"/>
                        <a:pt x="10" y="542"/>
                        <a:pt x="11" y="543"/>
                      </a:cubicBezTo>
                      <a:cubicBezTo>
                        <a:pt x="12" y="545"/>
                        <a:pt x="16" y="548"/>
                        <a:pt x="18" y="548"/>
                      </a:cubicBezTo>
                      <a:cubicBezTo>
                        <a:pt x="18" y="548"/>
                        <a:pt x="18" y="548"/>
                        <a:pt x="18" y="548"/>
                      </a:cubicBezTo>
                      <a:cubicBezTo>
                        <a:pt x="22" y="548"/>
                        <a:pt x="29" y="548"/>
                        <a:pt x="29" y="553"/>
                      </a:cubicBezTo>
                      <a:cubicBezTo>
                        <a:pt x="30" y="556"/>
                        <a:pt x="32" y="561"/>
                        <a:pt x="33" y="562"/>
                      </a:cubicBezTo>
                      <a:cubicBezTo>
                        <a:pt x="34" y="562"/>
                        <a:pt x="34" y="562"/>
                        <a:pt x="36" y="561"/>
                      </a:cubicBezTo>
                      <a:cubicBezTo>
                        <a:pt x="37" y="561"/>
                        <a:pt x="37" y="561"/>
                        <a:pt x="37" y="561"/>
                      </a:cubicBezTo>
                      <a:cubicBezTo>
                        <a:pt x="37" y="561"/>
                        <a:pt x="38" y="560"/>
                        <a:pt x="39" y="560"/>
                      </a:cubicBezTo>
                      <a:cubicBezTo>
                        <a:pt x="40" y="558"/>
                        <a:pt x="41" y="557"/>
                        <a:pt x="43" y="557"/>
                      </a:cubicBezTo>
                      <a:cubicBezTo>
                        <a:pt x="44" y="557"/>
                        <a:pt x="44" y="558"/>
                        <a:pt x="45" y="558"/>
                      </a:cubicBezTo>
                      <a:cubicBezTo>
                        <a:pt x="45" y="559"/>
                        <a:pt x="46" y="560"/>
                        <a:pt x="47" y="560"/>
                      </a:cubicBezTo>
                      <a:cubicBezTo>
                        <a:pt x="48" y="560"/>
                        <a:pt x="48" y="559"/>
                        <a:pt x="49" y="558"/>
                      </a:cubicBezTo>
                      <a:cubicBezTo>
                        <a:pt x="51" y="555"/>
                        <a:pt x="53" y="553"/>
                        <a:pt x="55" y="554"/>
                      </a:cubicBezTo>
                      <a:cubicBezTo>
                        <a:pt x="56" y="554"/>
                        <a:pt x="57" y="555"/>
                        <a:pt x="57" y="557"/>
                      </a:cubicBezTo>
                      <a:cubicBezTo>
                        <a:pt x="57" y="559"/>
                        <a:pt x="57" y="560"/>
                        <a:pt x="56" y="561"/>
                      </a:cubicBezTo>
                      <a:cubicBezTo>
                        <a:pt x="56" y="565"/>
                        <a:pt x="56" y="565"/>
                        <a:pt x="57" y="566"/>
                      </a:cubicBezTo>
                      <a:cubicBezTo>
                        <a:pt x="58" y="566"/>
                        <a:pt x="59" y="566"/>
                        <a:pt x="60" y="567"/>
                      </a:cubicBezTo>
                      <a:cubicBezTo>
                        <a:pt x="64" y="568"/>
                        <a:pt x="69" y="569"/>
                        <a:pt x="69" y="573"/>
                      </a:cubicBezTo>
                      <a:cubicBezTo>
                        <a:pt x="69" y="574"/>
                        <a:pt x="69" y="575"/>
                        <a:pt x="69" y="576"/>
                      </a:cubicBezTo>
                      <a:cubicBezTo>
                        <a:pt x="69" y="578"/>
                        <a:pt x="68" y="582"/>
                        <a:pt x="69" y="583"/>
                      </a:cubicBezTo>
                      <a:cubicBezTo>
                        <a:pt x="70" y="584"/>
                        <a:pt x="76" y="594"/>
                        <a:pt x="74" y="598"/>
                      </a:cubicBezTo>
                      <a:cubicBezTo>
                        <a:pt x="74" y="599"/>
                        <a:pt x="74" y="600"/>
                        <a:pt x="74" y="601"/>
                      </a:cubicBezTo>
                      <a:cubicBezTo>
                        <a:pt x="73" y="604"/>
                        <a:pt x="72" y="608"/>
                        <a:pt x="69" y="608"/>
                      </a:cubicBezTo>
                      <a:cubicBezTo>
                        <a:pt x="68" y="608"/>
                        <a:pt x="67" y="608"/>
                        <a:pt x="67" y="608"/>
                      </a:cubicBezTo>
                      <a:cubicBezTo>
                        <a:pt x="67" y="609"/>
                        <a:pt x="67" y="609"/>
                        <a:pt x="67" y="609"/>
                      </a:cubicBezTo>
                      <a:cubicBezTo>
                        <a:pt x="67" y="610"/>
                        <a:pt x="68" y="611"/>
                        <a:pt x="68" y="612"/>
                      </a:cubicBezTo>
                      <a:cubicBezTo>
                        <a:pt x="69" y="614"/>
                        <a:pt x="70" y="617"/>
                        <a:pt x="70" y="620"/>
                      </a:cubicBezTo>
                      <a:cubicBezTo>
                        <a:pt x="70" y="620"/>
                        <a:pt x="70" y="620"/>
                        <a:pt x="70" y="620"/>
                      </a:cubicBezTo>
                      <a:cubicBezTo>
                        <a:pt x="69" y="626"/>
                        <a:pt x="68" y="631"/>
                        <a:pt x="66" y="634"/>
                      </a:cubicBezTo>
                      <a:cubicBezTo>
                        <a:pt x="65" y="635"/>
                        <a:pt x="63" y="636"/>
                        <a:pt x="62" y="636"/>
                      </a:cubicBezTo>
                      <a:cubicBezTo>
                        <a:pt x="61" y="637"/>
                        <a:pt x="60" y="638"/>
                        <a:pt x="60" y="639"/>
                      </a:cubicBezTo>
                      <a:cubicBezTo>
                        <a:pt x="60" y="639"/>
                        <a:pt x="60" y="640"/>
                        <a:pt x="60" y="641"/>
                      </a:cubicBezTo>
                      <a:cubicBezTo>
                        <a:pt x="60" y="644"/>
                        <a:pt x="60" y="649"/>
                        <a:pt x="55" y="649"/>
                      </a:cubicBezTo>
                      <a:cubicBezTo>
                        <a:pt x="54" y="649"/>
                        <a:pt x="52" y="649"/>
                        <a:pt x="51" y="649"/>
                      </a:cubicBezTo>
                      <a:cubicBezTo>
                        <a:pt x="50" y="649"/>
                        <a:pt x="49" y="648"/>
                        <a:pt x="48" y="648"/>
                      </a:cubicBezTo>
                      <a:cubicBezTo>
                        <a:pt x="48" y="649"/>
                        <a:pt x="47" y="650"/>
                        <a:pt x="47" y="651"/>
                      </a:cubicBezTo>
                      <a:cubicBezTo>
                        <a:pt x="46" y="652"/>
                        <a:pt x="46" y="653"/>
                        <a:pt x="47" y="655"/>
                      </a:cubicBezTo>
                      <a:cubicBezTo>
                        <a:pt x="47" y="655"/>
                        <a:pt x="48" y="656"/>
                        <a:pt x="48" y="657"/>
                      </a:cubicBezTo>
                      <a:cubicBezTo>
                        <a:pt x="50" y="659"/>
                        <a:pt x="52" y="661"/>
                        <a:pt x="52" y="665"/>
                      </a:cubicBezTo>
                      <a:cubicBezTo>
                        <a:pt x="53" y="666"/>
                        <a:pt x="53" y="667"/>
                        <a:pt x="54" y="668"/>
                      </a:cubicBezTo>
                      <a:cubicBezTo>
                        <a:pt x="55" y="672"/>
                        <a:pt x="57" y="677"/>
                        <a:pt x="54" y="680"/>
                      </a:cubicBezTo>
                      <a:cubicBezTo>
                        <a:pt x="52" y="681"/>
                        <a:pt x="50" y="684"/>
                        <a:pt x="50" y="687"/>
                      </a:cubicBezTo>
                      <a:cubicBezTo>
                        <a:pt x="50" y="687"/>
                        <a:pt x="50" y="687"/>
                        <a:pt x="50" y="688"/>
                      </a:cubicBezTo>
                      <a:cubicBezTo>
                        <a:pt x="51" y="688"/>
                        <a:pt x="51" y="689"/>
                        <a:pt x="52" y="689"/>
                      </a:cubicBezTo>
                      <a:cubicBezTo>
                        <a:pt x="54" y="690"/>
                        <a:pt x="56" y="692"/>
                        <a:pt x="56" y="695"/>
                      </a:cubicBezTo>
                      <a:cubicBezTo>
                        <a:pt x="56" y="696"/>
                        <a:pt x="56" y="697"/>
                        <a:pt x="55" y="698"/>
                      </a:cubicBezTo>
                      <a:cubicBezTo>
                        <a:pt x="55" y="700"/>
                        <a:pt x="55" y="701"/>
                        <a:pt x="56" y="702"/>
                      </a:cubicBezTo>
                      <a:cubicBezTo>
                        <a:pt x="57" y="703"/>
                        <a:pt x="61" y="706"/>
                        <a:pt x="64" y="707"/>
                      </a:cubicBezTo>
                      <a:cubicBezTo>
                        <a:pt x="68" y="710"/>
                        <a:pt x="71" y="712"/>
                        <a:pt x="72" y="713"/>
                      </a:cubicBezTo>
                      <a:cubicBezTo>
                        <a:pt x="72" y="714"/>
                        <a:pt x="78" y="724"/>
                        <a:pt x="76" y="727"/>
                      </a:cubicBezTo>
                      <a:cubicBezTo>
                        <a:pt x="75" y="728"/>
                        <a:pt x="74" y="729"/>
                        <a:pt x="72" y="730"/>
                      </a:cubicBezTo>
                      <a:cubicBezTo>
                        <a:pt x="71" y="731"/>
                        <a:pt x="69" y="733"/>
                        <a:pt x="68" y="734"/>
                      </a:cubicBezTo>
                      <a:cubicBezTo>
                        <a:pt x="68" y="735"/>
                        <a:pt x="68" y="735"/>
                        <a:pt x="68" y="736"/>
                      </a:cubicBezTo>
                      <a:cubicBezTo>
                        <a:pt x="68" y="737"/>
                        <a:pt x="68" y="740"/>
                        <a:pt x="68" y="741"/>
                      </a:cubicBezTo>
                      <a:cubicBezTo>
                        <a:pt x="69" y="742"/>
                        <a:pt x="69" y="742"/>
                        <a:pt x="69" y="742"/>
                      </a:cubicBezTo>
                      <a:cubicBezTo>
                        <a:pt x="70" y="744"/>
                        <a:pt x="72" y="746"/>
                        <a:pt x="72" y="748"/>
                      </a:cubicBezTo>
                      <a:cubicBezTo>
                        <a:pt x="72" y="749"/>
                        <a:pt x="72" y="750"/>
                        <a:pt x="72" y="751"/>
                      </a:cubicBezTo>
                      <a:cubicBezTo>
                        <a:pt x="72" y="761"/>
                        <a:pt x="72" y="763"/>
                        <a:pt x="70" y="765"/>
                      </a:cubicBezTo>
                      <a:cubicBezTo>
                        <a:pt x="68" y="766"/>
                        <a:pt x="67" y="768"/>
                        <a:pt x="68" y="769"/>
                      </a:cubicBezTo>
                      <a:cubicBezTo>
                        <a:pt x="68" y="770"/>
                        <a:pt x="69" y="772"/>
                        <a:pt x="69" y="773"/>
                      </a:cubicBezTo>
                      <a:cubicBezTo>
                        <a:pt x="70" y="775"/>
                        <a:pt x="71" y="779"/>
                        <a:pt x="72" y="780"/>
                      </a:cubicBezTo>
                      <a:cubicBezTo>
                        <a:pt x="74" y="779"/>
                        <a:pt x="82" y="779"/>
                        <a:pt x="85" y="784"/>
                      </a:cubicBezTo>
                      <a:cubicBezTo>
                        <a:pt x="85" y="785"/>
                        <a:pt x="87" y="787"/>
                        <a:pt x="89" y="789"/>
                      </a:cubicBezTo>
                      <a:cubicBezTo>
                        <a:pt x="93" y="794"/>
                        <a:pt x="97" y="798"/>
                        <a:pt x="97" y="801"/>
                      </a:cubicBezTo>
                      <a:cubicBezTo>
                        <a:pt x="97" y="801"/>
                        <a:pt x="102" y="819"/>
                        <a:pt x="98" y="822"/>
                      </a:cubicBezTo>
                      <a:cubicBezTo>
                        <a:pt x="96" y="822"/>
                        <a:pt x="93" y="824"/>
                        <a:pt x="93" y="826"/>
                      </a:cubicBezTo>
                      <a:cubicBezTo>
                        <a:pt x="93" y="830"/>
                        <a:pt x="94" y="837"/>
                        <a:pt x="95" y="838"/>
                      </a:cubicBezTo>
                      <a:cubicBezTo>
                        <a:pt x="95" y="838"/>
                        <a:pt x="97" y="839"/>
                        <a:pt x="99" y="839"/>
                      </a:cubicBezTo>
                      <a:cubicBezTo>
                        <a:pt x="105" y="841"/>
                        <a:pt x="109" y="842"/>
                        <a:pt x="111" y="843"/>
                      </a:cubicBezTo>
                      <a:cubicBezTo>
                        <a:pt x="111" y="844"/>
                        <a:pt x="111" y="844"/>
                        <a:pt x="111" y="844"/>
                      </a:cubicBezTo>
                      <a:cubicBezTo>
                        <a:pt x="115" y="849"/>
                        <a:pt x="116" y="850"/>
                        <a:pt x="117" y="850"/>
                      </a:cubicBezTo>
                      <a:cubicBezTo>
                        <a:pt x="117" y="850"/>
                        <a:pt x="118" y="849"/>
                        <a:pt x="119" y="848"/>
                      </a:cubicBezTo>
                      <a:cubicBezTo>
                        <a:pt x="121" y="846"/>
                        <a:pt x="123" y="845"/>
                        <a:pt x="125" y="845"/>
                      </a:cubicBezTo>
                      <a:cubicBezTo>
                        <a:pt x="126" y="845"/>
                        <a:pt x="127" y="846"/>
                        <a:pt x="127" y="847"/>
                      </a:cubicBezTo>
                      <a:cubicBezTo>
                        <a:pt x="128" y="851"/>
                        <a:pt x="130" y="864"/>
                        <a:pt x="129" y="867"/>
                      </a:cubicBezTo>
                      <a:cubicBezTo>
                        <a:pt x="128" y="869"/>
                        <a:pt x="127" y="872"/>
                        <a:pt x="128" y="874"/>
                      </a:cubicBezTo>
                      <a:cubicBezTo>
                        <a:pt x="128" y="875"/>
                        <a:pt x="128" y="876"/>
                        <a:pt x="129" y="876"/>
                      </a:cubicBezTo>
                      <a:cubicBezTo>
                        <a:pt x="131" y="882"/>
                        <a:pt x="132" y="886"/>
                        <a:pt x="131" y="889"/>
                      </a:cubicBezTo>
                      <a:cubicBezTo>
                        <a:pt x="130" y="890"/>
                        <a:pt x="127" y="893"/>
                        <a:pt x="122" y="898"/>
                      </a:cubicBezTo>
                      <a:cubicBezTo>
                        <a:pt x="119" y="901"/>
                        <a:pt x="115" y="905"/>
                        <a:pt x="115" y="906"/>
                      </a:cubicBezTo>
                      <a:cubicBezTo>
                        <a:pt x="111" y="912"/>
                        <a:pt x="107" y="923"/>
                        <a:pt x="108" y="924"/>
                      </a:cubicBezTo>
                      <a:cubicBezTo>
                        <a:pt x="108" y="926"/>
                        <a:pt x="109" y="927"/>
                        <a:pt x="110" y="928"/>
                      </a:cubicBezTo>
                      <a:cubicBezTo>
                        <a:pt x="114" y="933"/>
                        <a:pt x="116" y="935"/>
                        <a:pt x="116" y="938"/>
                      </a:cubicBezTo>
                      <a:cubicBezTo>
                        <a:pt x="116" y="939"/>
                        <a:pt x="116" y="940"/>
                        <a:pt x="116" y="941"/>
                      </a:cubicBezTo>
                      <a:cubicBezTo>
                        <a:pt x="116" y="954"/>
                        <a:pt x="116" y="958"/>
                        <a:pt x="114" y="959"/>
                      </a:cubicBezTo>
                      <a:cubicBezTo>
                        <a:pt x="114" y="960"/>
                        <a:pt x="114" y="960"/>
                        <a:pt x="113" y="961"/>
                      </a:cubicBezTo>
                      <a:cubicBezTo>
                        <a:pt x="109" y="964"/>
                        <a:pt x="107" y="966"/>
                        <a:pt x="107" y="967"/>
                      </a:cubicBezTo>
                      <a:cubicBezTo>
                        <a:pt x="107" y="981"/>
                        <a:pt x="106" y="983"/>
                        <a:pt x="104" y="985"/>
                      </a:cubicBezTo>
                      <a:cubicBezTo>
                        <a:pt x="102" y="986"/>
                        <a:pt x="83" y="1004"/>
                        <a:pt x="82" y="1007"/>
                      </a:cubicBezTo>
                      <a:cubicBezTo>
                        <a:pt x="83" y="1008"/>
                        <a:pt x="82" y="1008"/>
                        <a:pt x="82" y="1010"/>
                      </a:cubicBezTo>
                      <a:cubicBezTo>
                        <a:pt x="82" y="1014"/>
                        <a:pt x="81" y="1023"/>
                        <a:pt x="85" y="1026"/>
                      </a:cubicBezTo>
                      <a:cubicBezTo>
                        <a:pt x="89" y="1028"/>
                        <a:pt x="95" y="1032"/>
                        <a:pt x="101" y="1036"/>
                      </a:cubicBezTo>
                      <a:cubicBezTo>
                        <a:pt x="107" y="1039"/>
                        <a:pt x="111" y="1041"/>
                        <a:pt x="112" y="1042"/>
                      </a:cubicBezTo>
                      <a:cubicBezTo>
                        <a:pt x="113" y="1043"/>
                        <a:pt x="114" y="1043"/>
                        <a:pt x="114" y="1044"/>
                      </a:cubicBezTo>
                      <a:cubicBezTo>
                        <a:pt x="116" y="1044"/>
                        <a:pt x="119" y="1046"/>
                        <a:pt x="118" y="1050"/>
                      </a:cubicBezTo>
                      <a:cubicBezTo>
                        <a:pt x="117" y="1053"/>
                        <a:pt x="108" y="1065"/>
                        <a:pt x="106" y="1067"/>
                      </a:cubicBezTo>
                      <a:cubicBezTo>
                        <a:pt x="103" y="1069"/>
                        <a:pt x="89" y="1074"/>
                        <a:pt x="85" y="1075"/>
                      </a:cubicBezTo>
                      <a:cubicBezTo>
                        <a:pt x="69" y="1090"/>
                        <a:pt x="69" y="1090"/>
                        <a:pt x="69" y="1090"/>
                      </a:cubicBezTo>
                      <a:cubicBezTo>
                        <a:pt x="69" y="1091"/>
                        <a:pt x="70" y="1092"/>
                        <a:pt x="70" y="1092"/>
                      </a:cubicBezTo>
                      <a:cubicBezTo>
                        <a:pt x="81" y="1112"/>
                        <a:pt x="84" y="1119"/>
                        <a:pt x="81" y="1121"/>
                      </a:cubicBezTo>
                      <a:cubicBezTo>
                        <a:pt x="80" y="1122"/>
                        <a:pt x="79" y="1123"/>
                        <a:pt x="77" y="1125"/>
                      </a:cubicBezTo>
                      <a:cubicBezTo>
                        <a:pt x="75" y="1126"/>
                        <a:pt x="70" y="1130"/>
                        <a:pt x="70" y="1132"/>
                      </a:cubicBezTo>
                      <a:cubicBezTo>
                        <a:pt x="70" y="1133"/>
                        <a:pt x="70" y="1133"/>
                        <a:pt x="71" y="1134"/>
                      </a:cubicBezTo>
                      <a:cubicBezTo>
                        <a:pt x="71" y="1137"/>
                        <a:pt x="73" y="1144"/>
                        <a:pt x="74" y="1145"/>
                      </a:cubicBezTo>
                      <a:cubicBezTo>
                        <a:pt x="77" y="1146"/>
                        <a:pt x="87" y="1150"/>
                        <a:pt x="89" y="1150"/>
                      </a:cubicBezTo>
                      <a:cubicBezTo>
                        <a:pt x="92" y="1149"/>
                        <a:pt x="108" y="1143"/>
                        <a:pt x="117" y="1144"/>
                      </a:cubicBezTo>
                      <a:cubicBezTo>
                        <a:pt x="117" y="1144"/>
                        <a:pt x="147" y="1146"/>
                        <a:pt x="149" y="1151"/>
                      </a:cubicBezTo>
                      <a:cubicBezTo>
                        <a:pt x="154" y="1160"/>
                        <a:pt x="154" y="1160"/>
                        <a:pt x="154" y="1160"/>
                      </a:cubicBezTo>
                      <a:cubicBezTo>
                        <a:pt x="154" y="1161"/>
                        <a:pt x="158" y="1165"/>
                        <a:pt x="161" y="1167"/>
                      </a:cubicBezTo>
                      <a:cubicBezTo>
                        <a:pt x="169" y="1174"/>
                        <a:pt x="172" y="1176"/>
                        <a:pt x="172" y="1178"/>
                      </a:cubicBezTo>
                      <a:cubicBezTo>
                        <a:pt x="172" y="1182"/>
                        <a:pt x="173" y="1190"/>
                        <a:pt x="174" y="1190"/>
                      </a:cubicBezTo>
                      <a:cubicBezTo>
                        <a:pt x="175" y="1190"/>
                        <a:pt x="178" y="1190"/>
                        <a:pt x="180" y="1190"/>
                      </a:cubicBezTo>
                      <a:cubicBezTo>
                        <a:pt x="188" y="1188"/>
                        <a:pt x="192" y="1188"/>
                        <a:pt x="194" y="1189"/>
                      </a:cubicBezTo>
                      <a:cubicBezTo>
                        <a:pt x="194" y="1189"/>
                        <a:pt x="202" y="1196"/>
                        <a:pt x="199" y="1201"/>
                      </a:cubicBezTo>
                      <a:cubicBezTo>
                        <a:pt x="198" y="1202"/>
                        <a:pt x="195" y="1206"/>
                        <a:pt x="189" y="1213"/>
                      </a:cubicBezTo>
                      <a:cubicBezTo>
                        <a:pt x="185" y="1217"/>
                        <a:pt x="180" y="1222"/>
                        <a:pt x="180" y="1223"/>
                      </a:cubicBezTo>
                      <a:cubicBezTo>
                        <a:pt x="180" y="1224"/>
                        <a:pt x="179" y="1225"/>
                        <a:pt x="178" y="1226"/>
                      </a:cubicBezTo>
                      <a:cubicBezTo>
                        <a:pt x="177" y="1229"/>
                        <a:pt x="172" y="1238"/>
                        <a:pt x="173" y="1240"/>
                      </a:cubicBezTo>
                      <a:cubicBezTo>
                        <a:pt x="173" y="1241"/>
                        <a:pt x="175" y="1243"/>
                        <a:pt x="176" y="1245"/>
                      </a:cubicBezTo>
                      <a:cubicBezTo>
                        <a:pt x="178" y="1248"/>
                        <a:pt x="181" y="1252"/>
                        <a:pt x="182" y="1254"/>
                      </a:cubicBezTo>
                      <a:cubicBezTo>
                        <a:pt x="183" y="1256"/>
                        <a:pt x="183" y="1258"/>
                        <a:pt x="184" y="1261"/>
                      </a:cubicBezTo>
                      <a:cubicBezTo>
                        <a:pt x="184" y="1263"/>
                        <a:pt x="184" y="1266"/>
                        <a:pt x="185" y="1266"/>
                      </a:cubicBezTo>
                      <a:cubicBezTo>
                        <a:pt x="186" y="1266"/>
                        <a:pt x="188" y="1267"/>
                        <a:pt x="190" y="1267"/>
                      </a:cubicBezTo>
                      <a:cubicBezTo>
                        <a:pt x="193" y="1267"/>
                        <a:pt x="196" y="1267"/>
                        <a:pt x="197" y="1268"/>
                      </a:cubicBezTo>
                      <a:cubicBezTo>
                        <a:pt x="198" y="1268"/>
                        <a:pt x="200" y="1268"/>
                        <a:pt x="202" y="1269"/>
                      </a:cubicBezTo>
                      <a:cubicBezTo>
                        <a:pt x="212" y="1271"/>
                        <a:pt x="217" y="1273"/>
                        <a:pt x="217" y="1276"/>
                      </a:cubicBezTo>
                      <a:cubicBezTo>
                        <a:pt x="217" y="1276"/>
                        <a:pt x="220" y="1290"/>
                        <a:pt x="216" y="1293"/>
                      </a:cubicBezTo>
                      <a:cubicBezTo>
                        <a:pt x="215" y="1294"/>
                        <a:pt x="214" y="1295"/>
                        <a:pt x="211" y="1296"/>
                      </a:cubicBezTo>
                      <a:cubicBezTo>
                        <a:pt x="209" y="1297"/>
                        <a:pt x="205" y="1299"/>
                        <a:pt x="204" y="1300"/>
                      </a:cubicBezTo>
                      <a:cubicBezTo>
                        <a:pt x="203" y="1301"/>
                        <a:pt x="202" y="1302"/>
                        <a:pt x="200" y="1305"/>
                      </a:cubicBezTo>
                      <a:cubicBezTo>
                        <a:pt x="198" y="1308"/>
                        <a:pt x="195" y="1314"/>
                        <a:pt x="194" y="1315"/>
                      </a:cubicBezTo>
                      <a:cubicBezTo>
                        <a:pt x="195" y="1315"/>
                        <a:pt x="195" y="1316"/>
                        <a:pt x="195" y="1318"/>
                      </a:cubicBezTo>
                      <a:cubicBezTo>
                        <a:pt x="195" y="1325"/>
                        <a:pt x="195" y="1332"/>
                        <a:pt x="194" y="1335"/>
                      </a:cubicBezTo>
                      <a:cubicBezTo>
                        <a:pt x="194" y="1336"/>
                        <a:pt x="194" y="1337"/>
                        <a:pt x="193" y="1339"/>
                      </a:cubicBezTo>
                      <a:cubicBezTo>
                        <a:pt x="193" y="1342"/>
                        <a:pt x="191" y="1347"/>
                        <a:pt x="191" y="1350"/>
                      </a:cubicBezTo>
                      <a:cubicBezTo>
                        <a:pt x="192" y="1351"/>
                        <a:pt x="192" y="1352"/>
                        <a:pt x="192" y="1354"/>
                      </a:cubicBezTo>
                      <a:cubicBezTo>
                        <a:pt x="192" y="1356"/>
                        <a:pt x="192" y="1361"/>
                        <a:pt x="193" y="1361"/>
                      </a:cubicBezTo>
                      <a:cubicBezTo>
                        <a:pt x="194" y="1362"/>
                        <a:pt x="194" y="1362"/>
                        <a:pt x="194" y="1362"/>
                      </a:cubicBezTo>
                      <a:cubicBezTo>
                        <a:pt x="201" y="1365"/>
                        <a:pt x="207" y="1368"/>
                        <a:pt x="209" y="1370"/>
                      </a:cubicBezTo>
                      <a:cubicBezTo>
                        <a:pt x="211" y="1372"/>
                        <a:pt x="213" y="1376"/>
                        <a:pt x="215" y="1381"/>
                      </a:cubicBezTo>
                      <a:cubicBezTo>
                        <a:pt x="215" y="1382"/>
                        <a:pt x="216" y="1382"/>
                        <a:pt x="216" y="1383"/>
                      </a:cubicBezTo>
                      <a:cubicBezTo>
                        <a:pt x="217" y="1384"/>
                        <a:pt x="217" y="1387"/>
                        <a:pt x="217" y="1392"/>
                      </a:cubicBezTo>
                      <a:cubicBezTo>
                        <a:pt x="217" y="1394"/>
                        <a:pt x="217" y="1397"/>
                        <a:pt x="217" y="1398"/>
                      </a:cubicBezTo>
                      <a:cubicBezTo>
                        <a:pt x="217" y="1399"/>
                        <a:pt x="217" y="1399"/>
                        <a:pt x="217" y="1399"/>
                      </a:cubicBezTo>
                      <a:cubicBezTo>
                        <a:pt x="218" y="1402"/>
                        <a:pt x="218" y="1406"/>
                        <a:pt x="216" y="1408"/>
                      </a:cubicBezTo>
                      <a:cubicBezTo>
                        <a:pt x="216" y="1408"/>
                        <a:pt x="215" y="1409"/>
                        <a:pt x="214" y="1409"/>
                      </a:cubicBezTo>
                      <a:cubicBezTo>
                        <a:pt x="210" y="1409"/>
                        <a:pt x="208" y="1410"/>
                        <a:pt x="208" y="1410"/>
                      </a:cubicBezTo>
                      <a:cubicBezTo>
                        <a:pt x="207" y="1413"/>
                        <a:pt x="200" y="1420"/>
                        <a:pt x="198" y="1421"/>
                      </a:cubicBezTo>
                      <a:cubicBezTo>
                        <a:pt x="197" y="1422"/>
                        <a:pt x="197" y="1422"/>
                        <a:pt x="197" y="1422"/>
                      </a:cubicBezTo>
                      <a:cubicBezTo>
                        <a:pt x="197" y="1422"/>
                        <a:pt x="197" y="1422"/>
                        <a:pt x="197" y="1422"/>
                      </a:cubicBezTo>
                      <a:cubicBezTo>
                        <a:pt x="199" y="1425"/>
                        <a:pt x="204" y="1434"/>
                        <a:pt x="207" y="1438"/>
                      </a:cubicBezTo>
                      <a:cubicBezTo>
                        <a:pt x="210" y="1442"/>
                        <a:pt x="214" y="1446"/>
                        <a:pt x="217" y="1448"/>
                      </a:cubicBezTo>
                      <a:cubicBezTo>
                        <a:pt x="220" y="1450"/>
                        <a:pt x="226" y="1452"/>
                        <a:pt x="228" y="1451"/>
                      </a:cubicBezTo>
                      <a:cubicBezTo>
                        <a:pt x="229" y="1450"/>
                        <a:pt x="230" y="1449"/>
                        <a:pt x="231" y="1448"/>
                      </a:cubicBezTo>
                      <a:cubicBezTo>
                        <a:pt x="233" y="1446"/>
                        <a:pt x="236" y="1443"/>
                        <a:pt x="239" y="1444"/>
                      </a:cubicBezTo>
                      <a:cubicBezTo>
                        <a:pt x="244" y="1445"/>
                        <a:pt x="254" y="1447"/>
                        <a:pt x="256" y="1447"/>
                      </a:cubicBezTo>
                      <a:cubicBezTo>
                        <a:pt x="259" y="1446"/>
                        <a:pt x="269" y="1442"/>
                        <a:pt x="269" y="1442"/>
                      </a:cubicBezTo>
                      <a:cubicBezTo>
                        <a:pt x="269" y="1441"/>
                        <a:pt x="270" y="1441"/>
                        <a:pt x="271" y="1442"/>
                      </a:cubicBezTo>
                      <a:cubicBezTo>
                        <a:pt x="271" y="1442"/>
                        <a:pt x="278" y="1448"/>
                        <a:pt x="275" y="1454"/>
                      </a:cubicBezTo>
                      <a:cubicBezTo>
                        <a:pt x="275" y="1455"/>
                        <a:pt x="275" y="1455"/>
                        <a:pt x="275" y="1455"/>
                      </a:cubicBezTo>
                      <a:cubicBezTo>
                        <a:pt x="273" y="1459"/>
                        <a:pt x="269" y="1467"/>
                        <a:pt x="271" y="1469"/>
                      </a:cubicBezTo>
                      <a:cubicBezTo>
                        <a:pt x="272" y="1471"/>
                        <a:pt x="276" y="1475"/>
                        <a:pt x="279" y="1478"/>
                      </a:cubicBezTo>
                      <a:cubicBezTo>
                        <a:pt x="284" y="1482"/>
                        <a:pt x="285" y="1483"/>
                        <a:pt x="285" y="1484"/>
                      </a:cubicBezTo>
                      <a:cubicBezTo>
                        <a:pt x="286" y="1485"/>
                        <a:pt x="286" y="1486"/>
                        <a:pt x="286" y="1487"/>
                      </a:cubicBezTo>
                      <a:cubicBezTo>
                        <a:pt x="287" y="1490"/>
                        <a:pt x="288" y="1499"/>
                        <a:pt x="290" y="1501"/>
                      </a:cubicBezTo>
                      <a:cubicBezTo>
                        <a:pt x="290" y="1501"/>
                        <a:pt x="305" y="1513"/>
                        <a:pt x="305" y="1517"/>
                      </a:cubicBezTo>
                      <a:cubicBezTo>
                        <a:pt x="305" y="1518"/>
                        <a:pt x="304" y="1518"/>
                        <a:pt x="304" y="1520"/>
                      </a:cubicBezTo>
                      <a:cubicBezTo>
                        <a:pt x="304" y="1522"/>
                        <a:pt x="303" y="1527"/>
                        <a:pt x="304" y="1530"/>
                      </a:cubicBezTo>
                      <a:cubicBezTo>
                        <a:pt x="305" y="1531"/>
                        <a:pt x="305" y="1532"/>
                        <a:pt x="306" y="1533"/>
                      </a:cubicBezTo>
                      <a:cubicBezTo>
                        <a:pt x="308" y="1537"/>
                        <a:pt x="309" y="1540"/>
                        <a:pt x="309" y="1543"/>
                      </a:cubicBezTo>
                      <a:cubicBezTo>
                        <a:pt x="309" y="1543"/>
                        <a:pt x="306" y="1557"/>
                        <a:pt x="304" y="1559"/>
                      </a:cubicBezTo>
                      <a:cubicBezTo>
                        <a:pt x="303" y="1560"/>
                        <a:pt x="303" y="1561"/>
                        <a:pt x="301" y="1562"/>
                      </a:cubicBezTo>
                      <a:cubicBezTo>
                        <a:pt x="299" y="1563"/>
                        <a:pt x="294" y="1567"/>
                        <a:pt x="293" y="1568"/>
                      </a:cubicBezTo>
                      <a:cubicBezTo>
                        <a:pt x="293" y="1570"/>
                        <a:pt x="295" y="1583"/>
                        <a:pt x="292" y="1586"/>
                      </a:cubicBezTo>
                      <a:cubicBezTo>
                        <a:pt x="292" y="1586"/>
                        <a:pt x="291" y="1587"/>
                        <a:pt x="290" y="1588"/>
                      </a:cubicBezTo>
                      <a:cubicBezTo>
                        <a:pt x="287" y="1592"/>
                        <a:pt x="283" y="1595"/>
                        <a:pt x="281" y="1596"/>
                      </a:cubicBezTo>
                      <a:cubicBezTo>
                        <a:pt x="278" y="1598"/>
                        <a:pt x="272" y="1601"/>
                        <a:pt x="271" y="1602"/>
                      </a:cubicBezTo>
                      <a:cubicBezTo>
                        <a:pt x="271" y="1602"/>
                        <a:pt x="270" y="1603"/>
                        <a:pt x="269" y="1606"/>
                      </a:cubicBezTo>
                      <a:cubicBezTo>
                        <a:pt x="265" y="1613"/>
                        <a:pt x="262" y="1619"/>
                        <a:pt x="260" y="1622"/>
                      </a:cubicBezTo>
                      <a:cubicBezTo>
                        <a:pt x="264" y="1628"/>
                        <a:pt x="268" y="1633"/>
                        <a:pt x="270" y="1634"/>
                      </a:cubicBezTo>
                      <a:cubicBezTo>
                        <a:pt x="272" y="1634"/>
                        <a:pt x="272" y="1634"/>
                        <a:pt x="272" y="1634"/>
                      </a:cubicBezTo>
                      <a:cubicBezTo>
                        <a:pt x="280" y="1638"/>
                        <a:pt x="284" y="1639"/>
                        <a:pt x="286" y="1639"/>
                      </a:cubicBezTo>
                      <a:cubicBezTo>
                        <a:pt x="286" y="1639"/>
                        <a:pt x="288" y="1640"/>
                        <a:pt x="290" y="1640"/>
                      </a:cubicBezTo>
                      <a:cubicBezTo>
                        <a:pt x="293" y="1640"/>
                        <a:pt x="299" y="1640"/>
                        <a:pt x="300" y="1640"/>
                      </a:cubicBezTo>
                      <a:cubicBezTo>
                        <a:pt x="302" y="1640"/>
                        <a:pt x="306" y="1641"/>
                        <a:pt x="312" y="1644"/>
                      </a:cubicBezTo>
                      <a:cubicBezTo>
                        <a:pt x="313" y="1645"/>
                        <a:pt x="315" y="1646"/>
                        <a:pt x="316" y="1646"/>
                      </a:cubicBezTo>
                      <a:cubicBezTo>
                        <a:pt x="319" y="1647"/>
                        <a:pt x="321" y="1648"/>
                        <a:pt x="325" y="1647"/>
                      </a:cubicBezTo>
                      <a:cubicBezTo>
                        <a:pt x="336" y="1645"/>
                        <a:pt x="338" y="1643"/>
                        <a:pt x="339" y="1642"/>
                      </a:cubicBezTo>
                      <a:cubicBezTo>
                        <a:pt x="340" y="1641"/>
                        <a:pt x="345" y="1637"/>
                        <a:pt x="349" y="1633"/>
                      </a:cubicBezTo>
                      <a:cubicBezTo>
                        <a:pt x="354" y="1629"/>
                        <a:pt x="360" y="1624"/>
                        <a:pt x="361" y="1623"/>
                      </a:cubicBezTo>
                      <a:cubicBezTo>
                        <a:pt x="364" y="1619"/>
                        <a:pt x="369" y="1619"/>
                        <a:pt x="374" y="1619"/>
                      </a:cubicBezTo>
                      <a:cubicBezTo>
                        <a:pt x="375" y="1619"/>
                        <a:pt x="376" y="1619"/>
                        <a:pt x="376" y="1618"/>
                      </a:cubicBezTo>
                      <a:cubicBezTo>
                        <a:pt x="377" y="1618"/>
                        <a:pt x="378" y="1616"/>
                        <a:pt x="376" y="1605"/>
                      </a:cubicBezTo>
                      <a:cubicBezTo>
                        <a:pt x="376" y="1603"/>
                        <a:pt x="376" y="1602"/>
                        <a:pt x="376" y="1601"/>
                      </a:cubicBezTo>
                      <a:cubicBezTo>
                        <a:pt x="376" y="1596"/>
                        <a:pt x="386" y="1589"/>
                        <a:pt x="386" y="1589"/>
                      </a:cubicBezTo>
                      <a:cubicBezTo>
                        <a:pt x="387" y="1589"/>
                        <a:pt x="387" y="1585"/>
                        <a:pt x="387" y="1584"/>
                      </a:cubicBezTo>
                      <a:cubicBezTo>
                        <a:pt x="387" y="1583"/>
                        <a:pt x="387" y="1583"/>
                        <a:pt x="387" y="1582"/>
                      </a:cubicBezTo>
                      <a:cubicBezTo>
                        <a:pt x="387" y="1578"/>
                        <a:pt x="392" y="1577"/>
                        <a:pt x="397" y="1576"/>
                      </a:cubicBezTo>
                      <a:cubicBezTo>
                        <a:pt x="399" y="1575"/>
                        <a:pt x="401" y="1575"/>
                        <a:pt x="402" y="1574"/>
                      </a:cubicBezTo>
                      <a:cubicBezTo>
                        <a:pt x="404" y="1572"/>
                        <a:pt x="406" y="1556"/>
                        <a:pt x="406" y="1552"/>
                      </a:cubicBezTo>
                      <a:cubicBezTo>
                        <a:pt x="406" y="1548"/>
                        <a:pt x="415" y="1542"/>
                        <a:pt x="415" y="1542"/>
                      </a:cubicBezTo>
                      <a:cubicBezTo>
                        <a:pt x="417" y="1541"/>
                        <a:pt x="423" y="1541"/>
                        <a:pt x="433" y="1544"/>
                      </a:cubicBezTo>
                      <a:cubicBezTo>
                        <a:pt x="434" y="1544"/>
                        <a:pt x="439" y="1542"/>
                        <a:pt x="445" y="1533"/>
                      </a:cubicBezTo>
                      <a:cubicBezTo>
                        <a:pt x="446" y="1530"/>
                        <a:pt x="452" y="1530"/>
                        <a:pt x="462" y="1532"/>
                      </a:cubicBezTo>
                      <a:cubicBezTo>
                        <a:pt x="463" y="1532"/>
                        <a:pt x="465" y="1532"/>
                        <a:pt x="467" y="1527"/>
                      </a:cubicBezTo>
                      <a:cubicBezTo>
                        <a:pt x="468" y="1526"/>
                        <a:pt x="469" y="1526"/>
                        <a:pt x="470" y="1525"/>
                      </a:cubicBezTo>
                      <a:cubicBezTo>
                        <a:pt x="471" y="1525"/>
                        <a:pt x="472" y="1526"/>
                        <a:pt x="474" y="1527"/>
                      </a:cubicBezTo>
                      <a:cubicBezTo>
                        <a:pt x="474" y="1527"/>
                        <a:pt x="475" y="1528"/>
                        <a:pt x="476" y="1528"/>
                      </a:cubicBezTo>
                      <a:cubicBezTo>
                        <a:pt x="477" y="1527"/>
                        <a:pt x="477" y="1524"/>
                        <a:pt x="477" y="1522"/>
                      </a:cubicBezTo>
                      <a:cubicBezTo>
                        <a:pt x="476" y="1521"/>
                        <a:pt x="474" y="1520"/>
                        <a:pt x="473" y="1520"/>
                      </a:cubicBezTo>
                      <a:cubicBezTo>
                        <a:pt x="471" y="1518"/>
                        <a:pt x="465" y="1511"/>
                        <a:pt x="461" y="1508"/>
                      </a:cubicBezTo>
                      <a:cubicBezTo>
                        <a:pt x="460" y="1506"/>
                        <a:pt x="456" y="1503"/>
                        <a:pt x="454" y="1500"/>
                      </a:cubicBezTo>
                      <a:cubicBezTo>
                        <a:pt x="452" y="1499"/>
                        <a:pt x="451" y="1498"/>
                        <a:pt x="451" y="1497"/>
                      </a:cubicBezTo>
                      <a:cubicBezTo>
                        <a:pt x="450" y="1497"/>
                        <a:pt x="448" y="1496"/>
                        <a:pt x="446" y="1494"/>
                      </a:cubicBezTo>
                      <a:cubicBezTo>
                        <a:pt x="443" y="1493"/>
                        <a:pt x="440" y="1491"/>
                        <a:pt x="438" y="1489"/>
                      </a:cubicBezTo>
                      <a:cubicBezTo>
                        <a:pt x="436" y="1488"/>
                        <a:pt x="434" y="1484"/>
                        <a:pt x="438" y="1478"/>
                      </a:cubicBezTo>
                      <a:cubicBezTo>
                        <a:pt x="440" y="1476"/>
                        <a:pt x="444" y="1476"/>
                        <a:pt x="447" y="1477"/>
                      </a:cubicBezTo>
                      <a:cubicBezTo>
                        <a:pt x="448" y="1477"/>
                        <a:pt x="448" y="1477"/>
                        <a:pt x="449" y="1477"/>
                      </a:cubicBezTo>
                      <a:cubicBezTo>
                        <a:pt x="449" y="1477"/>
                        <a:pt x="449" y="1476"/>
                        <a:pt x="449" y="1476"/>
                      </a:cubicBezTo>
                      <a:cubicBezTo>
                        <a:pt x="449" y="1475"/>
                        <a:pt x="449" y="1474"/>
                        <a:pt x="449" y="1473"/>
                      </a:cubicBezTo>
                      <a:cubicBezTo>
                        <a:pt x="449" y="1469"/>
                        <a:pt x="455" y="1469"/>
                        <a:pt x="464" y="1468"/>
                      </a:cubicBezTo>
                      <a:cubicBezTo>
                        <a:pt x="466" y="1468"/>
                        <a:pt x="467" y="1468"/>
                        <a:pt x="468" y="1468"/>
                      </a:cubicBezTo>
                      <a:cubicBezTo>
                        <a:pt x="469" y="1467"/>
                        <a:pt x="468" y="1463"/>
                        <a:pt x="468" y="1461"/>
                      </a:cubicBezTo>
                      <a:cubicBezTo>
                        <a:pt x="467" y="1459"/>
                        <a:pt x="467" y="1458"/>
                        <a:pt x="467" y="1457"/>
                      </a:cubicBezTo>
                      <a:cubicBezTo>
                        <a:pt x="467" y="1455"/>
                        <a:pt x="469" y="1452"/>
                        <a:pt x="470" y="1450"/>
                      </a:cubicBezTo>
                      <a:cubicBezTo>
                        <a:pt x="471" y="1450"/>
                        <a:pt x="472" y="1449"/>
                        <a:pt x="472" y="1448"/>
                      </a:cubicBezTo>
                      <a:cubicBezTo>
                        <a:pt x="473" y="1447"/>
                        <a:pt x="473" y="1447"/>
                        <a:pt x="471" y="1446"/>
                      </a:cubicBezTo>
                      <a:cubicBezTo>
                        <a:pt x="471" y="1445"/>
                        <a:pt x="470" y="1444"/>
                        <a:pt x="470" y="1443"/>
                      </a:cubicBezTo>
                      <a:cubicBezTo>
                        <a:pt x="468" y="1441"/>
                        <a:pt x="469" y="1436"/>
                        <a:pt x="469" y="1429"/>
                      </a:cubicBezTo>
                      <a:cubicBezTo>
                        <a:pt x="469" y="1427"/>
                        <a:pt x="469" y="1426"/>
                        <a:pt x="469" y="1425"/>
                      </a:cubicBezTo>
                      <a:cubicBezTo>
                        <a:pt x="469" y="1422"/>
                        <a:pt x="471" y="1421"/>
                        <a:pt x="472" y="1420"/>
                      </a:cubicBezTo>
                      <a:cubicBezTo>
                        <a:pt x="473" y="1420"/>
                        <a:pt x="474" y="1420"/>
                        <a:pt x="474" y="1420"/>
                      </a:cubicBezTo>
                      <a:cubicBezTo>
                        <a:pt x="475" y="1419"/>
                        <a:pt x="474" y="1414"/>
                        <a:pt x="474" y="1412"/>
                      </a:cubicBezTo>
                      <a:cubicBezTo>
                        <a:pt x="474" y="1410"/>
                        <a:pt x="474" y="1410"/>
                        <a:pt x="474" y="1410"/>
                      </a:cubicBezTo>
                      <a:cubicBezTo>
                        <a:pt x="473" y="1408"/>
                        <a:pt x="471" y="1405"/>
                        <a:pt x="469" y="1402"/>
                      </a:cubicBezTo>
                      <a:cubicBezTo>
                        <a:pt x="468" y="1401"/>
                        <a:pt x="468" y="1401"/>
                        <a:pt x="467" y="1400"/>
                      </a:cubicBezTo>
                      <a:cubicBezTo>
                        <a:pt x="465" y="1397"/>
                        <a:pt x="467" y="1393"/>
                        <a:pt x="469" y="1391"/>
                      </a:cubicBezTo>
                      <a:cubicBezTo>
                        <a:pt x="469" y="1390"/>
                        <a:pt x="469" y="1390"/>
                        <a:pt x="469" y="1390"/>
                      </a:cubicBezTo>
                      <a:cubicBezTo>
                        <a:pt x="470" y="1388"/>
                        <a:pt x="473" y="1376"/>
                        <a:pt x="474" y="1374"/>
                      </a:cubicBezTo>
                      <a:cubicBezTo>
                        <a:pt x="474" y="1371"/>
                        <a:pt x="478" y="1370"/>
                        <a:pt x="486" y="1370"/>
                      </a:cubicBezTo>
                      <a:cubicBezTo>
                        <a:pt x="487" y="1369"/>
                        <a:pt x="488" y="1364"/>
                        <a:pt x="489" y="1362"/>
                      </a:cubicBezTo>
                      <a:cubicBezTo>
                        <a:pt x="489" y="1361"/>
                        <a:pt x="490" y="1360"/>
                        <a:pt x="490" y="1359"/>
                      </a:cubicBezTo>
                      <a:cubicBezTo>
                        <a:pt x="491" y="1356"/>
                        <a:pt x="495" y="1355"/>
                        <a:pt x="499" y="1354"/>
                      </a:cubicBezTo>
                      <a:cubicBezTo>
                        <a:pt x="500" y="1354"/>
                        <a:pt x="500" y="1354"/>
                        <a:pt x="500" y="1354"/>
                      </a:cubicBezTo>
                      <a:cubicBezTo>
                        <a:pt x="501" y="1354"/>
                        <a:pt x="501" y="1350"/>
                        <a:pt x="501" y="1349"/>
                      </a:cubicBezTo>
                      <a:cubicBezTo>
                        <a:pt x="501" y="1347"/>
                        <a:pt x="501" y="1347"/>
                        <a:pt x="501" y="1346"/>
                      </a:cubicBezTo>
                      <a:cubicBezTo>
                        <a:pt x="501" y="1344"/>
                        <a:pt x="497" y="1337"/>
                        <a:pt x="495" y="1331"/>
                      </a:cubicBezTo>
                      <a:cubicBezTo>
                        <a:pt x="494" y="1330"/>
                        <a:pt x="492" y="1329"/>
                        <a:pt x="490" y="1328"/>
                      </a:cubicBezTo>
                      <a:cubicBezTo>
                        <a:pt x="488" y="1326"/>
                        <a:pt x="485" y="1325"/>
                        <a:pt x="484" y="1322"/>
                      </a:cubicBezTo>
                      <a:cubicBezTo>
                        <a:pt x="481" y="1317"/>
                        <a:pt x="484" y="1302"/>
                        <a:pt x="485" y="1299"/>
                      </a:cubicBezTo>
                      <a:cubicBezTo>
                        <a:pt x="486" y="1296"/>
                        <a:pt x="490" y="1292"/>
                        <a:pt x="494" y="1290"/>
                      </a:cubicBezTo>
                      <a:cubicBezTo>
                        <a:pt x="495" y="1288"/>
                        <a:pt x="494" y="1278"/>
                        <a:pt x="493" y="1275"/>
                      </a:cubicBezTo>
                      <a:cubicBezTo>
                        <a:pt x="493" y="1273"/>
                        <a:pt x="493" y="1271"/>
                        <a:pt x="493" y="1270"/>
                      </a:cubicBezTo>
                      <a:cubicBezTo>
                        <a:pt x="493" y="1264"/>
                        <a:pt x="510" y="1264"/>
                        <a:pt x="511" y="1264"/>
                      </a:cubicBezTo>
                      <a:cubicBezTo>
                        <a:pt x="512" y="1264"/>
                        <a:pt x="514" y="1265"/>
                        <a:pt x="517" y="1265"/>
                      </a:cubicBezTo>
                      <a:cubicBezTo>
                        <a:pt x="519" y="1266"/>
                        <a:pt x="521" y="1266"/>
                        <a:pt x="523" y="1266"/>
                      </a:cubicBezTo>
                      <a:cubicBezTo>
                        <a:pt x="525" y="1266"/>
                        <a:pt x="538" y="1261"/>
                        <a:pt x="540" y="1259"/>
                      </a:cubicBezTo>
                      <a:cubicBezTo>
                        <a:pt x="541" y="1258"/>
                        <a:pt x="543" y="1251"/>
                        <a:pt x="544" y="1249"/>
                      </a:cubicBezTo>
                      <a:cubicBezTo>
                        <a:pt x="544" y="1247"/>
                        <a:pt x="544" y="1247"/>
                        <a:pt x="544" y="1247"/>
                      </a:cubicBezTo>
                      <a:cubicBezTo>
                        <a:pt x="545" y="1243"/>
                        <a:pt x="551" y="1242"/>
                        <a:pt x="555" y="1241"/>
                      </a:cubicBezTo>
                      <a:cubicBezTo>
                        <a:pt x="556" y="1241"/>
                        <a:pt x="556" y="1241"/>
                        <a:pt x="556" y="1241"/>
                      </a:cubicBezTo>
                      <a:cubicBezTo>
                        <a:pt x="560" y="1239"/>
                        <a:pt x="564" y="1246"/>
                        <a:pt x="568" y="1250"/>
                      </a:cubicBezTo>
                      <a:cubicBezTo>
                        <a:pt x="568" y="1251"/>
                        <a:pt x="569" y="1252"/>
                        <a:pt x="569" y="1253"/>
                      </a:cubicBezTo>
                      <a:cubicBezTo>
                        <a:pt x="571" y="1255"/>
                        <a:pt x="574" y="1263"/>
                        <a:pt x="576" y="1269"/>
                      </a:cubicBezTo>
                      <a:cubicBezTo>
                        <a:pt x="577" y="1271"/>
                        <a:pt x="582" y="1273"/>
                        <a:pt x="585" y="1274"/>
                      </a:cubicBezTo>
                      <a:cubicBezTo>
                        <a:pt x="586" y="1275"/>
                        <a:pt x="587" y="1275"/>
                        <a:pt x="588" y="1276"/>
                      </a:cubicBezTo>
                      <a:cubicBezTo>
                        <a:pt x="590" y="1276"/>
                        <a:pt x="590" y="1276"/>
                        <a:pt x="592" y="1274"/>
                      </a:cubicBezTo>
                      <a:cubicBezTo>
                        <a:pt x="593" y="1273"/>
                        <a:pt x="594" y="1272"/>
                        <a:pt x="595" y="1271"/>
                      </a:cubicBezTo>
                      <a:cubicBezTo>
                        <a:pt x="594" y="1269"/>
                        <a:pt x="591" y="1266"/>
                        <a:pt x="589" y="1265"/>
                      </a:cubicBezTo>
                      <a:cubicBezTo>
                        <a:pt x="589" y="1264"/>
                        <a:pt x="588" y="1264"/>
                        <a:pt x="588" y="1263"/>
                      </a:cubicBezTo>
                      <a:cubicBezTo>
                        <a:pt x="586" y="1261"/>
                        <a:pt x="587" y="1257"/>
                        <a:pt x="591" y="1247"/>
                      </a:cubicBezTo>
                      <a:cubicBezTo>
                        <a:pt x="592" y="1244"/>
                        <a:pt x="593" y="1241"/>
                        <a:pt x="594" y="1240"/>
                      </a:cubicBezTo>
                      <a:cubicBezTo>
                        <a:pt x="594" y="1237"/>
                        <a:pt x="599" y="1226"/>
                        <a:pt x="599" y="1226"/>
                      </a:cubicBezTo>
                      <a:cubicBezTo>
                        <a:pt x="600" y="1224"/>
                        <a:pt x="603" y="1221"/>
                        <a:pt x="608" y="1216"/>
                      </a:cubicBezTo>
                      <a:cubicBezTo>
                        <a:pt x="611" y="1213"/>
                        <a:pt x="613" y="1211"/>
                        <a:pt x="614" y="1209"/>
                      </a:cubicBezTo>
                      <a:cubicBezTo>
                        <a:pt x="616" y="1208"/>
                        <a:pt x="618" y="1205"/>
                        <a:pt x="620" y="1202"/>
                      </a:cubicBezTo>
                      <a:cubicBezTo>
                        <a:pt x="624" y="1197"/>
                        <a:pt x="628" y="1192"/>
                        <a:pt x="630" y="1190"/>
                      </a:cubicBezTo>
                      <a:cubicBezTo>
                        <a:pt x="631" y="1189"/>
                        <a:pt x="629" y="1185"/>
                        <a:pt x="625" y="1177"/>
                      </a:cubicBezTo>
                      <a:cubicBezTo>
                        <a:pt x="624" y="1175"/>
                        <a:pt x="624" y="1175"/>
                        <a:pt x="624" y="1175"/>
                      </a:cubicBezTo>
                      <a:cubicBezTo>
                        <a:pt x="622" y="1171"/>
                        <a:pt x="626" y="1165"/>
                        <a:pt x="630" y="1159"/>
                      </a:cubicBezTo>
                      <a:cubicBezTo>
                        <a:pt x="631" y="1158"/>
                        <a:pt x="631" y="1158"/>
                        <a:pt x="631" y="1158"/>
                      </a:cubicBezTo>
                      <a:cubicBezTo>
                        <a:pt x="633" y="1154"/>
                        <a:pt x="642" y="1152"/>
                        <a:pt x="644" y="1152"/>
                      </a:cubicBezTo>
                      <a:cubicBezTo>
                        <a:pt x="646" y="1152"/>
                        <a:pt x="653" y="1156"/>
                        <a:pt x="654" y="1159"/>
                      </a:cubicBezTo>
                      <a:cubicBezTo>
                        <a:pt x="655" y="1160"/>
                        <a:pt x="661" y="1166"/>
                        <a:pt x="663" y="1166"/>
                      </a:cubicBezTo>
                      <a:cubicBezTo>
                        <a:pt x="666" y="1167"/>
                        <a:pt x="668" y="1170"/>
                        <a:pt x="670" y="1175"/>
                      </a:cubicBezTo>
                      <a:cubicBezTo>
                        <a:pt x="671" y="1175"/>
                        <a:pt x="676" y="1175"/>
                        <a:pt x="678" y="1175"/>
                      </a:cubicBezTo>
                      <a:cubicBezTo>
                        <a:pt x="679" y="1174"/>
                        <a:pt x="680" y="1174"/>
                        <a:pt x="681" y="1174"/>
                      </a:cubicBezTo>
                      <a:cubicBezTo>
                        <a:pt x="686" y="1174"/>
                        <a:pt x="690" y="1181"/>
                        <a:pt x="691" y="1184"/>
                      </a:cubicBezTo>
                      <a:cubicBezTo>
                        <a:pt x="692" y="1185"/>
                        <a:pt x="696" y="1184"/>
                        <a:pt x="697" y="1184"/>
                      </a:cubicBezTo>
                      <a:cubicBezTo>
                        <a:pt x="698" y="1183"/>
                        <a:pt x="699" y="1183"/>
                        <a:pt x="699" y="1183"/>
                      </a:cubicBezTo>
                      <a:cubicBezTo>
                        <a:pt x="700" y="1181"/>
                        <a:pt x="702" y="1172"/>
                        <a:pt x="702" y="1168"/>
                      </a:cubicBezTo>
                      <a:cubicBezTo>
                        <a:pt x="702" y="1164"/>
                        <a:pt x="712" y="1153"/>
                        <a:pt x="714" y="1151"/>
                      </a:cubicBezTo>
                      <a:cubicBezTo>
                        <a:pt x="714" y="1148"/>
                        <a:pt x="707" y="1136"/>
                        <a:pt x="704" y="1130"/>
                      </a:cubicBezTo>
                      <a:cubicBezTo>
                        <a:pt x="704" y="1130"/>
                        <a:pt x="703" y="1130"/>
                        <a:pt x="702" y="1130"/>
                      </a:cubicBezTo>
                      <a:cubicBezTo>
                        <a:pt x="701" y="1131"/>
                        <a:pt x="699" y="1131"/>
                        <a:pt x="697" y="1130"/>
                      </a:cubicBezTo>
                      <a:cubicBezTo>
                        <a:pt x="693" y="1129"/>
                        <a:pt x="692" y="1126"/>
                        <a:pt x="692" y="1124"/>
                      </a:cubicBezTo>
                      <a:cubicBezTo>
                        <a:pt x="692" y="1121"/>
                        <a:pt x="698" y="1108"/>
                        <a:pt x="701" y="1106"/>
                      </a:cubicBezTo>
                      <a:cubicBezTo>
                        <a:pt x="703" y="1103"/>
                        <a:pt x="706" y="1104"/>
                        <a:pt x="709" y="1104"/>
                      </a:cubicBezTo>
                      <a:cubicBezTo>
                        <a:pt x="709" y="1104"/>
                        <a:pt x="709" y="1104"/>
                        <a:pt x="709" y="1104"/>
                      </a:cubicBezTo>
                      <a:cubicBezTo>
                        <a:pt x="709" y="1104"/>
                        <a:pt x="709" y="1103"/>
                        <a:pt x="709" y="1103"/>
                      </a:cubicBezTo>
                      <a:cubicBezTo>
                        <a:pt x="708" y="1102"/>
                        <a:pt x="707" y="1101"/>
                        <a:pt x="707" y="1100"/>
                      </a:cubicBezTo>
                      <a:cubicBezTo>
                        <a:pt x="705" y="1097"/>
                        <a:pt x="705" y="1087"/>
                        <a:pt x="705" y="1084"/>
                      </a:cubicBezTo>
                      <a:cubicBezTo>
                        <a:pt x="704" y="1083"/>
                        <a:pt x="700" y="1082"/>
                        <a:pt x="698" y="1082"/>
                      </a:cubicBezTo>
                      <a:cubicBezTo>
                        <a:pt x="697" y="1081"/>
                        <a:pt x="695" y="1081"/>
                        <a:pt x="694" y="1081"/>
                      </a:cubicBezTo>
                      <a:cubicBezTo>
                        <a:pt x="694" y="1081"/>
                        <a:pt x="694" y="1081"/>
                        <a:pt x="694" y="1082"/>
                      </a:cubicBezTo>
                      <a:cubicBezTo>
                        <a:pt x="693" y="1083"/>
                        <a:pt x="693" y="1084"/>
                        <a:pt x="692" y="1085"/>
                      </a:cubicBezTo>
                      <a:cubicBezTo>
                        <a:pt x="689" y="1087"/>
                        <a:pt x="685" y="1082"/>
                        <a:pt x="679" y="1075"/>
                      </a:cubicBezTo>
                      <a:cubicBezTo>
                        <a:pt x="679" y="1074"/>
                        <a:pt x="678" y="1074"/>
                        <a:pt x="678" y="1073"/>
                      </a:cubicBezTo>
                      <a:cubicBezTo>
                        <a:pt x="677" y="1072"/>
                        <a:pt x="676" y="1072"/>
                        <a:pt x="675" y="1071"/>
                      </a:cubicBezTo>
                      <a:cubicBezTo>
                        <a:pt x="674" y="1071"/>
                        <a:pt x="673" y="1070"/>
                        <a:pt x="672" y="1069"/>
                      </a:cubicBezTo>
                      <a:cubicBezTo>
                        <a:pt x="669" y="1067"/>
                        <a:pt x="668" y="1063"/>
                        <a:pt x="668" y="1058"/>
                      </a:cubicBezTo>
                      <a:cubicBezTo>
                        <a:pt x="668" y="1052"/>
                        <a:pt x="668" y="1044"/>
                        <a:pt x="669" y="1041"/>
                      </a:cubicBezTo>
                      <a:cubicBezTo>
                        <a:pt x="669" y="1037"/>
                        <a:pt x="672" y="1034"/>
                        <a:pt x="674" y="1033"/>
                      </a:cubicBezTo>
                      <a:cubicBezTo>
                        <a:pt x="674" y="1032"/>
                        <a:pt x="673" y="1027"/>
                        <a:pt x="672" y="1024"/>
                      </a:cubicBezTo>
                      <a:cubicBezTo>
                        <a:pt x="672" y="1023"/>
                        <a:pt x="672" y="1021"/>
                        <a:pt x="672" y="1020"/>
                      </a:cubicBezTo>
                      <a:cubicBezTo>
                        <a:pt x="671" y="1015"/>
                        <a:pt x="678" y="1012"/>
                        <a:pt x="682" y="1011"/>
                      </a:cubicBezTo>
                      <a:cubicBezTo>
                        <a:pt x="683" y="1010"/>
                        <a:pt x="683" y="1010"/>
                        <a:pt x="683" y="1010"/>
                      </a:cubicBezTo>
                      <a:cubicBezTo>
                        <a:pt x="684" y="1010"/>
                        <a:pt x="686" y="1005"/>
                        <a:pt x="688" y="999"/>
                      </a:cubicBezTo>
                      <a:cubicBezTo>
                        <a:pt x="688" y="997"/>
                        <a:pt x="691" y="995"/>
                        <a:pt x="693" y="993"/>
                      </a:cubicBezTo>
                      <a:cubicBezTo>
                        <a:pt x="694" y="993"/>
                        <a:pt x="694" y="993"/>
                        <a:pt x="694" y="993"/>
                      </a:cubicBezTo>
                      <a:cubicBezTo>
                        <a:pt x="694" y="991"/>
                        <a:pt x="694" y="985"/>
                        <a:pt x="694" y="982"/>
                      </a:cubicBezTo>
                      <a:cubicBezTo>
                        <a:pt x="694" y="980"/>
                        <a:pt x="694" y="979"/>
                        <a:pt x="694" y="978"/>
                      </a:cubicBezTo>
                      <a:cubicBezTo>
                        <a:pt x="694" y="976"/>
                        <a:pt x="696" y="973"/>
                        <a:pt x="702" y="968"/>
                      </a:cubicBezTo>
                      <a:cubicBezTo>
                        <a:pt x="704" y="966"/>
                        <a:pt x="706" y="964"/>
                        <a:pt x="707" y="963"/>
                      </a:cubicBezTo>
                      <a:cubicBezTo>
                        <a:pt x="707" y="962"/>
                        <a:pt x="706" y="960"/>
                        <a:pt x="701" y="955"/>
                      </a:cubicBezTo>
                      <a:cubicBezTo>
                        <a:pt x="699" y="952"/>
                        <a:pt x="701" y="947"/>
                        <a:pt x="705" y="940"/>
                      </a:cubicBezTo>
                      <a:cubicBezTo>
                        <a:pt x="705" y="938"/>
                        <a:pt x="706" y="937"/>
                        <a:pt x="706" y="936"/>
                      </a:cubicBezTo>
                      <a:cubicBezTo>
                        <a:pt x="706" y="934"/>
                        <a:pt x="699" y="927"/>
                        <a:pt x="695" y="923"/>
                      </a:cubicBezTo>
                      <a:cubicBezTo>
                        <a:pt x="693" y="921"/>
                        <a:pt x="691" y="919"/>
                        <a:pt x="689" y="918"/>
                      </a:cubicBezTo>
                      <a:cubicBezTo>
                        <a:pt x="686" y="914"/>
                        <a:pt x="688" y="907"/>
                        <a:pt x="689" y="904"/>
                      </a:cubicBezTo>
                      <a:cubicBezTo>
                        <a:pt x="689" y="903"/>
                        <a:pt x="689" y="902"/>
                        <a:pt x="690" y="901"/>
                      </a:cubicBezTo>
                      <a:cubicBezTo>
                        <a:pt x="690" y="899"/>
                        <a:pt x="691" y="895"/>
                        <a:pt x="692" y="892"/>
                      </a:cubicBezTo>
                      <a:cubicBezTo>
                        <a:pt x="693" y="891"/>
                        <a:pt x="692" y="889"/>
                        <a:pt x="688" y="884"/>
                      </a:cubicBezTo>
                      <a:cubicBezTo>
                        <a:pt x="686" y="880"/>
                        <a:pt x="686" y="875"/>
                        <a:pt x="686" y="871"/>
                      </a:cubicBezTo>
                      <a:cubicBezTo>
                        <a:pt x="686" y="870"/>
                        <a:pt x="687" y="869"/>
                        <a:pt x="687" y="868"/>
                      </a:cubicBezTo>
                      <a:cubicBezTo>
                        <a:pt x="687" y="863"/>
                        <a:pt x="693" y="855"/>
                        <a:pt x="695" y="853"/>
                      </a:cubicBezTo>
                      <a:cubicBezTo>
                        <a:pt x="697" y="850"/>
                        <a:pt x="700" y="850"/>
                        <a:pt x="702" y="849"/>
                      </a:cubicBezTo>
                      <a:cubicBezTo>
                        <a:pt x="703" y="849"/>
                        <a:pt x="703" y="849"/>
                        <a:pt x="703" y="849"/>
                      </a:cubicBezTo>
                      <a:cubicBezTo>
                        <a:pt x="704" y="849"/>
                        <a:pt x="710" y="843"/>
                        <a:pt x="711" y="841"/>
                      </a:cubicBezTo>
                      <a:cubicBezTo>
                        <a:pt x="713" y="838"/>
                        <a:pt x="717" y="839"/>
                        <a:pt x="720" y="840"/>
                      </a:cubicBezTo>
                      <a:cubicBezTo>
                        <a:pt x="721" y="840"/>
                        <a:pt x="722" y="840"/>
                        <a:pt x="723" y="840"/>
                      </a:cubicBezTo>
                      <a:cubicBezTo>
                        <a:pt x="724" y="841"/>
                        <a:pt x="725" y="837"/>
                        <a:pt x="726" y="836"/>
                      </a:cubicBezTo>
                      <a:cubicBezTo>
                        <a:pt x="726" y="835"/>
                        <a:pt x="726" y="834"/>
                        <a:pt x="727" y="833"/>
                      </a:cubicBezTo>
                      <a:cubicBezTo>
                        <a:pt x="727" y="833"/>
                        <a:pt x="727" y="831"/>
                        <a:pt x="728" y="829"/>
                      </a:cubicBezTo>
                      <a:cubicBezTo>
                        <a:pt x="727" y="828"/>
                        <a:pt x="727" y="828"/>
                        <a:pt x="728" y="827"/>
                      </a:cubicBezTo>
                      <a:cubicBezTo>
                        <a:pt x="728" y="827"/>
                        <a:pt x="728" y="827"/>
                        <a:pt x="728" y="826"/>
                      </a:cubicBezTo>
                      <a:cubicBezTo>
                        <a:pt x="729" y="824"/>
                        <a:pt x="729" y="821"/>
                        <a:pt x="729" y="820"/>
                      </a:cubicBezTo>
                      <a:cubicBezTo>
                        <a:pt x="728" y="820"/>
                        <a:pt x="725" y="820"/>
                        <a:pt x="723" y="821"/>
                      </a:cubicBezTo>
                      <a:cubicBezTo>
                        <a:pt x="722" y="821"/>
                        <a:pt x="721" y="821"/>
                        <a:pt x="720" y="821"/>
                      </a:cubicBezTo>
                      <a:cubicBezTo>
                        <a:pt x="719" y="821"/>
                        <a:pt x="718" y="822"/>
                        <a:pt x="717" y="824"/>
                      </a:cubicBezTo>
                      <a:cubicBezTo>
                        <a:pt x="716" y="825"/>
                        <a:pt x="714" y="827"/>
                        <a:pt x="712" y="828"/>
                      </a:cubicBezTo>
                      <a:cubicBezTo>
                        <a:pt x="708" y="830"/>
                        <a:pt x="704" y="827"/>
                        <a:pt x="702" y="825"/>
                      </a:cubicBezTo>
                      <a:cubicBezTo>
                        <a:pt x="701" y="825"/>
                        <a:pt x="701" y="824"/>
                        <a:pt x="701" y="824"/>
                      </a:cubicBezTo>
                      <a:cubicBezTo>
                        <a:pt x="700" y="824"/>
                        <a:pt x="697" y="826"/>
                        <a:pt x="696" y="827"/>
                      </a:cubicBezTo>
                      <a:cubicBezTo>
                        <a:pt x="693" y="828"/>
                        <a:pt x="692" y="829"/>
                        <a:pt x="691" y="829"/>
                      </a:cubicBezTo>
                      <a:cubicBezTo>
                        <a:pt x="689" y="829"/>
                        <a:pt x="687" y="828"/>
                        <a:pt x="684" y="826"/>
                      </a:cubicBezTo>
                      <a:cubicBezTo>
                        <a:pt x="683" y="824"/>
                        <a:pt x="681" y="823"/>
                        <a:pt x="680" y="822"/>
                      </a:cubicBezTo>
                      <a:cubicBezTo>
                        <a:pt x="678" y="822"/>
                        <a:pt x="677" y="824"/>
                        <a:pt x="676" y="826"/>
                      </a:cubicBezTo>
                      <a:cubicBezTo>
                        <a:pt x="675" y="827"/>
                        <a:pt x="674" y="828"/>
                        <a:pt x="673" y="829"/>
                      </a:cubicBezTo>
                      <a:cubicBezTo>
                        <a:pt x="669" y="831"/>
                        <a:pt x="655" y="827"/>
                        <a:pt x="653" y="824"/>
                      </a:cubicBezTo>
                      <a:cubicBezTo>
                        <a:pt x="650" y="822"/>
                        <a:pt x="651" y="817"/>
                        <a:pt x="651" y="813"/>
                      </a:cubicBezTo>
                      <a:cubicBezTo>
                        <a:pt x="651" y="812"/>
                        <a:pt x="652" y="811"/>
                        <a:pt x="652" y="810"/>
                      </a:cubicBezTo>
                      <a:cubicBezTo>
                        <a:pt x="652" y="808"/>
                        <a:pt x="653" y="806"/>
                        <a:pt x="654" y="805"/>
                      </a:cubicBezTo>
                      <a:cubicBezTo>
                        <a:pt x="654" y="804"/>
                        <a:pt x="655" y="804"/>
                        <a:pt x="655" y="803"/>
                      </a:cubicBezTo>
                      <a:cubicBezTo>
                        <a:pt x="656" y="802"/>
                        <a:pt x="656" y="801"/>
                        <a:pt x="656" y="799"/>
                      </a:cubicBezTo>
                      <a:cubicBezTo>
                        <a:pt x="656" y="798"/>
                        <a:pt x="656" y="797"/>
                        <a:pt x="656" y="795"/>
                      </a:cubicBezTo>
                      <a:cubicBezTo>
                        <a:pt x="656" y="793"/>
                        <a:pt x="654" y="789"/>
                        <a:pt x="654" y="787"/>
                      </a:cubicBezTo>
                      <a:cubicBezTo>
                        <a:pt x="653" y="785"/>
                        <a:pt x="653" y="784"/>
                        <a:pt x="653" y="783"/>
                      </a:cubicBezTo>
                      <a:cubicBezTo>
                        <a:pt x="652" y="780"/>
                        <a:pt x="654" y="778"/>
                        <a:pt x="656" y="777"/>
                      </a:cubicBezTo>
                      <a:cubicBezTo>
                        <a:pt x="656" y="776"/>
                        <a:pt x="657" y="776"/>
                        <a:pt x="657" y="775"/>
                      </a:cubicBezTo>
                      <a:cubicBezTo>
                        <a:pt x="659" y="774"/>
                        <a:pt x="664" y="761"/>
                        <a:pt x="665" y="759"/>
                      </a:cubicBezTo>
                      <a:cubicBezTo>
                        <a:pt x="664" y="758"/>
                        <a:pt x="658" y="751"/>
                        <a:pt x="655" y="749"/>
                      </a:cubicBezTo>
                      <a:cubicBezTo>
                        <a:pt x="653" y="747"/>
                        <a:pt x="652" y="746"/>
                        <a:pt x="652" y="745"/>
                      </a:cubicBezTo>
                      <a:cubicBezTo>
                        <a:pt x="650" y="743"/>
                        <a:pt x="646" y="727"/>
                        <a:pt x="646" y="723"/>
                      </a:cubicBezTo>
                      <a:cubicBezTo>
                        <a:pt x="645" y="723"/>
                        <a:pt x="642" y="722"/>
                        <a:pt x="640" y="721"/>
                      </a:cubicBezTo>
                      <a:cubicBezTo>
                        <a:pt x="638" y="721"/>
                        <a:pt x="636" y="720"/>
                        <a:pt x="635" y="720"/>
                      </a:cubicBezTo>
                      <a:cubicBezTo>
                        <a:pt x="631" y="718"/>
                        <a:pt x="633" y="713"/>
                        <a:pt x="634" y="709"/>
                      </a:cubicBezTo>
                      <a:cubicBezTo>
                        <a:pt x="634" y="708"/>
                        <a:pt x="635" y="707"/>
                        <a:pt x="635" y="706"/>
                      </a:cubicBezTo>
                      <a:cubicBezTo>
                        <a:pt x="635" y="703"/>
                        <a:pt x="636" y="701"/>
                        <a:pt x="639" y="699"/>
                      </a:cubicBezTo>
                      <a:cubicBezTo>
                        <a:pt x="638" y="699"/>
                        <a:pt x="637" y="697"/>
                        <a:pt x="636" y="696"/>
                      </a:cubicBezTo>
                      <a:cubicBezTo>
                        <a:pt x="635" y="695"/>
                        <a:pt x="635" y="695"/>
                        <a:pt x="635" y="695"/>
                      </a:cubicBezTo>
                      <a:cubicBezTo>
                        <a:pt x="633" y="693"/>
                        <a:pt x="633" y="690"/>
                        <a:pt x="634" y="689"/>
                      </a:cubicBezTo>
                      <a:cubicBezTo>
                        <a:pt x="634" y="688"/>
                        <a:pt x="635" y="687"/>
                        <a:pt x="635" y="686"/>
                      </a:cubicBezTo>
                      <a:cubicBezTo>
                        <a:pt x="635" y="685"/>
                        <a:pt x="630" y="684"/>
                        <a:pt x="629" y="684"/>
                      </a:cubicBezTo>
                      <a:cubicBezTo>
                        <a:pt x="628" y="683"/>
                        <a:pt x="627" y="683"/>
                        <a:pt x="626" y="683"/>
                      </a:cubicBezTo>
                      <a:cubicBezTo>
                        <a:pt x="625" y="683"/>
                        <a:pt x="622" y="684"/>
                        <a:pt x="620" y="685"/>
                      </a:cubicBezTo>
                      <a:cubicBezTo>
                        <a:pt x="619" y="686"/>
                        <a:pt x="618" y="686"/>
                        <a:pt x="618" y="686"/>
                      </a:cubicBezTo>
                      <a:cubicBezTo>
                        <a:pt x="616" y="687"/>
                        <a:pt x="616" y="686"/>
                        <a:pt x="615" y="686"/>
                      </a:cubicBezTo>
                      <a:cubicBezTo>
                        <a:pt x="614" y="685"/>
                        <a:pt x="613" y="683"/>
                        <a:pt x="613" y="680"/>
                      </a:cubicBezTo>
                      <a:cubicBezTo>
                        <a:pt x="613" y="677"/>
                        <a:pt x="613" y="675"/>
                        <a:pt x="613" y="672"/>
                      </a:cubicBezTo>
                      <a:cubicBezTo>
                        <a:pt x="612" y="669"/>
                        <a:pt x="612" y="668"/>
                        <a:pt x="613" y="666"/>
                      </a:cubicBezTo>
                      <a:cubicBezTo>
                        <a:pt x="615" y="664"/>
                        <a:pt x="617" y="664"/>
                        <a:pt x="619" y="664"/>
                      </a:cubicBezTo>
                      <a:cubicBezTo>
                        <a:pt x="619" y="664"/>
                        <a:pt x="620" y="663"/>
                        <a:pt x="620" y="663"/>
                      </a:cubicBezTo>
                      <a:cubicBezTo>
                        <a:pt x="621" y="663"/>
                        <a:pt x="623" y="659"/>
                        <a:pt x="625" y="653"/>
                      </a:cubicBezTo>
                      <a:cubicBezTo>
                        <a:pt x="626" y="650"/>
                        <a:pt x="631" y="649"/>
                        <a:pt x="635" y="648"/>
                      </a:cubicBezTo>
                      <a:cubicBezTo>
                        <a:pt x="636" y="648"/>
                        <a:pt x="637" y="648"/>
                        <a:pt x="637" y="648"/>
                      </a:cubicBezTo>
                      <a:cubicBezTo>
                        <a:pt x="638" y="644"/>
                        <a:pt x="634" y="624"/>
                        <a:pt x="632" y="616"/>
                      </a:cubicBezTo>
                      <a:cubicBezTo>
                        <a:pt x="631" y="611"/>
                        <a:pt x="631" y="610"/>
                        <a:pt x="631" y="609"/>
                      </a:cubicBezTo>
                      <a:cubicBezTo>
                        <a:pt x="631" y="608"/>
                        <a:pt x="631" y="607"/>
                        <a:pt x="631" y="606"/>
                      </a:cubicBezTo>
                      <a:cubicBezTo>
                        <a:pt x="630" y="603"/>
                        <a:pt x="630" y="601"/>
                        <a:pt x="630" y="599"/>
                      </a:cubicBezTo>
                      <a:cubicBezTo>
                        <a:pt x="630" y="596"/>
                        <a:pt x="629" y="594"/>
                        <a:pt x="627" y="590"/>
                      </a:cubicBezTo>
                      <a:cubicBezTo>
                        <a:pt x="626" y="588"/>
                        <a:pt x="619" y="575"/>
                        <a:pt x="618" y="571"/>
                      </a:cubicBezTo>
                      <a:cubicBezTo>
                        <a:pt x="617" y="568"/>
                        <a:pt x="617" y="561"/>
                        <a:pt x="617" y="551"/>
                      </a:cubicBezTo>
                      <a:cubicBezTo>
                        <a:pt x="617" y="549"/>
                        <a:pt x="611" y="545"/>
                        <a:pt x="608" y="543"/>
                      </a:cubicBezTo>
                      <a:cubicBezTo>
                        <a:pt x="607" y="542"/>
                        <a:pt x="606" y="542"/>
                        <a:pt x="605" y="541"/>
                      </a:cubicBezTo>
                      <a:cubicBezTo>
                        <a:pt x="603" y="539"/>
                        <a:pt x="601" y="534"/>
                        <a:pt x="599" y="529"/>
                      </a:cubicBezTo>
                      <a:cubicBezTo>
                        <a:pt x="598" y="527"/>
                        <a:pt x="598" y="525"/>
                        <a:pt x="597" y="524"/>
                      </a:cubicBezTo>
                      <a:cubicBezTo>
                        <a:pt x="595" y="519"/>
                        <a:pt x="596" y="517"/>
                        <a:pt x="597" y="514"/>
                      </a:cubicBezTo>
                      <a:cubicBezTo>
                        <a:pt x="597" y="514"/>
                        <a:pt x="597" y="513"/>
                        <a:pt x="598" y="513"/>
                      </a:cubicBezTo>
                      <a:cubicBezTo>
                        <a:pt x="598" y="510"/>
                        <a:pt x="602" y="509"/>
                        <a:pt x="608" y="506"/>
                      </a:cubicBezTo>
                      <a:cubicBezTo>
                        <a:pt x="610" y="506"/>
                        <a:pt x="612" y="505"/>
                        <a:pt x="613" y="504"/>
                      </a:cubicBezTo>
                      <a:cubicBezTo>
                        <a:pt x="614" y="503"/>
                        <a:pt x="621" y="493"/>
                        <a:pt x="624" y="489"/>
                      </a:cubicBezTo>
                      <a:cubicBezTo>
                        <a:pt x="626" y="485"/>
                        <a:pt x="632" y="483"/>
                        <a:pt x="635" y="482"/>
                      </a:cubicBezTo>
                      <a:cubicBezTo>
                        <a:pt x="637" y="482"/>
                        <a:pt x="641" y="483"/>
                        <a:pt x="647" y="484"/>
                      </a:cubicBezTo>
                      <a:cubicBezTo>
                        <a:pt x="649" y="484"/>
                        <a:pt x="650" y="485"/>
                        <a:pt x="651" y="485"/>
                      </a:cubicBezTo>
                      <a:cubicBezTo>
                        <a:pt x="653" y="483"/>
                        <a:pt x="655" y="472"/>
                        <a:pt x="655" y="467"/>
                      </a:cubicBezTo>
                      <a:cubicBezTo>
                        <a:pt x="655" y="465"/>
                        <a:pt x="653" y="464"/>
                        <a:pt x="651" y="462"/>
                      </a:cubicBezTo>
                      <a:cubicBezTo>
                        <a:pt x="650" y="461"/>
                        <a:pt x="650" y="461"/>
                        <a:pt x="650" y="461"/>
                      </a:cubicBezTo>
                      <a:cubicBezTo>
                        <a:pt x="646" y="459"/>
                        <a:pt x="648" y="452"/>
                        <a:pt x="650" y="446"/>
                      </a:cubicBezTo>
                      <a:cubicBezTo>
                        <a:pt x="651" y="442"/>
                        <a:pt x="655" y="441"/>
                        <a:pt x="659" y="440"/>
                      </a:cubicBezTo>
                      <a:cubicBezTo>
                        <a:pt x="660" y="440"/>
                        <a:pt x="660" y="440"/>
                        <a:pt x="661" y="440"/>
                      </a:cubicBezTo>
                      <a:cubicBezTo>
                        <a:pt x="662" y="438"/>
                        <a:pt x="662" y="432"/>
                        <a:pt x="661" y="421"/>
                      </a:cubicBezTo>
                      <a:cubicBezTo>
                        <a:pt x="661" y="419"/>
                        <a:pt x="661" y="418"/>
                        <a:pt x="661" y="417"/>
                      </a:cubicBezTo>
                      <a:cubicBezTo>
                        <a:pt x="661" y="415"/>
                        <a:pt x="663" y="413"/>
                        <a:pt x="672" y="407"/>
                      </a:cubicBezTo>
                      <a:cubicBezTo>
                        <a:pt x="675" y="404"/>
                        <a:pt x="678" y="401"/>
                        <a:pt x="679" y="400"/>
                      </a:cubicBezTo>
                      <a:cubicBezTo>
                        <a:pt x="682" y="397"/>
                        <a:pt x="688" y="386"/>
                        <a:pt x="689" y="384"/>
                      </a:cubicBezTo>
                      <a:cubicBezTo>
                        <a:pt x="689" y="382"/>
                        <a:pt x="692" y="381"/>
                        <a:pt x="693" y="381"/>
                      </a:cubicBezTo>
                      <a:cubicBezTo>
                        <a:pt x="694" y="381"/>
                        <a:pt x="694" y="380"/>
                        <a:pt x="695" y="380"/>
                      </a:cubicBezTo>
                      <a:cubicBezTo>
                        <a:pt x="695" y="379"/>
                        <a:pt x="694" y="376"/>
                        <a:pt x="694" y="375"/>
                      </a:cubicBezTo>
                      <a:cubicBezTo>
                        <a:pt x="693" y="374"/>
                        <a:pt x="693" y="373"/>
                        <a:pt x="693" y="372"/>
                      </a:cubicBezTo>
                      <a:cubicBezTo>
                        <a:pt x="693" y="372"/>
                        <a:pt x="691" y="371"/>
                        <a:pt x="685" y="371"/>
                      </a:cubicBezTo>
                      <a:cubicBezTo>
                        <a:pt x="681" y="371"/>
                        <a:pt x="679" y="367"/>
                        <a:pt x="676" y="357"/>
                      </a:cubicBezTo>
                      <a:cubicBezTo>
                        <a:pt x="674" y="355"/>
                        <a:pt x="673" y="352"/>
                        <a:pt x="673" y="351"/>
                      </a:cubicBezTo>
                      <a:cubicBezTo>
                        <a:pt x="670" y="347"/>
                        <a:pt x="672" y="337"/>
                        <a:pt x="672" y="334"/>
                      </a:cubicBezTo>
                      <a:cubicBezTo>
                        <a:pt x="670" y="331"/>
                        <a:pt x="659" y="322"/>
                        <a:pt x="653" y="317"/>
                      </a:cubicBezTo>
                      <a:cubicBezTo>
                        <a:pt x="649" y="314"/>
                        <a:pt x="647" y="313"/>
                        <a:pt x="646" y="312"/>
                      </a:cubicBezTo>
                      <a:cubicBezTo>
                        <a:pt x="644" y="310"/>
                        <a:pt x="644" y="306"/>
                        <a:pt x="644" y="304"/>
                      </a:cubicBezTo>
                      <a:cubicBezTo>
                        <a:pt x="644" y="304"/>
                        <a:pt x="644" y="304"/>
                        <a:pt x="644" y="304"/>
                      </a:cubicBezTo>
                      <a:cubicBezTo>
                        <a:pt x="643" y="303"/>
                        <a:pt x="639" y="302"/>
                        <a:pt x="637" y="301"/>
                      </a:cubicBezTo>
                      <a:cubicBezTo>
                        <a:pt x="636" y="301"/>
                        <a:pt x="635" y="301"/>
                        <a:pt x="634" y="300"/>
                      </a:cubicBezTo>
                      <a:cubicBezTo>
                        <a:pt x="630" y="299"/>
                        <a:pt x="627" y="292"/>
                        <a:pt x="626" y="291"/>
                      </a:cubicBezTo>
                      <a:cubicBezTo>
                        <a:pt x="625" y="288"/>
                        <a:pt x="625" y="282"/>
                        <a:pt x="626" y="276"/>
                      </a:cubicBezTo>
                      <a:cubicBezTo>
                        <a:pt x="626" y="274"/>
                        <a:pt x="626" y="273"/>
                        <a:pt x="626" y="273"/>
                      </a:cubicBezTo>
                      <a:cubicBezTo>
                        <a:pt x="626" y="272"/>
                        <a:pt x="625" y="272"/>
                        <a:pt x="625" y="271"/>
                      </a:cubicBezTo>
                      <a:cubicBezTo>
                        <a:pt x="624" y="270"/>
                        <a:pt x="624" y="269"/>
                        <a:pt x="624" y="269"/>
                      </a:cubicBezTo>
                      <a:cubicBezTo>
                        <a:pt x="623" y="268"/>
                        <a:pt x="621" y="265"/>
                        <a:pt x="619" y="262"/>
                      </a:cubicBezTo>
                      <a:cubicBezTo>
                        <a:pt x="616" y="257"/>
                        <a:pt x="614" y="254"/>
                        <a:pt x="614" y="252"/>
                      </a:cubicBezTo>
                      <a:cubicBezTo>
                        <a:pt x="613" y="251"/>
                        <a:pt x="612" y="247"/>
                        <a:pt x="617" y="245"/>
                      </a:cubicBezTo>
                      <a:cubicBezTo>
                        <a:pt x="617" y="244"/>
                        <a:pt x="618" y="243"/>
                        <a:pt x="618" y="238"/>
                      </a:cubicBezTo>
                      <a:cubicBezTo>
                        <a:pt x="618" y="238"/>
                        <a:pt x="616" y="236"/>
                        <a:pt x="615" y="235"/>
                      </a:cubicBezTo>
                      <a:cubicBezTo>
                        <a:pt x="614" y="234"/>
                        <a:pt x="613" y="233"/>
                        <a:pt x="612" y="232"/>
                      </a:cubicBezTo>
                      <a:cubicBezTo>
                        <a:pt x="611" y="230"/>
                        <a:pt x="611" y="224"/>
                        <a:pt x="612" y="222"/>
                      </a:cubicBezTo>
                      <a:cubicBezTo>
                        <a:pt x="612" y="222"/>
                        <a:pt x="612" y="222"/>
                        <a:pt x="612" y="222"/>
                      </a:cubicBezTo>
                      <a:cubicBezTo>
                        <a:pt x="606" y="221"/>
                        <a:pt x="600" y="221"/>
                        <a:pt x="597" y="221"/>
                      </a:cubicBezTo>
                      <a:cubicBezTo>
                        <a:pt x="592" y="221"/>
                        <a:pt x="593" y="231"/>
                        <a:pt x="593" y="234"/>
                      </a:cubicBezTo>
                      <a:cubicBezTo>
                        <a:pt x="593" y="237"/>
                        <a:pt x="596" y="238"/>
                        <a:pt x="599" y="238"/>
                      </a:cubicBezTo>
                      <a:cubicBezTo>
                        <a:pt x="601" y="238"/>
                        <a:pt x="604" y="240"/>
                        <a:pt x="606" y="242"/>
                      </a:cubicBezTo>
                      <a:cubicBezTo>
                        <a:pt x="608" y="244"/>
                        <a:pt x="606" y="248"/>
                        <a:pt x="605" y="251"/>
                      </a:cubicBezTo>
                      <a:cubicBezTo>
                        <a:pt x="604" y="254"/>
                        <a:pt x="599" y="257"/>
                        <a:pt x="597" y="258"/>
                      </a:cubicBezTo>
                      <a:cubicBezTo>
                        <a:pt x="594" y="259"/>
                        <a:pt x="582" y="267"/>
                        <a:pt x="579" y="269"/>
                      </a:cubicBezTo>
                      <a:cubicBezTo>
                        <a:pt x="576" y="270"/>
                        <a:pt x="575" y="279"/>
                        <a:pt x="573" y="282"/>
                      </a:cubicBezTo>
                      <a:cubicBezTo>
                        <a:pt x="571" y="286"/>
                        <a:pt x="562" y="287"/>
                        <a:pt x="555" y="288"/>
                      </a:cubicBezTo>
                      <a:cubicBezTo>
                        <a:pt x="547" y="289"/>
                        <a:pt x="543" y="293"/>
                        <a:pt x="541" y="295"/>
                      </a:cubicBezTo>
                      <a:cubicBezTo>
                        <a:pt x="538" y="296"/>
                        <a:pt x="540" y="309"/>
                        <a:pt x="539" y="312"/>
                      </a:cubicBezTo>
                      <a:cubicBezTo>
                        <a:pt x="539" y="314"/>
                        <a:pt x="532" y="316"/>
                        <a:pt x="528" y="317"/>
                      </a:cubicBezTo>
                      <a:cubicBezTo>
                        <a:pt x="524" y="318"/>
                        <a:pt x="529" y="305"/>
                        <a:pt x="532" y="302"/>
                      </a:cubicBezTo>
                      <a:cubicBezTo>
                        <a:pt x="534" y="299"/>
                        <a:pt x="535" y="286"/>
                        <a:pt x="535" y="283"/>
                      </a:cubicBezTo>
                      <a:cubicBezTo>
                        <a:pt x="535" y="281"/>
                        <a:pt x="544" y="273"/>
                        <a:pt x="546" y="272"/>
                      </a:cubicBezTo>
                      <a:cubicBezTo>
                        <a:pt x="549" y="270"/>
                        <a:pt x="551" y="260"/>
                        <a:pt x="552" y="257"/>
                      </a:cubicBezTo>
                      <a:cubicBezTo>
                        <a:pt x="554" y="254"/>
                        <a:pt x="565" y="253"/>
                        <a:pt x="567" y="251"/>
                      </a:cubicBezTo>
                      <a:cubicBezTo>
                        <a:pt x="569" y="250"/>
                        <a:pt x="572" y="235"/>
                        <a:pt x="573" y="232"/>
                      </a:cubicBezTo>
                      <a:cubicBezTo>
                        <a:pt x="574" y="229"/>
                        <a:pt x="580" y="222"/>
                        <a:pt x="583" y="218"/>
                      </a:cubicBezTo>
                      <a:cubicBezTo>
                        <a:pt x="586" y="215"/>
                        <a:pt x="587" y="196"/>
                        <a:pt x="588" y="193"/>
                      </a:cubicBezTo>
                      <a:cubicBezTo>
                        <a:pt x="588" y="189"/>
                        <a:pt x="603" y="174"/>
                        <a:pt x="606" y="172"/>
                      </a:cubicBezTo>
                      <a:cubicBezTo>
                        <a:pt x="608" y="170"/>
                        <a:pt x="611" y="164"/>
                        <a:pt x="613" y="162"/>
                      </a:cubicBezTo>
                      <a:cubicBezTo>
                        <a:pt x="615" y="160"/>
                        <a:pt x="620" y="149"/>
                        <a:pt x="623" y="145"/>
                      </a:cubicBezTo>
                      <a:cubicBezTo>
                        <a:pt x="626" y="142"/>
                        <a:pt x="625" y="134"/>
                        <a:pt x="624" y="131"/>
                      </a:cubicBezTo>
                      <a:cubicBezTo>
                        <a:pt x="623" y="127"/>
                        <a:pt x="628" y="125"/>
                        <a:pt x="629" y="123"/>
                      </a:cubicBezTo>
                      <a:cubicBezTo>
                        <a:pt x="631" y="121"/>
                        <a:pt x="622" y="106"/>
                        <a:pt x="621" y="105"/>
                      </a:cubicBezTo>
                      <a:cubicBezTo>
                        <a:pt x="620" y="103"/>
                        <a:pt x="611" y="102"/>
                        <a:pt x="607" y="97"/>
                      </a:cubicBezTo>
                      <a:cubicBezTo>
                        <a:pt x="603" y="92"/>
                        <a:pt x="615" y="94"/>
                        <a:pt x="617" y="94"/>
                      </a:cubicBezTo>
                      <a:cubicBezTo>
                        <a:pt x="620" y="94"/>
                        <a:pt x="620" y="86"/>
                        <a:pt x="620" y="83"/>
                      </a:cubicBezTo>
                      <a:cubicBezTo>
                        <a:pt x="620" y="79"/>
                        <a:pt x="606" y="68"/>
                        <a:pt x="603" y="66"/>
                      </a:cubicBezTo>
                      <a:cubicBezTo>
                        <a:pt x="601" y="64"/>
                        <a:pt x="599" y="67"/>
                        <a:pt x="596" y="69"/>
                      </a:cubicBezTo>
                      <a:cubicBezTo>
                        <a:pt x="593" y="70"/>
                        <a:pt x="586" y="59"/>
                        <a:pt x="584" y="56"/>
                      </a:cubicBezTo>
                      <a:cubicBezTo>
                        <a:pt x="582" y="53"/>
                        <a:pt x="579" y="46"/>
                        <a:pt x="577" y="43"/>
                      </a:cubicBezTo>
                      <a:cubicBezTo>
                        <a:pt x="575" y="40"/>
                        <a:pt x="566" y="44"/>
                        <a:pt x="562" y="44"/>
                      </a:cubicBezTo>
                      <a:cubicBezTo>
                        <a:pt x="559" y="44"/>
                        <a:pt x="558" y="44"/>
                        <a:pt x="555" y="40"/>
                      </a:cubicBezTo>
                      <a:cubicBezTo>
                        <a:pt x="553" y="37"/>
                        <a:pt x="546" y="44"/>
                        <a:pt x="542" y="45"/>
                      </a:cubicBezTo>
                      <a:cubicBezTo>
                        <a:pt x="539" y="46"/>
                        <a:pt x="530" y="49"/>
                        <a:pt x="527" y="49"/>
                      </a:cubicBezTo>
                      <a:cubicBezTo>
                        <a:pt x="524" y="49"/>
                        <a:pt x="516" y="54"/>
                        <a:pt x="513" y="56"/>
                      </a:cubicBezTo>
                      <a:cubicBezTo>
                        <a:pt x="511" y="57"/>
                        <a:pt x="515" y="64"/>
                        <a:pt x="515" y="65"/>
                      </a:cubicBezTo>
                      <a:cubicBezTo>
                        <a:pt x="516" y="67"/>
                        <a:pt x="515" y="72"/>
                        <a:pt x="512" y="74"/>
                      </a:cubicBezTo>
                      <a:cubicBezTo>
                        <a:pt x="510" y="76"/>
                        <a:pt x="508" y="76"/>
                        <a:pt x="507" y="74"/>
                      </a:cubicBezTo>
                      <a:cubicBezTo>
                        <a:pt x="505" y="73"/>
                        <a:pt x="502" y="72"/>
                        <a:pt x="499" y="71"/>
                      </a:cubicBezTo>
                      <a:cubicBezTo>
                        <a:pt x="496" y="71"/>
                        <a:pt x="493" y="65"/>
                        <a:pt x="493" y="63"/>
                      </a:cubicBezTo>
                      <a:cubicBezTo>
                        <a:pt x="493" y="60"/>
                        <a:pt x="499" y="55"/>
                        <a:pt x="503" y="53"/>
                      </a:cubicBezTo>
                      <a:cubicBezTo>
                        <a:pt x="506" y="51"/>
                        <a:pt x="495" y="45"/>
                        <a:pt x="493" y="42"/>
                      </a:cubicBezTo>
                      <a:cubicBezTo>
                        <a:pt x="492" y="39"/>
                        <a:pt x="483" y="41"/>
                        <a:pt x="481" y="41"/>
                      </a:cubicBezTo>
                      <a:cubicBezTo>
                        <a:pt x="478" y="41"/>
                        <a:pt x="476" y="44"/>
                        <a:pt x="473" y="45"/>
                      </a:cubicBezTo>
                      <a:cubicBezTo>
                        <a:pt x="470" y="47"/>
                        <a:pt x="460" y="44"/>
                        <a:pt x="455" y="44"/>
                      </a:cubicBezTo>
                      <a:cubicBezTo>
                        <a:pt x="451" y="43"/>
                        <a:pt x="458" y="37"/>
                        <a:pt x="459" y="34"/>
                      </a:cubicBezTo>
                      <a:cubicBezTo>
                        <a:pt x="461" y="32"/>
                        <a:pt x="468" y="25"/>
                        <a:pt x="470" y="22"/>
                      </a:cubicBezTo>
                      <a:cubicBezTo>
                        <a:pt x="472" y="19"/>
                        <a:pt x="469" y="12"/>
                        <a:pt x="468" y="9"/>
                      </a:cubicBezTo>
                      <a:cubicBezTo>
                        <a:pt x="466" y="6"/>
                        <a:pt x="464" y="9"/>
                        <a:pt x="461" y="9"/>
                      </a:cubicBezTo>
                      <a:cubicBezTo>
                        <a:pt x="459" y="9"/>
                        <a:pt x="454" y="7"/>
                        <a:pt x="454" y="7"/>
                      </a:cubicBezTo>
                      <a:cubicBezTo>
                        <a:pt x="451" y="5"/>
                        <a:pt x="445" y="0"/>
                        <a:pt x="443" y="3"/>
                      </a:cubicBezTo>
                      <a:cubicBezTo>
                        <a:pt x="441" y="6"/>
                        <a:pt x="437" y="10"/>
                        <a:pt x="434" y="12"/>
                      </a:cubicBezTo>
                      <a:cubicBezTo>
                        <a:pt x="430" y="14"/>
                        <a:pt x="420" y="20"/>
                        <a:pt x="420" y="22"/>
                      </a:cubicBezTo>
                      <a:cubicBezTo>
                        <a:pt x="419" y="23"/>
                        <a:pt x="406" y="51"/>
                        <a:pt x="406" y="54"/>
                      </a:cubicBezTo>
                      <a:cubicBezTo>
                        <a:pt x="406" y="57"/>
                        <a:pt x="405" y="67"/>
                        <a:pt x="405" y="70"/>
                      </a:cubicBezTo>
                      <a:cubicBezTo>
                        <a:pt x="406" y="72"/>
                        <a:pt x="407" y="74"/>
                        <a:pt x="409" y="76"/>
                      </a:cubicBezTo>
                      <a:cubicBezTo>
                        <a:pt x="411" y="78"/>
                        <a:pt x="413" y="82"/>
                        <a:pt x="413" y="83"/>
                      </a:cubicBezTo>
                      <a:cubicBezTo>
                        <a:pt x="413" y="85"/>
                        <a:pt x="415" y="92"/>
                        <a:pt x="412" y="92"/>
                      </a:cubicBezTo>
                      <a:cubicBezTo>
                        <a:pt x="409" y="92"/>
                        <a:pt x="406" y="93"/>
                        <a:pt x="403" y="94"/>
                      </a:cubicBezTo>
                      <a:cubicBezTo>
                        <a:pt x="400" y="95"/>
                        <a:pt x="393" y="97"/>
                        <a:pt x="390" y="97"/>
                      </a:cubicBezTo>
                      <a:cubicBezTo>
                        <a:pt x="388" y="97"/>
                        <a:pt x="375" y="95"/>
                        <a:pt x="378" y="98"/>
                      </a:cubicBezTo>
                      <a:cubicBezTo>
                        <a:pt x="380" y="102"/>
                        <a:pt x="386" y="107"/>
                        <a:pt x="387" y="109"/>
                      </a:cubicBezTo>
                      <a:cubicBezTo>
                        <a:pt x="389" y="111"/>
                        <a:pt x="395" y="120"/>
                        <a:pt x="390" y="119"/>
                      </a:cubicBezTo>
                      <a:cubicBezTo>
                        <a:pt x="385" y="118"/>
                        <a:pt x="383" y="118"/>
                        <a:pt x="380" y="118"/>
                      </a:cubicBezTo>
                      <a:cubicBezTo>
                        <a:pt x="378" y="118"/>
                        <a:pt x="370" y="117"/>
                        <a:pt x="369" y="120"/>
                      </a:cubicBezTo>
                      <a:cubicBezTo>
                        <a:pt x="368" y="124"/>
                        <a:pt x="368" y="129"/>
                        <a:pt x="364" y="130"/>
                      </a:cubicBezTo>
                      <a:cubicBezTo>
                        <a:pt x="361" y="131"/>
                        <a:pt x="346" y="129"/>
                        <a:pt x="344" y="132"/>
                      </a:cubicBezTo>
                      <a:cubicBezTo>
                        <a:pt x="341" y="134"/>
                        <a:pt x="334" y="140"/>
                        <a:pt x="334" y="137"/>
                      </a:cubicBezTo>
                      <a:cubicBezTo>
                        <a:pt x="334" y="134"/>
                        <a:pt x="335" y="130"/>
                        <a:pt x="336" y="127"/>
                      </a:cubicBezTo>
                      <a:cubicBezTo>
                        <a:pt x="337" y="125"/>
                        <a:pt x="341" y="117"/>
                        <a:pt x="337" y="117"/>
                      </a:cubicBezTo>
                      <a:cubicBezTo>
                        <a:pt x="333" y="117"/>
                        <a:pt x="330" y="120"/>
                        <a:pt x="327" y="123"/>
                      </a:cubicBezTo>
                      <a:cubicBezTo>
                        <a:pt x="324" y="126"/>
                        <a:pt x="321" y="127"/>
                        <a:pt x="316" y="127"/>
                      </a:cubicBezTo>
                      <a:cubicBezTo>
                        <a:pt x="312" y="127"/>
                        <a:pt x="294" y="130"/>
                        <a:pt x="292" y="131"/>
                      </a:cubicBezTo>
                      <a:cubicBezTo>
                        <a:pt x="290" y="133"/>
                        <a:pt x="283" y="135"/>
                        <a:pt x="286" y="137"/>
                      </a:cubicBezTo>
                      <a:cubicBezTo>
                        <a:pt x="289" y="139"/>
                        <a:pt x="300" y="144"/>
                        <a:pt x="297" y="146"/>
                      </a:cubicBezTo>
                      <a:cubicBezTo>
                        <a:pt x="294" y="149"/>
                        <a:pt x="291" y="149"/>
                        <a:pt x="289" y="150"/>
                      </a:cubicBezTo>
                      <a:cubicBezTo>
                        <a:pt x="286" y="151"/>
                        <a:pt x="275" y="152"/>
                        <a:pt x="274" y="154"/>
                      </a:cubicBezTo>
                      <a:cubicBezTo>
                        <a:pt x="273" y="155"/>
                        <a:pt x="268" y="162"/>
                        <a:pt x="262" y="162"/>
                      </a:cubicBezTo>
                      <a:cubicBezTo>
                        <a:pt x="256" y="162"/>
                        <a:pt x="243" y="163"/>
                        <a:pt x="241" y="165"/>
                      </a:cubicBezTo>
                      <a:cubicBezTo>
                        <a:pt x="238" y="167"/>
                        <a:pt x="235" y="171"/>
                        <a:pt x="232" y="172"/>
                      </a:cubicBezTo>
                      <a:cubicBezTo>
                        <a:pt x="230" y="173"/>
                        <a:pt x="215" y="177"/>
                        <a:pt x="213" y="180"/>
                      </a:cubicBezTo>
                      <a:cubicBezTo>
                        <a:pt x="211" y="183"/>
                        <a:pt x="208" y="194"/>
                        <a:pt x="204" y="194"/>
                      </a:cubicBezTo>
                      <a:cubicBezTo>
                        <a:pt x="201" y="195"/>
                        <a:pt x="188" y="194"/>
                        <a:pt x="188" y="196"/>
                      </a:cubicBezTo>
                      <a:cubicBezTo>
                        <a:pt x="187" y="199"/>
                        <a:pt x="186" y="202"/>
                        <a:pt x="188" y="204"/>
                      </a:cubicBezTo>
                      <a:cubicBezTo>
                        <a:pt x="191" y="205"/>
                        <a:pt x="199" y="205"/>
                        <a:pt x="194" y="208"/>
                      </a:cubicBezTo>
                      <a:cubicBezTo>
                        <a:pt x="189" y="210"/>
                        <a:pt x="179" y="222"/>
                        <a:pt x="181" y="224"/>
                      </a:cubicBezTo>
                      <a:cubicBezTo>
                        <a:pt x="183" y="225"/>
                        <a:pt x="188" y="228"/>
                        <a:pt x="187" y="230"/>
                      </a:cubicBezTo>
                      <a:cubicBezTo>
                        <a:pt x="185" y="232"/>
                        <a:pt x="182" y="236"/>
                        <a:pt x="184" y="239"/>
                      </a:cubicBezTo>
                      <a:cubicBezTo>
                        <a:pt x="186" y="242"/>
                        <a:pt x="192" y="244"/>
                        <a:pt x="188" y="246"/>
                      </a:cubicBezTo>
                      <a:cubicBezTo>
                        <a:pt x="183" y="248"/>
                        <a:pt x="180" y="251"/>
                        <a:pt x="180" y="248"/>
                      </a:cubicBezTo>
                      <a:cubicBezTo>
                        <a:pt x="179" y="245"/>
                        <a:pt x="176" y="240"/>
                        <a:pt x="173" y="243"/>
                      </a:cubicBezTo>
                      <a:cubicBezTo>
                        <a:pt x="170" y="246"/>
                        <a:pt x="166" y="248"/>
                        <a:pt x="168" y="251"/>
                      </a:cubicBezTo>
                      <a:cubicBezTo>
                        <a:pt x="169" y="255"/>
                        <a:pt x="178" y="257"/>
                        <a:pt x="180" y="260"/>
                      </a:cubicBezTo>
                      <a:cubicBezTo>
                        <a:pt x="181" y="262"/>
                        <a:pt x="189" y="268"/>
                        <a:pt x="187" y="271"/>
                      </a:cubicBezTo>
                      <a:cubicBezTo>
                        <a:pt x="185" y="274"/>
                        <a:pt x="181" y="277"/>
                        <a:pt x="178" y="277"/>
                      </a:cubicBezTo>
                      <a:cubicBezTo>
                        <a:pt x="175" y="277"/>
                        <a:pt x="168" y="276"/>
                        <a:pt x="165" y="278"/>
                      </a:cubicBezTo>
                      <a:cubicBezTo>
                        <a:pt x="162" y="279"/>
                        <a:pt x="152" y="285"/>
                        <a:pt x="147" y="285"/>
                      </a:cubicBezTo>
                      <a:cubicBezTo>
                        <a:pt x="142" y="285"/>
                        <a:pt x="125" y="283"/>
                        <a:pt x="124" y="286"/>
                      </a:cubicBezTo>
                      <a:cubicBezTo>
                        <a:pt x="124" y="288"/>
                        <a:pt x="123" y="293"/>
                        <a:pt x="120" y="290"/>
                      </a:cubicBezTo>
                      <a:cubicBezTo>
                        <a:pt x="117" y="287"/>
                        <a:pt x="106" y="283"/>
                        <a:pt x="105" y="283"/>
                      </a:cubicBezTo>
                      <a:cubicBezTo>
                        <a:pt x="103" y="283"/>
                        <a:pt x="75" y="282"/>
                        <a:pt x="72" y="283"/>
                      </a:cubicBezTo>
                      <a:cubicBezTo>
                        <a:pt x="69" y="285"/>
                        <a:pt x="58" y="294"/>
                        <a:pt x="58" y="297"/>
                      </a:cubicBezTo>
                      <a:cubicBezTo>
                        <a:pt x="58" y="301"/>
                        <a:pt x="59" y="309"/>
                        <a:pt x="61" y="312"/>
                      </a:cubicBezTo>
                      <a:cubicBezTo>
                        <a:pt x="62" y="314"/>
                        <a:pt x="67" y="316"/>
                        <a:pt x="66" y="320"/>
                      </a:cubicBezTo>
                      <a:cubicBezTo>
                        <a:pt x="64" y="323"/>
                        <a:pt x="58" y="336"/>
                        <a:pt x="58" y="340"/>
                      </a:cubicBezTo>
                      <a:cubicBezTo>
                        <a:pt x="57" y="343"/>
                        <a:pt x="57" y="350"/>
                        <a:pt x="58" y="352"/>
                      </a:cubicBezTo>
                      <a:cubicBezTo>
                        <a:pt x="59" y="354"/>
                        <a:pt x="68" y="360"/>
                        <a:pt x="69" y="363"/>
                      </a:cubicBezTo>
                      <a:cubicBezTo>
                        <a:pt x="69" y="367"/>
                        <a:pt x="70" y="370"/>
                        <a:pt x="73" y="371"/>
                      </a:cubicBezTo>
                      <a:cubicBezTo>
                        <a:pt x="76" y="373"/>
                        <a:pt x="85" y="375"/>
                        <a:pt x="85" y="379"/>
                      </a:cubicBezTo>
                      <a:cubicBezTo>
                        <a:pt x="84" y="383"/>
                        <a:pt x="84" y="385"/>
                        <a:pt x="86" y="387"/>
                      </a:cubicBezTo>
                      <a:cubicBezTo>
                        <a:pt x="87" y="390"/>
                        <a:pt x="92" y="395"/>
                        <a:pt x="92" y="398"/>
                      </a:cubicBezTo>
                      <a:cubicBezTo>
                        <a:pt x="91" y="401"/>
                        <a:pt x="93" y="408"/>
                        <a:pt x="90" y="408"/>
                      </a:cubicBezTo>
                      <a:cubicBezTo>
                        <a:pt x="86" y="409"/>
                        <a:pt x="76" y="410"/>
                        <a:pt x="72" y="408"/>
                      </a:cubicBezTo>
                      <a:cubicBezTo>
                        <a:pt x="68" y="407"/>
                        <a:pt x="57" y="399"/>
                        <a:pt x="56" y="396"/>
                      </a:cubicBezTo>
                      <a:cubicBezTo>
                        <a:pt x="54" y="393"/>
                        <a:pt x="53" y="391"/>
                        <a:pt x="54" y="388"/>
                      </a:cubicBezTo>
                      <a:cubicBezTo>
                        <a:pt x="55" y="384"/>
                        <a:pt x="58" y="378"/>
                        <a:pt x="55" y="376"/>
                      </a:cubicBezTo>
                      <a:cubicBezTo>
                        <a:pt x="52" y="374"/>
                        <a:pt x="40" y="370"/>
                        <a:pt x="38" y="366"/>
                      </a:cubicBezTo>
                      <a:cubicBezTo>
                        <a:pt x="37" y="363"/>
                        <a:pt x="33" y="360"/>
                        <a:pt x="31" y="360"/>
                      </a:cubicBezTo>
                      <a:cubicBezTo>
                        <a:pt x="28" y="360"/>
                        <a:pt x="20" y="359"/>
                        <a:pt x="16" y="359"/>
                      </a:cubicBezTo>
                      <a:cubicBezTo>
                        <a:pt x="13" y="359"/>
                        <a:pt x="9" y="358"/>
                        <a:pt x="7" y="35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31" name="Freeform 260"/>
                <p:cNvSpPr>
                  <a:spLocks/>
                </p:cNvSpPr>
                <p:nvPr/>
              </p:nvSpPr>
              <p:spPr bwMode="auto">
                <a:xfrm>
                  <a:off x="8280187" y="9439112"/>
                  <a:ext cx="772163" cy="1174792"/>
                </a:xfrm>
                <a:custGeom>
                  <a:avLst/>
                  <a:gdLst>
                    <a:gd name="T0" fmla="*/ 157 w 210"/>
                    <a:gd name="T1" fmla="*/ 272 h 319"/>
                    <a:gd name="T2" fmla="*/ 164 w 210"/>
                    <a:gd name="T3" fmla="*/ 260 h 319"/>
                    <a:gd name="T4" fmla="*/ 160 w 210"/>
                    <a:gd name="T5" fmla="*/ 253 h 319"/>
                    <a:gd name="T6" fmla="*/ 156 w 210"/>
                    <a:gd name="T7" fmla="*/ 236 h 319"/>
                    <a:gd name="T8" fmla="*/ 155 w 210"/>
                    <a:gd name="T9" fmla="*/ 220 h 319"/>
                    <a:gd name="T10" fmla="*/ 163 w 210"/>
                    <a:gd name="T11" fmla="*/ 190 h 319"/>
                    <a:gd name="T12" fmla="*/ 192 w 210"/>
                    <a:gd name="T13" fmla="*/ 174 h 319"/>
                    <a:gd name="T14" fmla="*/ 198 w 210"/>
                    <a:gd name="T15" fmla="*/ 173 h 319"/>
                    <a:gd name="T16" fmla="*/ 198 w 210"/>
                    <a:gd name="T17" fmla="*/ 155 h 319"/>
                    <a:gd name="T18" fmla="*/ 208 w 210"/>
                    <a:gd name="T19" fmla="*/ 111 h 319"/>
                    <a:gd name="T20" fmla="*/ 208 w 210"/>
                    <a:gd name="T21" fmla="*/ 108 h 319"/>
                    <a:gd name="T22" fmla="*/ 208 w 210"/>
                    <a:gd name="T23" fmla="*/ 105 h 319"/>
                    <a:gd name="T24" fmla="*/ 198 w 210"/>
                    <a:gd name="T25" fmla="*/ 67 h 319"/>
                    <a:gd name="T26" fmla="*/ 192 w 210"/>
                    <a:gd name="T27" fmla="*/ 56 h 319"/>
                    <a:gd name="T28" fmla="*/ 192 w 210"/>
                    <a:gd name="T29" fmla="*/ 40 h 319"/>
                    <a:gd name="T30" fmla="*/ 199 w 210"/>
                    <a:gd name="T31" fmla="*/ 21 h 319"/>
                    <a:gd name="T32" fmla="*/ 192 w 210"/>
                    <a:gd name="T33" fmla="*/ 25 h 319"/>
                    <a:gd name="T34" fmla="*/ 176 w 210"/>
                    <a:gd name="T35" fmla="*/ 38 h 319"/>
                    <a:gd name="T36" fmla="*/ 155 w 210"/>
                    <a:gd name="T37" fmla="*/ 43 h 319"/>
                    <a:gd name="T38" fmla="*/ 128 w 210"/>
                    <a:gd name="T39" fmla="*/ 35 h 319"/>
                    <a:gd name="T40" fmla="*/ 121 w 210"/>
                    <a:gd name="T41" fmla="*/ 40 h 319"/>
                    <a:gd name="T42" fmla="*/ 108 w 210"/>
                    <a:gd name="T43" fmla="*/ 40 h 319"/>
                    <a:gd name="T44" fmla="*/ 98 w 210"/>
                    <a:gd name="T45" fmla="*/ 33 h 319"/>
                    <a:gd name="T46" fmla="*/ 77 w 210"/>
                    <a:gd name="T47" fmla="*/ 28 h 319"/>
                    <a:gd name="T48" fmla="*/ 68 w 210"/>
                    <a:gd name="T49" fmla="*/ 21 h 319"/>
                    <a:gd name="T50" fmla="*/ 68 w 210"/>
                    <a:gd name="T51" fmla="*/ 14 h 319"/>
                    <a:gd name="T52" fmla="*/ 72 w 210"/>
                    <a:gd name="T53" fmla="*/ 7 h 319"/>
                    <a:gd name="T54" fmla="*/ 58 w 210"/>
                    <a:gd name="T55" fmla="*/ 5 h 319"/>
                    <a:gd name="T56" fmla="*/ 49 w 210"/>
                    <a:gd name="T57" fmla="*/ 16 h 319"/>
                    <a:gd name="T58" fmla="*/ 42 w 210"/>
                    <a:gd name="T59" fmla="*/ 24 h 319"/>
                    <a:gd name="T60" fmla="*/ 43 w 210"/>
                    <a:gd name="T61" fmla="*/ 37 h 319"/>
                    <a:gd name="T62" fmla="*/ 43 w 210"/>
                    <a:gd name="T63" fmla="*/ 49 h 319"/>
                    <a:gd name="T64" fmla="*/ 36 w 210"/>
                    <a:gd name="T65" fmla="*/ 60 h 319"/>
                    <a:gd name="T66" fmla="*/ 51 w 210"/>
                    <a:gd name="T67" fmla="*/ 73 h 319"/>
                    <a:gd name="T68" fmla="*/ 64 w 210"/>
                    <a:gd name="T69" fmla="*/ 88 h 319"/>
                    <a:gd name="T70" fmla="*/ 50 w 210"/>
                    <a:gd name="T71" fmla="*/ 104 h 319"/>
                    <a:gd name="T72" fmla="*/ 43 w 210"/>
                    <a:gd name="T73" fmla="*/ 106 h 319"/>
                    <a:gd name="T74" fmla="*/ 24 w 210"/>
                    <a:gd name="T75" fmla="*/ 142 h 319"/>
                    <a:gd name="T76" fmla="*/ 12 w 210"/>
                    <a:gd name="T77" fmla="*/ 148 h 319"/>
                    <a:gd name="T78" fmla="*/ 10 w 210"/>
                    <a:gd name="T79" fmla="*/ 160 h 319"/>
                    <a:gd name="T80" fmla="*/ 2 w 210"/>
                    <a:gd name="T81" fmla="*/ 168 h 319"/>
                    <a:gd name="T82" fmla="*/ 0 w 210"/>
                    <a:gd name="T83" fmla="*/ 182 h 319"/>
                    <a:gd name="T84" fmla="*/ 14 w 210"/>
                    <a:gd name="T85" fmla="*/ 201 h 319"/>
                    <a:gd name="T86" fmla="*/ 12 w 210"/>
                    <a:gd name="T87" fmla="*/ 226 h 319"/>
                    <a:gd name="T88" fmla="*/ 9 w 210"/>
                    <a:gd name="T89" fmla="*/ 249 h 319"/>
                    <a:gd name="T90" fmla="*/ 38 w 210"/>
                    <a:gd name="T91" fmla="*/ 247 h 319"/>
                    <a:gd name="T92" fmla="*/ 46 w 210"/>
                    <a:gd name="T93" fmla="*/ 274 h 319"/>
                    <a:gd name="T94" fmla="*/ 67 w 210"/>
                    <a:gd name="T95" fmla="*/ 270 h 319"/>
                    <a:gd name="T96" fmla="*/ 90 w 210"/>
                    <a:gd name="T97" fmla="*/ 277 h 319"/>
                    <a:gd name="T98" fmla="*/ 74 w 210"/>
                    <a:gd name="T99" fmla="*/ 297 h 319"/>
                    <a:gd name="T100" fmla="*/ 84 w 210"/>
                    <a:gd name="T101" fmla="*/ 312 h 319"/>
                    <a:gd name="T102" fmla="*/ 106 w 210"/>
                    <a:gd name="T103" fmla="*/ 317 h 319"/>
                    <a:gd name="T104" fmla="*/ 143 w 210"/>
                    <a:gd name="T105" fmla="*/ 300 h 319"/>
                    <a:gd name="T106" fmla="*/ 150 w 210"/>
                    <a:gd name="T107" fmla="*/ 293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" h="319">
                      <a:moveTo>
                        <a:pt x="150" y="293"/>
                      </a:moveTo>
                      <a:cubicBezTo>
                        <a:pt x="151" y="287"/>
                        <a:pt x="156" y="274"/>
                        <a:pt x="157" y="272"/>
                      </a:cubicBezTo>
                      <a:cubicBezTo>
                        <a:pt x="158" y="271"/>
                        <a:pt x="162" y="266"/>
                        <a:pt x="164" y="264"/>
                      </a:cubicBezTo>
                      <a:cubicBezTo>
                        <a:pt x="164" y="264"/>
                        <a:pt x="164" y="261"/>
                        <a:pt x="164" y="260"/>
                      </a:cubicBezTo>
                      <a:cubicBezTo>
                        <a:pt x="164" y="259"/>
                        <a:pt x="164" y="259"/>
                        <a:pt x="164" y="258"/>
                      </a:cubicBezTo>
                      <a:cubicBezTo>
                        <a:pt x="164" y="257"/>
                        <a:pt x="161" y="254"/>
                        <a:pt x="160" y="253"/>
                      </a:cubicBezTo>
                      <a:cubicBezTo>
                        <a:pt x="159" y="252"/>
                        <a:pt x="158" y="252"/>
                        <a:pt x="157" y="251"/>
                      </a:cubicBezTo>
                      <a:cubicBezTo>
                        <a:pt x="156" y="250"/>
                        <a:pt x="156" y="247"/>
                        <a:pt x="156" y="236"/>
                      </a:cubicBezTo>
                      <a:cubicBezTo>
                        <a:pt x="156" y="235"/>
                        <a:pt x="157" y="234"/>
                        <a:pt x="157" y="233"/>
                      </a:cubicBezTo>
                      <a:cubicBezTo>
                        <a:pt x="157" y="231"/>
                        <a:pt x="156" y="225"/>
                        <a:pt x="155" y="220"/>
                      </a:cubicBezTo>
                      <a:cubicBezTo>
                        <a:pt x="154" y="215"/>
                        <a:pt x="154" y="212"/>
                        <a:pt x="154" y="210"/>
                      </a:cubicBezTo>
                      <a:cubicBezTo>
                        <a:pt x="154" y="207"/>
                        <a:pt x="162" y="192"/>
                        <a:pt x="163" y="190"/>
                      </a:cubicBezTo>
                      <a:cubicBezTo>
                        <a:pt x="165" y="187"/>
                        <a:pt x="178" y="175"/>
                        <a:pt x="180" y="173"/>
                      </a:cubicBezTo>
                      <a:cubicBezTo>
                        <a:pt x="182" y="172"/>
                        <a:pt x="186" y="173"/>
                        <a:pt x="192" y="174"/>
                      </a:cubicBezTo>
                      <a:cubicBezTo>
                        <a:pt x="193" y="174"/>
                        <a:pt x="194" y="175"/>
                        <a:pt x="195" y="175"/>
                      </a:cubicBezTo>
                      <a:cubicBezTo>
                        <a:pt x="197" y="175"/>
                        <a:pt x="197" y="175"/>
                        <a:pt x="198" y="173"/>
                      </a:cubicBezTo>
                      <a:cubicBezTo>
                        <a:pt x="198" y="172"/>
                        <a:pt x="199" y="171"/>
                        <a:pt x="200" y="170"/>
                      </a:cubicBezTo>
                      <a:cubicBezTo>
                        <a:pt x="200" y="169"/>
                        <a:pt x="199" y="158"/>
                        <a:pt x="198" y="155"/>
                      </a:cubicBezTo>
                      <a:cubicBezTo>
                        <a:pt x="196" y="151"/>
                        <a:pt x="206" y="143"/>
                        <a:pt x="209" y="142"/>
                      </a:cubicBezTo>
                      <a:cubicBezTo>
                        <a:pt x="210" y="138"/>
                        <a:pt x="209" y="117"/>
                        <a:pt x="208" y="111"/>
                      </a:cubicBezTo>
                      <a:cubicBezTo>
                        <a:pt x="208" y="110"/>
                        <a:pt x="208" y="110"/>
                        <a:pt x="208" y="109"/>
                      </a:cubicBezTo>
                      <a:cubicBezTo>
                        <a:pt x="208" y="109"/>
                        <a:pt x="208" y="108"/>
                        <a:pt x="208" y="108"/>
                      </a:cubicBezTo>
                      <a:cubicBezTo>
                        <a:pt x="208" y="108"/>
                        <a:pt x="208" y="108"/>
                        <a:pt x="208" y="108"/>
                      </a:cubicBezTo>
                      <a:cubicBezTo>
                        <a:pt x="208" y="107"/>
                        <a:pt x="208" y="106"/>
                        <a:pt x="208" y="105"/>
                      </a:cubicBezTo>
                      <a:cubicBezTo>
                        <a:pt x="208" y="103"/>
                        <a:pt x="199" y="84"/>
                        <a:pt x="197" y="80"/>
                      </a:cubicBezTo>
                      <a:cubicBezTo>
                        <a:pt x="195" y="78"/>
                        <a:pt x="196" y="74"/>
                        <a:pt x="198" y="67"/>
                      </a:cubicBezTo>
                      <a:cubicBezTo>
                        <a:pt x="198" y="66"/>
                        <a:pt x="199" y="64"/>
                        <a:pt x="199" y="63"/>
                      </a:cubicBezTo>
                      <a:cubicBezTo>
                        <a:pt x="198" y="62"/>
                        <a:pt x="194" y="57"/>
                        <a:pt x="192" y="56"/>
                      </a:cubicBezTo>
                      <a:cubicBezTo>
                        <a:pt x="189" y="55"/>
                        <a:pt x="190" y="50"/>
                        <a:pt x="191" y="43"/>
                      </a:cubicBezTo>
                      <a:cubicBezTo>
                        <a:pt x="191" y="42"/>
                        <a:pt x="191" y="41"/>
                        <a:pt x="192" y="40"/>
                      </a:cubicBezTo>
                      <a:cubicBezTo>
                        <a:pt x="192" y="38"/>
                        <a:pt x="194" y="32"/>
                        <a:pt x="196" y="27"/>
                      </a:cubicBezTo>
                      <a:cubicBezTo>
                        <a:pt x="197" y="24"/>
                        <a:pt x="198" y="21"/>
                        <a:pt x="199" y="21"/>
                      </a:cubicBezTo>
                      <a:cubicBezTo>
                        <a:pt x="199" y="20"/>
                        <a:pt x="199" y="20"/>
                        <a:pt x="198" y="19"/>
                      </a:cubicBezTo>
                      <a:cubicBezTo>
                        <a:pt x="196" y="21"/>
                        <a:pt x="194" y="24"/>
                        <a:pt x="192" y="25"/>
                      </a:cubicBezTo>
                      <a:cubicBezTo>
                        <a:pt x="190" y="27"/>
                        <a:pt x="190" y="27"/>
                        <a:pt x="190" y="27"/>
                      </a:cubicBezTo>
                      <a:cubicBezTo>
                        <a:pt x="186" y="30"/>
                        <a:pt x="178" y="37"/>
                        <a:pt x="176" y="38"/>
                      </a:cubicBezTo>
                      <a:cubicBezTo>
                        <a:pt x="174" y="41"/>
                        <a:pt x="164" y="43"/>
                        <a:pt x="159" y="43"/>
                      </a:cubicBezTo>
                      <a:cubicBezTo>
                        <a:pt x="158" y="43"/>
                        <a:pt x="157" y="43"/>
                        <a:pt x="155" y="43"/>
                      </a:cubicBezTo>
                      <a:cubicBezTo>
                        <a:pt x="149" y="43"/>
                        <a:pt x="143" y="43"/>
                        <a:pt x="140" y="41"/>
                      </a:cubicBezTo>
                      <a:cubicBezTo>
                        <a:pt x="137" y="38"/>
                        <a:pt x="130" y="34"/>
                        <a:pt x="128" y="35"/>
                      </a:cubicBezTo>
                      <a:cubicBezTo>
                        <a:pt x="128" y="35"/>
                        <a:pt x="127" y="36"/>
                        <a:pt x="126" y="37"/>
                      </a:cubicBezTo>
                      <a:cubicBezTo>
                        <a:pt x="125" y="39"/>
                        <a:pt x="123" y="40"/>
                        <a:pt x="121" y="40"/>
                      </a:cubicBezTo>
                      <a:cubicBezTo>
                        <a:pt x="121" y="40"/>
                        <a:pt x="120" y="41"/>
                        <a:pt x="119" y="41"/>
                      </a:cubicBezTo>
                      <a:cubicBezTo>
                        <a:pt x="114" y="41"/>
                        <a:pt x="110" y="41"/>
                        <a:pt x="108" y="40"/>
                      </a:cubicBezTo>
                      <a:cubicBezTo>
                        <a:pt x="107" y="40"/>
                        <a:pt x="105" y="38"/>
                        <a:pt x="103" y="37"/>
                      </a:cubicBezTo>
                      <a:cubicBezTo>
                        <a:pt x="101" y="35"/>
                        <a:pt x="98" y="34"/>
                        <a:pt x="98" y="33"/>
                      </a:cubicBezTo>
                      <a:cubicBezTo>
                        <a:pt x="97" y="33"/>
                        <a:pt x="90" y="31"/>
                        <a:pt x="86" y="30"/>
                      </a:cubicBezTo>
                      <a:cubicBezTo>
                        <a:pt x="82" y="29"/>
                        <a:pt x="78" y="28"/>
                        <a:pt x="77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2" y="26"/>
                        <a:pt x="68" y="25"/>
                        <a:pt x="68" y="21"/>
                      </a:cubicBezTo>
                      <a:cubicBezTo>
                        <a:pt x="68" y="21"/>
                        <a:pt x="67" y="20"/>
                        <a:pt x="67" y="20"/>
                      </a:cubicBezTo>
                      <a:cubicBezTo>
                        <a:pt x="67" y="18"/>
                        <a:pt x="67" y="16"/>
                        <a:pt x="68" y="14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cubicBezTo>
                        <a:pt x="72" y="9"/>
                        <a:pt x="72" y="7"/>
                        <a:pt x="72" y="7"/>
                      </a:cubicBezTo>
                      <a:cubicBezTo>
                        <a:pt x="70" y="5"/>
                        <a:pt x="67" y="1"/>
                        <a:pt x="66" y="0"/>
                      </a:cubicBezTo>
                      <a:cubicBezTo>
                        <a:pt x="64" y="1"/>
                        <a:pt x="60" y="2"/>
                        <a:pt x="58" y="5"/>
                      </a:cubicBezTo>
                      <a:cubicBezTo>
                        <a:pt x="56" y="7"/>
                        <a:pt x="54" y="9"/>
                        <a:pt x="53" y="11"/>
                      </a:cubicBezTo>
                      <a:cubicBezTo>
                        <a:pt x="51" y="14"/>
                        <a:pt x="50" y="16"/>
                        <a:pt x="49" y="16"/>
                      </a:cubicBezTo>
                      <a:cubicBezTo>
                        <a:pt x="49" y="17"/>
                        <a:pt x="48" y="17"/>
                        <a:pt x="48" y="18"/>
                      </a:cubicBezTo>
                      <a:cubicBezTo>
                        <a:pt x="46" y="19"/>
                        <a:pt x="42" y="23"/>
                        <a:pt x="42" y="24"/>
                      </a:cubicBezTo>
                      <a:cubicBezTo>
                        <a:pt x="42" y="24"/>
                        <a:pt x="42" y="26"/>
                        <a:pt x="42" y="33"/>
                      </a:cubicBezTo>
                      <a:cubicBezTo>
                        <a:pt x="42" y="34"/>
                        <a:pt x="42" y="36"/>
                        <a:pt x="43" y="37"/>
                      </a:cubicBezTo>
                      <a:cubicBezTo>
                        <a:pt x="45" y="42"/>
                        <a:pt x="46" y="46"/>
                        <a:pt x="45" y="48"/>
                      </a:cubicBezTo>
                      <a:cubicBezTo>
                        <a:pt x="45" y="48"/>
                        <a:pt x="44" y="49"/>
                        <a:pt x="43" y="49"/>
                      </a:cubicBezTo>
                      <a:cubicBezTo>
                        <a:pt x="36" y="52"/>
                        <a:pt x="33" y="54"/>
                        <a:pt x="33" y="54"/>
                      </a:cubicBezTo>
                      <a:cubicBezTo>
                        <a:pt x="33" y="57"/>
                        <a:pt x="33" y="59"/>
                        <a:pt x="36" y="60"/>
                      </a:cubicBezTo>
                      <a:cubicBezTo>
                        <a:pt x="41" y="62"/>
                        <a:pt x="49" y="67"/>
                        <a:pt x="50" y="71"/>
                      </a:cubicBezTo>
                      <a:cubicBezTo>
                        <a:pt x="50" y="72"/>
                        <a:pt x="50" y="72"/>
                        <a:pt x="51" y="73"/>
                      </a:cubicBezTo>
                      <a:cubicBezTo>
                        <a:pt x="51" y="76"/>
                        <a:pt x="52" y="78"/>
                        <a:pt x="54" y="79"/>
                      </a:cubicBezTo>
                      <a:cubicBezTo>
                        <a:pt x="61" y="82"/>
                        <a:pt x="64" y="85"/>
                        <a:pt x="64" y="88"/>
                      </a:cubicBezTo>
                      <a:cubicBezTo>
                        <a:pt x="64" y="91"/>
                        <a:pt x="64" y="99"/>
                        <a:pt x="58" y="102"/>
                      </a:cubicBezTo>
                      <a:cubicBezTo>
                        <a:pt x="55" y="103"/>
                        <a:pt x="52" y="103"/>
                        <a:pt x="50" y="104"/>
                      </a:cubicBezTo>
                      <a:cubicBezTo>
                        <a:pt x="48" y="105"/>
                        <a:pt x="45" y="105"/>
                        <a:pt x="44" y="106"/>
                      </a:cubicBezTo>
                      <a:cubicBezTo>
                        <a:pt x="43" y="106"/>
                        <a:pt x="43" y="106"/>
                        <a:pt x="43" y="106"/>
                      </a:cubicBezTo>
                      <a:cubicBezTo>
                        <a:pt x="29" y="121"/>
                        <a:pt x="28" y="124"/>
                        <a:pt x="28" y="124"/>
                      </a:cubicBezTo>
                      <a:cubicBezTo>
                        <a:pt x="28" y="128"/>
                        <a:pt x="27" y="140"/>
                        <a:pt x="24" y="142"/>
                      </a:cubicBezTo>
                      <a:cubicBezTo>
                        <a:pt x="23" y="143"/>
                        <a:pt x="21" y="144"/>
                        <a:pt x="19" y="145"/>
                      </a:cubicBezTo>
                      <a:cubicBezTo>
                        <a:pt x="17" y="146"/>
                        <a:pt x="13" y="147"/>
                        <a:pt x="12" y="148"/>
                      </a:cubicBezTo>
                      <a:cubicBezTo>
                        <a:pt x="13" y="149"/>
                        <a:pt x="13" y="150"/>
                        <a:pt x="13" y="151"/>
                      </a:cubicBezTo>
                      <a:cubicBezTo>
                        <a:pt x="14" y="153"/>
                        <a:pt x="14" y="157"/>
                        <a:pt x="10" y="160"/>
                      </a:cubicBezTo>
                      <a:cubicBezTo>
                        <a:pt x="9" y="161"/>
                        <a:pt x="9" y="161"/>
                        <a:pt x="9" y="161"/>
                      </a:cubicBezTo>
                      <a:cubicBezTo>
                        <a:pt x="5" y="164"/>
                        <a:pt x="3" y="165"/>
                        <a:pt x="2" y="168"/>
                      </a:cubicBezTo>
                      <a:cubicBezTo>
                        <a:pt x="1" y="172"/>
                        <a:pt x="0" y="179"/>
                        <a:pt x="0" y="182"/>
                      </a:cubicBezTo>
                      <a:cubicBezTo>
                        <a:pt x="1" y="182"/>
                        <a:pt x="0" y="182"/>
                        <a:pt x="0" y="182"/>
                      </a:cubicBezTo>
                      <a:cubicBezTo>
                        <a:pt x="3" y="183"/>
                        <a:pt x="5" y="183"/>
                        <a:pt x="6" y="185"/>
                      </a:cubicBezTo>
                      <a:cubicBezTo>
                        <a:pt x="9" y="189"/>
                        <a:pt x="14" y="196"/>
                        <a:pt x="14" y="201"/>
                      </a:cubicBezTo>
                      <a:cubicBezTo>
                        <a:pt x="14" y="205"/>
                        <a:pt x="13" y="208"/>
                        <a:pt x="13" y="213"/>
                      </a:cubicBezTo>
                      <a:cubicBezTo>
                        <a:pt x="13" y="217"/>
                        <a:pt x="16" y="223"/>
                        <a:pt x="12" y="226"/>
                      </a:cubicBezTo>
                      <a:cubicBezTo>
                        <a:pt x="9" y="229"/>
                        <a:pt x="5" y="233"/>
                        <a:pt x="5" y="237"/>
                      </a:cubicBezTo>
                      <a:cubicBezTo>
                        <a:pt x="5" y="240"/>
                        <a:pt x="6" y="247"/>
                        <a:pt x="9" y="249"/>
                      </a:cubicBezTo>
                      <a:cubicBezTo>
                        <a:pt x="12" y="250"/>
                        <a:pt x="16" y="254"/>
                        <a:pt x="22" y="253"/>
                      </a:cubicBezTo>
                      <a:cubicBezTo>
                        <a:pt x="27" y="253"/>
                        <a:pt x="35" y="244"/>
                        <a:pt x="38" y="247"/>
                      </a:cubicBezTo>
                      <a:cubicBezTo>
                        <a:pt x="42" y="251"/>
                        <a:pt x="48" y="255"/>
                        <a:pt x="47" y="259"/>
                      </a:cubicBezTo>
                      <a:cubicBezTo>
                        <a:pt x="46" y="263"/>
                        <a:pt x="41" y="272"/>
                        <a:pt x="46" y="274"/>
                      </a:cubicBezTo>
                      <a:cubicBezTo>
                        <a:pt x="50" y="276"/>
                        <a:pt x="54" y="275"/>
                        <a:pt x="58" y="273"/>
                      </a:cubicBezTo>
                      <a:cubicBezTo>
                        <a:pt x="62" y="271"/>
                        <a:pt x="60" y="267"/>
                        <a:pt x="67" y="270"/>
                      </a:cubicBezTo>
                      <a:cubicBezTo>
                        <a:pt x="74" y="273"/>
                        <a:pt x="75" y="273"/>
                        <a:pt x="80" y="274"/>
                      </a:cubicBezTo>
                      <a:cubicBezTo>
                        <a:pt x="84" y="275"/>
                        <a:pt x="89" y="275"/>
                        <a:pt x="90" y="277"/>
                      </a:cubicBezTo>
                      <a:cubicBezTo>
                        <a:pt x="90" y="280"/>
                        <a:pt x="92" y="283"/>
                        <a:pt x="87" y="286"/>
                      </a:cubicBezTo>
                      <a:cubicBezTo>
                        <a:pt x="82" y="289"/>
                        <a:pt x="77" y="292"/>
                        <a:pt x="74" y="297"/>
                      </a:cubicBezTo>
                      <a:cubicBezTo>
                        <a:pt x="72" y="303"/>
                        <a:pt x="67" y="313"/>
                        <a:pt x="72" y="313"/>
                      </a:cubicBezTo>
                      <a:cubicBezTo>
                        <a:pt x="78" y="314"/>
                        <a:pt x="80" y="314"/>
                        <a:pt x="84" y="312"/>
                      </a:cubicBezTo>
                      <a:cubicBezTo>
                        <a:pt x="88" y="310"/>
                        <a:pt x="97" y="306"/>
                        <a:pt x="98" y="309"/>
                      </a:cubicBezTo>
                      <a:cubicBezTo>
                        <a:pt x="100" y="313"/>
                        <a:pt x="102" y="319"/>
                        <a:pt x="106" y="317"/>
                      </a:cubicBezTo>
                      <a:cubicBezTo>
                        <a:pt x="111" y="315"/>
                        <a:pt x="124" y="307"/>
                        <a:pt x="128" y="307"/>
                      </a:cubicBezTo>
                      <a:cubicBezTo>
                        <a:pt x="132" y="306"/>
                        <a:pt x="143" y="300"/>
                        <a:pt x="143" y="300"/>
                      </a:cubicBezTo>
                      <a:cubicBezTo>
                        <a:pt x="143" y="300"/>
                        <a:pt x="146" y="297"/>
                        <a:pt x="150" y="295"/>
                      </a:cubicBezTo>
                      <a:cubicBezTo>
                        <a:pt x="150" y="294"/>
                        <a:pt x="149" y="293"/>
                        <a:pt x="150" y="29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32" name="Freeform 265"/>
                <p:cNvSpPr>
                  <a:spLocks/>
                </p:cNvSpPr>
                <p:nvPr/>
              </p:nvSpPr>
              <p:spPr bwMode="auto">
                <a:xfrm>
                  <a:off x="8846440" y="9849094"/>
                  <a:ext cx="1255685" cy="932112"/>
                </a:xfrm>
                <a:custGeom>
                  <a:avLst/>
                  <a:gdLst>
                    <a:gd name="T0" fmla="*/ 77 w 341"/>
                    <a:gd name="T1" fmla="*/ 233 h 253"/>
                    <a:gd name="T2" fmla="*/ 85 w 341"/>
                    <a:gd name="T3" fmla="*/ 227 h 253"/>
                    <a:gd name="T4" fmla="*/ 92 w 341"/>
                    <a:gd name="T5" fmla="*/ 234 h 253"/>
                    <a:gd name="T6" fmla="*/ 125 w 341"/>
                    <a:gd name="T7" fmla="*/ 226 h 253"/>
                    <a:gd name="T8" fmla="*/ 161 w 341"/>
                    <a:gd name="T9" fmla="*/ 210 h 253"/>
                    <a:gd name="T10" fmla="*/ 198 w 341"/>
                    <a:gd name="T11" fmla="*/ 203 h 253"/>
                    <a:gd name="T12" fmla="*/ 218 w 341"/>
                    <a:gd name="T13" fmla="*/ 227 h 253"/>
                    <a:gd name="T14" fmla="*/ 223 w 341"/>
                    <a:gd name="T15" fmla="*/ 240 h 253"/>
                    <a:gd name="T16" fmla="*/ 230 w 341"/>
                    <a:gd name="T17" fmla="*/ 242 h 253"/>
                    <a:gd name="T18" fmla="*/ 241 w 341"/>
                    <a:gd name="T19" fmla="*/ 253 h 253"/>
                    <a:gd name="T20" fmla="*/ 248 w 341"/>
                    <a:gd name="T21" fmla="*/ 245 h 253"/>
                    <a:gd name="T22" fmla="*/ 260 w 341"/>
                    <a:gd name="T23" fmla="*/ 228 h 253"/>
                    <a:gd name="T24" fmla="*/ 272 w 341"/>
                    <a:gd name="T25" fmla="*/ 225 h 253"/>
                    <a:gd name="T26" fmla="*/ 278 w 341"/>
                    <a:gd name="T27" fmla="*/ 225 h 253"/>
                    <a:gd name="T28" fmla="*/ 288 w 341"/>
                    <a:gd name="T29" fmla="*/ 222 h 253"/>
                    <a:gd name="T30" fmla="*/ 297 w 341"/>
                    <a:gd name="T31" fmla="*/ 223 h 253"/>
                    <a:gd name="T32" fmla="*/ 320 w 341"/>
                    <a:gd name="T33" fmla="*/ 217 h 253"/>
                    <a:gd name="T34" fmla="*/ 338 w 341"/>
                    <a:gd name="T35" fmla="*/ 202 h 253"/>
                    <a:gd name="T36" fmla="*/ 335 w 341"/>
                    <a:gd name="T37" fmla="*/ 164 h 253"/>
                    <a:gd name="T38" fmla="*/ 332 w 341"/>
                    <a:gd name="T39" fmla="*/ 146 h 253"/>
                    <a:gd name="T40" fmla="*/ 325 w 341"/>
                    <a:gd name="T41" fmla="*/ 110 h 253"/>
                    <a:gd name="T42" fmla="*/ 309 w 341"/>
                    <a:gd name="T43" fmla="*/ 109 h 253"/>
                    <a:gd name="T44" fmla="*/ 292 w 341"/>
                    <a:gd name="T45" fmla="*/ 126 h 253"/>
                    <a:gd name="T46" fmla="*/ 289 w 341"/>
                    <a:gd name="T47" fmla="*/ 128 h 253"/>
                    <a:gd name="T48" fmla="*/ 286 w 341"/>
                    <a:gd name="T49" fmla="*/ 113 h 253"/>
                    <a:gd name="T50" fmla="*/ 284 w 341"/>
                    <a:gd name="T51" fmla="*/ 111 h 253"/>
                    <a:gd name="T52" fmla="*/ 278 w 341"/>
                    <a:gd name="T53" fmla="*/ 78 h 253"/>
                    <a:gd name="T54" fmla="*/ 266 w 341"/>
                    <a:gd name="T55" fmla="*/ 79 h 253"/>
                    <a:gd name="T56" fmla="*/ 254 w 341"/>
                    <a:gd name="T57" fmla="*/ 86 h 253"/>
                    <a:gd name="T58" fmla="*/ 232 w 341"/>
                    <a:gd name="T59" fmla="*/ 87 h 253"/>
                    <a:gd name="T60" fmla="*/ 195 w 341"/>
                    <a:gd name="T61" fmla="*/ 72 h 253"/>
                    <a:gd name="T62" fmla="*/ 172 w 341"/>
                    <a:gd name="T63" fmla="*/ 51 h 253"/>
                    <a:gd name="T64" fmla="*/ 152 w 341"/>
                    <a:gd name="T65" fmla="*/ 32 h 253"/>
                    <a:gd name="T66" fmla="*/ 120 w 341"/>
                    <a:gd name="T67" fmla="*/ 16 h 253"/>
                    <a:gd name="T68" fmla="*/ 83 w 341"/>
                    <a:gd name="T69" fmla="*/ 11 h 253"/>
                    <a:gd name="T70" fmla="*/ 58 w 341"/>
                    <a:gd name="T71" fmla="*/ 0 h 253"/>
                    <a:gd name="T72" fmla="*/ 48 w 341"/>
                    <a:gd name="T73" fmla="*/ 43 h 253"/>
                    <a:gd name="T74" fmla="*/ 48 w 341"/>
                    <a:gd name="T75" fmla="*/ 63 h 253"/>
                    <a:gd name="T76" fmla="*/ 37 w 341"/>
                    <a:gd name="T77" fmla="*/ 67 h 253"/>
                    <a:gd name="T78" fmla="*/ 12 w 341"/>
                    <a:gd name="T79" fmla="*/ 81 h 253"/>
                    <a:gd name="T80" fmla="*/ 5 w 341"/>
                    <a:gd name="T81" fmla="*/ 108 h 253"/>
                    <a:gd name="T82" fmla="*/ 6 w 341"/>
                    <a:gd name="T83" fmla="*/ 125 h 253"/>
                    <a:gd name="T84" fmla="*/ 8 w 341"/>
                    <a:gd name="T85" fmla="*/ 139 h 253"/>
                    <a:gd name="T86" fmla="*/ 14 w 341"/>
                    <a:gd name="T87" fmla="*/ 149 h 253"/>
                    <a:gd name="T88" fmla="*/ 6 w 341"/>
                    <a:gd name="T89" fmla="*/ 164 h 253"/>
                    <a:gd name="T90" fmla="*/ 6 w 341"/>
                    <a:gd name="T91" fmla="*/ 179 h 253"/>
                    <a:gd name="T92" fmla="*/ 38 w 341"/>
                    <a:gd name="T93" fmla="*/ 167 h 253"/>
                    <a:gd name="T94" fmla="*/ 42 w 341"/>
                    <a:gd name="T95" fmla="*/ 188 h 253"/>
                    <a:gd name="T96" fmla="*/ 37 w 341"/>
                    <a:gd name="T97" fmla="*/ 203 h 253"/>
                    <a:gd name="T98" fmla="*/ 62 w 341"/>
                    <a:gd name="T99" fmla="*/ 232 h 253"/>
                    <a:gd name="T100" fmla="*/ 69 w 341"/>
                    <a:gd name="T101" fmla="*/ 238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1" h="253">
                      <a:moveTo>
                        <a:pt x="69" y="238"/>
                      </a:moveTo>
                      <a:cubicBezTo>
                        <a:pt x="69" y="238"/>
                        <a:pt x="74" y="236"/>
                        <a:pt x="77" y="233"/>
                      </a:cubicBezTo>
                      <a:cubicBezTo>
                        <a:pt x="78" y="233"/>
                        <a:pt x="79" y="232"/>
                        <a:pt x="80" y="231"/>
                      </a:cubicBezTo>
                      <a:cubicBezTo>
                        <a:pt x="82" y="229"/>
                        <a:pt x="83" y="227"/>
                        <a:pt x="85" y="227"/>
                      </a:cubicBezTo>
                      <a:cubicBezTo>
                        <a:pt x="86" y="228"/>
                        <a:pt x="87" y="228"/>
                        <a:pt x="88" y="229"/>
                      </a:cubicBezTo>
                      <a:cubicBezTo>
                        <a:pt x="91" y="233"/>
                        <a:pt x="92" y="234"/>
                        <a:pt x="92" y="234"/>
                      </a:cubicBezTo>
                      <a:cubicBezTo>
                        <a:pt x="94" y="233"/>
                        <a:pt x="113" y="226"/>
                        <a:pt x="116" y="225"/>
                      </a:cubicBezTo>
                      <a:cubicBezTo>
                        <a:pt x="117" y="225"/>
                        <a:pt x="120" y="225"/>
                        <a:pt x="125" y="226"/>
                      </a:cubicBezTo>
                      <a:cubicBezTo>
                        <a:pt x="130" y="226"/>
                        <a:pt x="138" y="227"/>
                        <a:pt x="140" y="226"/>
                      </a:cubicBezTo>
                      <a:cubicBezTo>
                        <a:pt x="142" y="223"/>
                        <a:pt x="158" y="211"/>
                        <a:pt x="161" y="210"/>
                      </a:cubicBezTo>
                      <a:cubicBezTo>
                        <a:pt x="165" y="208"/>
                        <a:pt x="186" y="203"/>
                        <a:pt x="187" y="203"/>
                      </a:cubicBezTo>
                      <a:cubicBezTo>
                        <a:pt x="191" y="201"/>
                        <a:pt x="194" y="201"/>
                        <a:pt x="198" y="203"/>
                      </a:cubicBezTo>
                      <a:cubicBezTo>
                        <a:pt x="198" y="203"/>
                        <a:pt x="218" y="219"/>
                        <a:pt x="218" y="223"/>
                      </a:cubicBezTo>
                      <a:cubicBezTo>
                        <a:pt x="218" y="225"/>
                        <a:pt x="218" y="226"/>
                        <a:pt x="218" y="227"/>
                      </a:cubicBezTo>
                      <a:cubicBezTo>
                        <a:pt x="217" y="228"/>
                        <a:pt x="217" y="229"/>
                        <a:pt x="217" y="231"/>
                      </a:cubicBezTo>
                      <a:cubicBezTo>
                        <a:pt x="218" y="235"/>
                        <a:pt x="221" y="240"/>
                        <a:pt x="223" y="240"/>
                      </a:cubicBezTo>
                      <a:cubicBezTo>
                        <a:pt x="223" y="240"/>
                        <a:pt x="223" y="240"/>
                        <a:pt x="223" y="240"/>
                      </a:cubicBezTo>
                      <a:cubicBezTo>
                        <a:pt x="225" y="240"/>
                        <a:pt x="230" y="242"/>
                        <a:pt x="230" y="242"/>
                      </a:cubicBezTo>
                      <a:cubicBezTo>
                        <a:pt x="231" y="242"/>
                        <a:pt x="231" y="243"/>
                        <a:pt x="231" y="243"/>
                      </a:cubicBezTo>
                      <a:cubicBezTo>
                        <a:pt x="235" y="248"/>
                        <a:pt x="239" y="253"/>
                        <a:pt x="241" y="253"/>
                      </a:cubicBezTo>
                      <a:cubicBezTo>
                        <a:pt x="244" y="253"/>
                        <a:pt x="245" y="252"/>
                        <a:pt x="246" y="250"/>
                      </a:cubicBezTo>
                      <a:cubicBezTo>
                        <a:pt x="247" y="249"/>
                        <a:pt x="247" y="247"/>
                        <a:pt x="248" y="245"/>
                      </a:cubicBezTo>
                      <a:cubicBezTo>
                        <a:pt x="251" y="238"/>
                        <a:pt x="253" y="233"/>
                        <a:pt x="256" y="232"/>
                      </a:cubicBezTo>
                      <a:cubicBezTo>
                        <a:pt x="256" y="231"/>
                        <a:pt x="258" y="229"/>
                        <a:pt x="260" y="228"/>
                      </a:cubicBezTo>
                      <a:cubicBezTo>
                        <a:pt x="263" y="223"/>
                        <a:pt x="267" y="219"/>
                        <a:pt x="270" y="222"/>
                      </a:cubicBezTo>
                      <a:cubicBezTo>
                        <a:pt x="271" y="223"/>
                        <a:pt x="272" y="224"/>
                        <a:pt x="272" y="225"/>
                      </a:cubicBezTo>
                      <a:cubicBezTo>
                        <a:pt x="273" y="226"/>
                        <a:pt x="275" y="228"/>
                        <a:pt x="276" y="228"/>
                      </a:cubicBezTo>
                      <a:cubicBezTo>
                        <a:pt x="276" y="227"/>
                        <a:pt x="277" y="226"/>
                        <a:pt x="278" y="225"/>
                      </a:cubicBezTo>
                      <a:cubicBezTo>
                        <a:pt x="280" y="223"/>
                        <a:pt x="283" y="219"/>
                        <a:pt x="286" y="221"/>
                      </a:cubicBezTo>
                      <a:cubicBezTo>
                        <a:pt x="288" y="222"/>
                        <a:pt x="288" y="222"/>
                        <a:pt x="288" y="222"/>
                      </a:cubicBezTo>
                      <a:cubicBezTo>
                        <a:pt x="290" y="223"/>
                        <a:pt x="294" y="226"/>
                        <a:pt x="296" y="226"/>
                      </a:cubicBezTo>
                      <a:cubicBezTo>
                        <a:pt x="296" y="225"/>
                        <a:pt x="297" y="224"/>
                        <a:pt x="297" y="223"/>
                      </a:cubicBezTo>
                      <a:cubicBezTo>
                        <a:pt x="300" y="221"/>
                        <a:pt x="303" y="217"/>
                        <a:pt x="306" y="218"/>
                      </a:cubicBezTo>
                      <a:cubicBezTo>
                        <a:pt x="310" y="218"/>
                        <a:pt x="318" y="217"/>
                        <a:pt x="320" y="217"/>
                      </a:cubicBezTo>
                      <a:cubicBezTo>
                        <a:pt x="322" y="216"/>
                        <a:pt x="334" y="210"/>
                        <a:pt x="341" y="207"/>
                      </a:cubicBezTo>
                      <a:cubicBezTo>
                        <a:pt x="340" y="205"/>
                        <a:pt x="339" y="203"/>
                        <a:pt x="338" y="202"/>
                      </a:cubicBezTo>
                      <a:cubicBezTo>
                        <a:pt x="335" y="199"/>
                        <a:pt x="333" y="196"/>
                        <a:pt x="332" y="193"/>
                      </a:cubicBezTo>
                      <a:cubicBezTo>
                        <a:pt x="331" y="189"/>
                        <a:pt x="333" y="175"/>
                        <a:pt x="335" y="164"/>
                      </a:cubicBezTo>
                      <a:cubicBezTo>
                        <a:pt x="335" y="161"/>
                        <a:pt x="334" y="153"/>
                        <a:pt x="333" y="150"/>
                      </a:cubicBezTo>
                      <a:cubicBezTo>
                        <a:pt x="332" y="149"/>
                        <a:pt x="332" y="148"/>
                        <a:pt x="332" y="146"/>
                      </a:cubicBezTo>
                      <a:cubicBezTo>
                        <a:pt x="331" y="143"/>
                        <a:pt x="330" y="139"/>
                        <a:pt x="328" y="136"/>
                      </a:cubicBezTo>
                      <a:cubicBezTo>
                        <a:pt x="326" y="131"/>
                        <a:pt x="325" y="116"/>
                        <a:pt x="325" y="110"/>
                      </a:cubicBezTo>
                      <a:cubicBezTo>
                        <a:pt x="321" y="111"/>
                        <a:pt x="317" y="110"/>
                        <a:pt x="313" y="110"/>
                      </a:cubicBezTo>
                      <a:cubicBezTo>
                        <a:pt x="312" y="110"/>
                        <a:pt x="310" y="109"/>
                        <a:pt x="309" y="109"/>
                      </a:cubicBezTo>
                      <a:cubicBezTo>
                        <a:pt x="307" y="110"/>
                        <a:pt x="298" y="120"/>
                        <a:pt x="295" y="123"/>
                      </a:cubicBezTo>
                      <a:cubicBezTo>
                        <a:pt x="294" y="125"/>
                        <a:pt x="293" y="126"/>
                        <a:pt x="292" y="126"/>
                      </a:cubicBezTo>
                      <a:cubicBezTo>
                        <a:pt x="292" y="127"/>
                        <a:pt x="291" y="128"/>
                        <a:pt x="290" y="128"/>
                      </a:cubicBezTo>
                      <a:cubicBezTo>
                        <a:pt x="289" y="128"/>
                        <a:pt x="289" y="128"/>
                        <a:pt x="289" y="128"/>
                      </a:cubicBezTo>
                      <a:cubicBezTo>
                        <a:pt x="286" y="127"/>
                        <a:pt x="284" y="124"/>
                        <a:pt x="283" y="122"/>
                      </a:cubicBezTo>
                      <a:cubicBezTo>
                        <a:pt x="280" y="118"/>
                        <a:pt x="284" y="115"/>
                        <a:pt x="286" y="113"/>
                      </a:cubicBezTo>
                      <a:cubicBezTo>
                        <a:pt x="286" y="113"/>
                        <a:pt x="286" y="113"/>
                        <a:pt x="286" y="113"/>
                      </a:cubicBezTo>
                      <a:cubicBezTo>
                        <a:pt x="286" y="113"/>
                        <a:pt x="286" y="112"/>
                        <a:pt x="284" y="111"/>
                      </a:cubicBezTo>
                      <a:cubicBezTo>
                        <a:pt x="281" y="108"/>
                        <a:pt x="281" y="102"/>
                        <a:pt x="281" y="99"/>
                      </a:cubicBezTo>
                      <a:cubicBezTo>
                        <a:pt x="281" y="95"/>
                        <a:pt x="279" y="81"/>
                        <a:pt x="278" y="78"/>
                      </a:cubicBezTo>
                      <a:cubicBezTo>
                        <a:pt x="277" y="76"/>
                        <a:pt x="273" y="74"/>
                        <a:pt x="271" y="73"/>
                      </a:cubicBezTo>
                      <a:cubicBezTo>
                        <a:pt x="270" y="74"/>
                        <a:pt x="267" y="77"/>
                        <a:pt x="266" y="79"/>
                      </a:cubicBezTo>
                      <a:cubicBezTo>
                        <a:pt x="265" y="80"/>
                        <a:pt x="264" y="81"/>
                        <a:pt x="263" y="81"/>
                      </a:cubicBezTo>
                      <a:cubicBezTo>
                        <a:pt x="261" y="84"/>
                        <a:pt x="258" y="85"/>
                        <a:pt x="254" y="86"/>
                      </a:cubicBezTo>
                      <a:cubicBezTo>
                        <a:pt x="253" y="86"/>
                        <a:pt x="253" y="86"/>
                        <a:pt x="253" y="86"/>
                      </a:cubicBezTo>
                      <a:cubicBezTo>
                        <a:pt x="250" y="87"/>
                        <a:pt x="234" y="88"/>
                        <a:pt x="232" y="87"/>
                      </a:cubicBezTo>
                      <a:cubicBezTo>
                        <a:pt x="228" y="87"/>
                        <a:pt x="220" y="74"/>
                        <a:pt x="218" y="72"/>
                      </a:cubicBezTo>
                      <a:cubicBezTo>
                        <a:pt x="217" y="71"/>
                        <a:pt x="209" y="71"/>
                        <a:pt x="195" y="72"/>
                      </a:cubicBezTo>
                      <a:cubicBezTo>
                        <a:pt x="193" y="72"/>
                        <a:pt x="191" y="72"/>
                        <a:pt x="191" y="72"/>
                      </a:cubicBezTo>
                      <a:cubicBezTo>
                        <a:pt x="189" y="72"/>
                        <a:pt x="186" y="72"/>
                        <a:pt x="172" y="51"/>
                      </a:cubicBezTo>
                      <a:cubicBezTo>
                        <a:pt x="171" y="49"/>
                        <a:pt x="163" y="41"/>
                        <a:pt x="157" y="37"/>
                      </a:cubicBezTo>
                      <a:cubicBezTo>
                        <a:pt x="155" y="35"/>
                        <a:pt x="153" y="33"/>
                        <a:pt x="152" y="32"/>
                      </a:cubicBezTo>
                      <a:cubicBezTo>
                        <a:pt x="150" y="30"/>
                        <a:pt x="131" y="22"/>
                        <a:pt x="127" y="20"/>
                      </a:cubicBezTo>
                      <a:cubicBezTo>
                        <a:pt x="125" y="19"/>
                        <a:pt x="123" y="18"/>
                        <a:pt x="120" y="16"/>
                      </a:cubicBezTo>
                      <a:cubicBezTo>
                        <a:pt x="117" y="15"/>
                        <a:pt x="114" y="13"/>
                        <a:pt x="113" y="13"/>
                      </a:cubicBezTo>
                      <a:cubicBezTo>
                        <a:pt x="111" y="12"/>
                        <a:pt x="88" y="11"/>
                        <a:pt x="83" y="11"/>
                      </a:cubicBezTo>
                      <a:cubicBezTo>
                        <a:pt x="79" y="11"/>
                        <a:pt x="72" y="5"/>
                        <a:pt x="70" y="3"/>
                      </a:cubicBezTo>
                      <a:cubicBezTo>
                        <a:pt x="70" y="2"/>
                        <a:pt x="64" y="1"/>
                        <a:pt x="58" y="0"/>
                      </a:cubicBezTo>
                      <a:cubicBezTo>
                        <a:pt x="60" y="30"/>
                        <a:pt x="59" y="33"/>
                        <a:pt x="57" y="34"/>
                      </a:cubicBezTo>
                      <a:cubicBezTo>
                        <a:pt x="54" y="35"/>
                        <a:pt x="48" y="41"/>
                        <a:pt x="48" y="43"/>
                      </a:cubicBezTo>
                      <a:cubicBezTo>
                        <a:pt x="49" y="45"/>
                        <a:pt x="51" y="59"/>
                        <a:pt x="48" y="62"/>
                      </a:cubicBezTo>
                      <a:cubicBezTo>
                        <a:pt x="48" y="62"/>
                        <a:pt x="48" y="63"/>
                        <a:pt x="48" y="63"/>
                      </a:cubicBezTo>
                      <a:cubicBezTo>
                        <a:pt x="47" y="65"/>
                        <a:pt x="45" y="69"/>
                        <a:pt x="41" y="68"/>
                      </a:cubicBezTo>
                      <a:cubicBezTo>
                        <a:pt x="39" y="68"/>
                        <a:pt x="38" y="67"/>
                        <a:pt x="37" y="67"/>
                      </a:cubicBezTo>
                      <a:cubicBezTo>
                        <a:pt x="34" y="66"/>
                        <a:pt x="30" y="65"/>
                        <a:pt x="29" y="66"/>
                      </a:cubicBezTo>
                      <a:cubicBezTo>
                        <a:pt x="26" y="67"/>
                        <a:pt x="13" y="79"/>
                        <a:pt x="12" y="81"/>
                      </a:cubicBezTo>
                      <a:cubicBezTo>
                        <a:pt x="10" y="84"/>
                        <a:pt x="4" y="97"/>
                        <a:pt x="4" y="99"/>
                      </a:cubicBezTo>
                      <a:cubicBezTo>
                        <a:pt x="4" y="100"/>
                        <a:pt x="5" y="104"/>
                        <a:pt x="5" y="108"/>
                      </a:cubicBezTo>
                      <a:cubicBezTo>
                        <a:pt x="6" y="114"/>
                        <a:pt x="7" y="120"/>
                        <a:pt x="7" y="122"/>
                      </a:cubicBezTo>
                      <a:cubicBezTo>
                        <a:pt x="7" y="123"/>
                        <a:pt x="6" y="124"/>
                        <a:pt x="6" y="125"/>
                      </a:cubicBezTo>
                      <a:cubicBezTo>
                        <a:pt x="6" y="129"/>
                        <a:pt x="6" y="137"/>
                        <a:pt x="7" y="138"/>
                      </a:cubicBezTo>
                      <a:cubicBezTo>
                        <a:pt x="7" y="138"/>
                        <a:pt x="8" y="139"/>
                        <a:pt x="8" y="139"/>
                      </a:cubicBezTo>
                      <a:cubicBezTo>
                        <a:pt x="11" y="141"/>
                        <a:pt x="14" y="144"/>
                        <a:pt x="14" y="147"/>
                      </a:cubicBezTo>
                      <a:cubicBezTo>
                        <a:pt x="14" y="148"/>
                        <a:pt x="14" y="148"/>
                        <a:pt x="14" y="149"/>
                      </a:cubicBezTo>
                      <a:cubicBezTo>
                        <a:pt x="14" y="152"/>
                        <a:pt x="14" y="155"/>
                        <a:pt x="12" y="157"/>
                      </a:cubicBezTo>
                      <a:cubicBezTo>
                        <a:pt x="11" y="157"/>
                        <a:pt x="7" y="162"/>
                        <a:pt x="6" y="164"/>
                      </a:cubicBezTo>
                      <a:cubicBezTo>
                        <a:pt x="6" y="165"/>
                        <a:pt x="3" y="173"/>
                        <a:pt x="0" y="181"/>
                      </a:cubicBezTo>
                      <a:cubicBezTo>
                        <a:pt x="2" y="180"/>
                        <a:pt x="5" y="179"/>
                        <a:pt x="6" y="179"/>
                      </a:cubicBezTo>
                      <a:cubicBezTo>
                        <a:pt x="12" y="180"/>
                        <a:pt x="23" y="180"/>
                        <a:pt x="26" y="178"/>
                      </a:cubicBezTo>
                      <a:cubicBezTo>
                        <a:pt x="28" y="176"/>
                        <a:pt x="35" y="167"/>
                        <a:pt x="38" y="167"/>
                      </a:cubicBezTo>
                      <a:cubicBezTo>
                        <a:pt x="42" y="167"/>
                        <a:pt x="54" y="170"/>
                        <a:pt x="50" y="176"/>
                      </a:cubicBezTo>
                      <a:cubicBezTo>
                        <a:pt x="46" y="182"/>
                        <a:pt x="44" y="188"/>
                        <a:pt x="42" y="188"/>
                      </a:cubicBezTo>
                      <a:cubicBezTo>
                        <a:pt x="39" y="189"/>
                        <a:pt x="33" y="188"/>
                        <a:pt x="33" y="193"/>
                      </a:cubicBezTo>
                      <a:cubicBezTo>
                        <a:pt x="33" y="198"/>
                        <a:pt x="33" y="201"/>
                        <a:pt x="37" y="203"/>
                      </a:cubicBezTo>
                      <a:cubicBezTo>
                        <a:pt x="41" y="205"/>
                        <a:pt x="51" y="212"/>
                        <a:pt x="52" y="215"/>
                      </a:cubicBezTo>
                      <a:cubicBezTo>
                        <a:pt x="54" y="218"/>
                        <a:pt x="58" y="230"/>
                        <a:pt x="62" y="232"/>
                      </a:cubicBezTo>
                      <a:cubicBezTo>
                        <a:pt x="63" y="233"/>
                        <a:pt x="66" y="236"/>
                        <a:pt x="68" y="238"/>
                      </a:cubicBezTo>
                      <a:cubicBezTo>
                        <a:pt x="69" y="238"/>
                        <a:pt x="69" y="238"/>
                        <a:pt x="69" y="23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33" name="Freeform 273"/>
                <p:cNvSpPr>
                  <a:spLocks/>
                </p:cNvSpPr>
                <p:nvPr/>
              </p:nvSpPr>
              <p:spPr bwMode="auto">
                <a:xfrm>
                  <a:off x="11925901" y="9431758"/>
                  <a:ext cx="2200666" cy="1952470"/>
                </a:xfrm>
                <a:custGeom>
                  <a:avLst/>
                  <a:gdLst>
                    <a:gd name="T0" fmla="*/ 392 w 598"/>
                    <a:gd name="T1" fmla="*/ 473 h 530"/>
                    <a:gd name="T2" fmla="*/ 380 w 598"/>
                    <a:gd name="T3" fmla="*/ 467 h 530"/>
                    <a:gd name="T4" fmla="*/ 373 w 598"/>
                    <a:gd name="T5" fmla="*/ 445 h 530"/>
                    <a:gd name="T6" fmla="*/ 378 w 598"/>
                    <a:gd name="T7" fmla="*/ 435 h 530"/>
                    <a:gd name="T8" fmla="*/ 376 w 598"/>
                    <a:gd name="T9" fmla="*/ 421 h 530"/>
                    <a:gd name="T10" fmla="*/ 405 w 598"/>
                    <a:gd name="T11" fmla="*/ 410 h 530"/>
                    <a:gd name="T12" fmla="*/ 451 w 598"/>
                    <a:gd name="T13" fmla="*/ 391 h 530"/>
                    <a:gd name="T14" fmla="*/ 469 w 598"/>
                    <a:gd name="T15" fmla="*/ 364 h 530"/>
                    <a:gd name="T16" fmla="*/ 494 w 598"/>
                    <a:gd name="T17" fmla="*/ 330 h 530"/>
                    <a:gd name="T18" fmla="*/ 506 w 598"/>
                    <a:gd name="T19" fmla="*/ 319 h 530"/>
                    <a:gd name="T20" fmla="*/ 544 w 598"/>
                    <a:gd name="T21" fmla="*/ 289 h 530"/>
                    <a:gd name="T22" fmla="*/ 544 w 598"/>
                    <a:gd name="T23" fmla="*/ 264 h 530"/>
                    <a:gd name="T24" fmla="*/ 536 w 598"/>
                    <a:gd name="T25" fmla="*/ 253 h 530"/>
                    <a:gd name="T26" fmla="*/ 526 w 598"/>
                    <a:gd name="T27" fmla="*/ 233 h 530"/>
                    <a:gd name="T28" fmla="*/ 547 w 598"/>
                    <a:gd name="T29" fmla="*/ 202 h 530"/>
                    <a:gd name="T30" fmla="*/ 562 w 598"/>
                    <a:gd name="T31" fmla="*/ 172 h 530"/>
                    <a:gd name="T32" fmla="*/ 589 w 598"/>
                    <a:gd name="T33" fmla="*/ 153 h 530"/>
                    <a:gd name="T34" fmla="*/ 596 w 598"/>
                    <a:gd name="T35" fmla="*/ 123 h 530"/>
                    <a:gd name="T36" fmla="*/ 574 w 598"/>
                    <a:gd name="T37" fmla="*/ 105 h 530"/>
                    <a:gd name="T38" fmla="*/ 561 w 598"/>
                    <a:gd name="T39" fmla="*/ 106 h 530"/>
                    <a:gd name="T40" fmla="*/ 539 w 598"/>
                    <a:gd name="T41" fmla="*/ 74 h 530"/>
                    <a:gd name="T42" fmla="*/ 527 w 598"/>
                    <a:gd name="T43" fmla="*/ 49 h 530"/>
                    <a:gd name="T44" fmla="*/ 512 w 598"/>
                    <a:gd name="T45" fmla="*/ 37 h 530"/>
                    <a:gd name="T46" fmla="*/ 514 w 598"/>
                    <a:gd name="T47" fmla="*/ 19 h 530"/>
                    <a:gd name="T48" fmla="*/ 517 w 598"/>
                    <a:gd name="T49" fmla="*/ 17 h 530"/>
                    <a:gd name="T50" fmla="*/ 512 w 598"/>
                    <a:gd name="T51" fmla="*/ 0 h 530"/>
                    <a:gd name="T52" fmla="*/ 503 w 598"/>
                    <a:gd name="T53" fmla="*/ 16 h 530"/>
                    <a:gd name="T54" fmla="*/ 491 w 598"/>
                    <a:gd name="T55" fmla="*/ 49 h 530"/>
                    <a:gd name="T56" fmla="*/ 464 w 598"/>
                    <a:gd name="T57" fmla="*/ 64 h 530"/>
                    <a:gd name="T58" fmla="*/ 444 w 598"/>
                    <a:gd name="T59" fmla="*/ 68 h 530"/>
                    <a:gd name="T60" fmla="*/ 417 w 598"/>
                    <a:gd name="T61" fmla="*/ 58 h 530"/>
                    <a:gd name="T62" fmla="*/ 383 w 598"/>
                    <a:gd name="T63" fmla="*/ 59 h 530"/>
                    <a:gd name="T64" fmla="*/ 375 w 598"/>
                    <a:gd name="T65" fmla="*/ 66 h 530"/>
                    <a:gd name="T66" fmla="*/ 351 w 598"/>
                    <a:gd name="T67" fmla="*/ 84 h 530"/>
                    <a:gd name="T68" fmla="*/ 333 w 598"/>
                    <a:gd name="T69" fmla="*/ 84 h 530"/>
                    <a:gd name="T70" fmla="*/ 326 w 598"/>
                    <a:gd name="T71" fmla="*/ 99 h 530"/>
                    <a:gd name="T72" fmla="*/ 304 w 598"/>
                    <a:gd name="T73" fmla="*/ 132 h 530"/>
                    <a:gd name="T74" fmla="*/ 326 w 598"/>
                    <a:gd name="T75" fmla="*/ 146 h 530"/>
                    <a:gd name="T76" fmla="*/ 314 w 598"/>
                    <a:gd name="T77" fmla="*/ 163 h 530"/>
                    <a:gd name="T78" fmla="*/ 335 w 598"/>
                    <a:gd name="T79" fmla="*/ 232 h 530"/>
                    <a:gd name="T80" fmla="*/ 335 w 598"/>
                    <a:gd name="T81" fmla="*/ 271 h 530"/>
                    <a:gd name="T82" fmla="*/ 304 w 598"/>
                    <a:gd name="T83" fmla="*/ 354 h 530"/>
                    <a:gd name="T84" fmla="*/ 249 w 598"/>
                    <a:gd name="T85" fmla="*/ 427 h 530"/>
                    <a:gd name="T86" fmla="*/ 230 w 598"/>
                    <a:gd name="T87" fmla="*/ 462 h 530"/>
                    <a:gd name="T88" fmla="*/ 203 w 598"/>
                    <a:gd name="T89" fmla="*/ 472 h 530"/>
                    <a:gd name="T90" fmla="*/ 185 w 598"/>
                    <a:gd name="T91" fmla="*/ 461 h 530"/>
                    <a:gd name="T92" fmla="*/ 169 w 598"/>
                    <a:gd name="T93" fmla="*/ 440 h 530"/>
                    <a:gd name="T94" fmla="*/ 159 w 598"/>
                    <a:gd name="T95" fmla="*/ 437 h 530"/>
                    <a:gd name="T96" fmla="*/ 121 w 598"/>
                    <a:gd name="T97" fmla="*/ 426 h 530"/>
                    <a:gd name="T98" fmla="*/ 101 w 598"/>
                    <a:gd name="T99" fmla="*/ 412 h 530"/>
                    <a:gd name="T100" fmla="*/ 80 w 598"/>
                    <a:gd name="T101" fmla="*/ 399 h 530"/>
                    <a:gd name="T102" fmla="*/ 59 w 598"/>
                    <a:gd name="T103" fmla="*/ 386 h 530"/>
                    <a:gd name="T104" fmla="*/ 52 w 598"/>
                    <a:gd name="T105" fmla="*/ 374 h 530"/>
                    <a:gd name="T106" fmla="*/ 43 w 598"/>
                    <a:gd name="T107" fmla="*/ 370 h 530"/>
                    <a:gd name="T108" fmla="*/ 16 w 598"/>
                    <a:gd name="T109" fmla="*/ 398 h 530"/>
                    <a:gd name="T110" fmla="*/ 8 w 598"/>
                    <a:gd name="T111" fmla="*/ 413 h 530"/>
                    <a:gd name="T112" fmla="*/ 2 w 598"/>
                    <a:gd name="T113" fmla="*/ 434 h 530"/>
                    <a:gd name="T114" fmla="*/ 11 w 598"/>
                    <a:gd name="T115" fmla="*/ 456 h 530"/>
                    <a:gd name="T116" fmla="*/ 60 w 598"/>
                    <a:gd name="T117" fmla="*/ 462 h 530"/>
                    <a:gd name="T118" fmla="*/ 116 w 598"/>
                    <a:gd name="T119" fmla="*/ 471 h 530"/>
                    <a:gd name="T120" fmla="*/ 195 w 598"/>
                    <a:gd name="T121" fmla="*/ 529 h 530"/>
                    <a:gd name="T122" fmla="*/ 279 w 598"/>
                    <a:gd name="T123" fmla="*/ 504 h 530"/>
                    <a:gd name="T124" fmla="*/ 371 w 598"/>
                    <a:gd name="T125" fmla="*/ 512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98" h="530">
                      <a:moveTo>
                        <a:pt x="370" y="499"/>
                      </a:moveTo>
                      <a:cubicBezTo>
                        <a:pt x="369" y="497"/>
                        <a:pt x="370" y="494"/>
                        <a:pt x="390" y="475"/>
                      </a:cubicBezTo>
                      <a:cubicBezTo>
                        <a:pt x="392" y="473"/>
                        <a:pt x="392" y="473"/>
                        <a:pt x="392" y="473"/>
                      </a:cubicBezTo>
                      <a:cubicBezTo>
                        <a:pt x="392" y="473"/>
                        <a:pt x="391" y="471"/>
                        <a:pt x="386" y="466"/>
                      </a:cubicBezTo>
                      <a:cubicBezTo>
                        <a:pt x="386" y="466"/>
                        <a:pt x="386" y="466"/>
                        <a:pt x="385" y="466"/>
                      </a:cubicBezTo>
                      <a:cubicBezTo>
                        <a:pt x="384" y="465"/>
                        <a:pt x="382" y="466"/>
                        <a:pt x="380" y="467"/>
                      </a:cubicBezTo>
                      <a:cubicBezTo>
                        <a:pt x="377" y="468"/>
                        <a:pt x="375" y="468"/>
                        <a:pt x="374" y="468"/>
                      </a:cubicBezTo>
                      <a:cubicBezTo>
                        <a:pt x="370" y="467"/>
                        <a:pt x="371" y="462"/>
                        <a:pt x="372" y="450"/>
                      </a:cubicBezTo>
                      <a:cubicBezTo>
                        <a:pt x="372" y="448"/>
                        <a:pt x="373" y="446"/>
                        <a:pt x="373" y="445"/>
                      </a:cubicBezTo>
                      <a:cubicBezTo>
                        <a:pt x="373" y="441"/>
                        <a:pt x="375" y="440"/>
                        <a:pt x="377" y="439"/>
                      </a:cubicBezTo>
                      <a:cubicBezTo>
                        <a:pt x="378" y="439"/>
                        <a:pt x="378" y="439"/>
                        <a:pt x="379" y="439"/>
                      </a:cubicBezTo>
                      <a:cubicBezTo>
                        <a:pt x="379" y="438"/>
                        <a:pt x="378" y="436"/>
                        <a:pt x="378" y="435"/>
                      </a:cubicBezTo>
                      <a:cubicBezTo>
                        <a:pt x="377" y="435"/>
                        <a:pt x="377" y="434"/>
                        <a:pt x="377" y="434"/>
                      </a:cubicBezTo>
                      <a:cubicBezTo>
                        <a:pt x="375" y="432"/>
                        <a:pt x="375" y="428"/>
                        <a:pt x="375" y="423"/>
                      </a:cubicBezTo>
                      <a:cubicBezTo>
                        <a:pt x="375" y="422"/>
                        <a:pt x="376" y="421"/>
                        <a:pt x="376" y="421"/>
                      </a:cubicBezTo>
                      <a:cubicBezTo>
                        <a:pt x="376" y="418"/>
                        <a:pt x="378" y="414"/>
                        <a:pt x="382" y="411"/>
                      </a:cubicBezTo>
                      <a:cubicBezTo>
                        <a:pt x="386" y="409"/>
                        <a:pt x="392" y="409"/>
                        <a:pt x="397" y="411"/>
                      </a:cubicBezTo>
                      <a:cubicBezTo>
                        <a:pt x="402" y="413"/>
                        <a:pt x="403" y="412"/>
                        <a:pt x="405" y="410"/>
                      </a:cubicBezTo>
                      <a:cubicBezTo>
                        <a:pt x="407" y="407"/>
                        <a:pt x="425" y="391"/>
                        <a:pt x="427" y="389"/>
                      </a:cubicBezTo>
                      <a:cubicBezTo>
                        <a:pt x="429" y="388"/>
                        <a:pt x="432" y="389"/>
                        <a:pt x="441" y="390"/>
                      </a:cubicBezTo>
                      <a:cubicBezTo>
                        <a:pt x="445" y="390"/>
                        <a:pt x="450" y="391"/>
                        <a:pt x="451" y="391"/>
                      </a:cubicBezTo>
                      <a:cubicBezTo>
                        <a:pt x="453" y="390"/>
                        <a:pt x="457" y="378"/>
                        <a:pt x="459" y="369"/>
                      </a:cubicBezTo>
                      <a:cubicBezTo>
                        <a:pt x="459" y="366"/>
                        <a:pt x="463" y="365"/>
                        <a:pt x="466" y="364"/>
                      </a:cubicBezTo>
                      <a:cubicBezTo>
                        <a:pt x="467" y="364"/>
                        <a:pt x="468" y="364"/>
                        <a:pt x="469" y="364"/>
                      </a:cubicBezTo>
                      <a:cubicBezTo>
                        <a:pt x="471" y="363"/>
                        <a:pt x="476" y="357"/>
                        <a:pt x="477" y="355"/>
                      </a:cubicBezTo>
                      <a:cubicBezTo>
                        <a:pt x="478" y="353"/>
                        <a:pt x="482" y="338"/>
                        <a:pt x="482" y="336"/>
                      </a:cubicBezTo>
                      <a:cubicBezTo>
                        <a:pt x="482" y="333"/>
                        <a:pt x="487" y="331"/>
                        <a:pt x="494" y="330"/>
                      </a:cubicBezTo>
                      <a:cubicBezTo>
                        <a:pt x="495" y="330"/>
                        <a:pt x="495" y="330"/>
                        <a:pt x="496" y="330"/>
                      </a:cubicBezTo>
                      <a:cubicBezTo>
                        <a:pt x="497" y="329"/>
                        <a:pt x="502" y="323"/>
                        <a:pt x="503" y="321"/>
                      </a:cubicBezTo>
                      <a:cubicBezTo>
                        <a:pt x="504" y="320"/>
                        <a:pt x="505" y="319"/>
                        <a:pt x="506" y="319"/>
                      </a:cubicBezTo>
                      <a:cubicBezTo>
                        <a:pt x="507" y="318"/>
                        <a:pt x="509" y="317"/>
                        <a:pt x="515" y="314"/>
                      </a:cubicBezTo>
                      <a:cubicBezTo>
                        <a:pt x="517" y="313"/>
                        <a:pt x="521" y="311"/>
                        <a:pt x="521" y="311"/>
                      </a:cubicBezTo>
                      <a:cubicBezTo>
                        <a:pt x="523" y="309"/>
                        <a:pt x="542" y="293"/>
                        <a:pt x="544" y="289"/>
                      </a:cubicBezTo>
                      <a:cubicBezTo>
                        <a:pt x="547" y="286"/>
                        <a:pt x="548" y="280"/>
                        <a:pt x="548" y="276"/>
                      </a:cubicBezTo>
                      <a:cubicBezTo>
                        <a:pt x="549" y="275"/>
                        <a:pt x="549" y="274"/>
                        <a:pt x="549" y="274"/>
                      </a:cubicBezTo>
                      <a:cubicBezTo>
                        <a:pt x="550" y="270"/>
                        <a:pt x="546" y="266"/>
                        <a:pt x="544" y="264"/>
                      </a:cubicBezTo>
                      <a:cubicBezTo>
                        <a:pt x="541" y="261"/>
                        <a:pt x="542" y="259"/>
                        <a:pt x="542" y="257"/>
                      </a:cubicBezTo>
                      <a:cubicBezTo>
                        <a:pt x="542" y="256"/>
                        <a:pt x="543" y="255"/>
                        <a:pt x="543" y="254"/>
                      </a:cubicBezTo>
                      <a:cubicBezTo>
                        <a:pt x="542" y="254"/>
                        <a:pt x="538" y="253"/>
                        <a:pt x="536" y="253"/>
                      </a:cubicBezTo>
                      <a:cubicBezTo>
                        <a:pt x="534" y="253"/>
                        <a:pt x="533" y="253"/>
                        <a:pt x="532" y="252"/>
                      </a:cubicBezTo>
                      <a:cubicBezTo>
                        <a:pt x="530" y="251"/>
                        <a:pt x="529" y="249"/>
                        <a:pt x="527" y="236"/>
                      </a:cubicBezTo>
                      <a:cubicBezTo>
                        <a:pt x="526" y="235"/>
                        <a:pt x="526" y="234"/>
                        <a:pt x="526" y="233"/>
                      </a:cubicBezTo>
                      <a:cubicBezTo>
                        <a:pt x="525" y="230"/>
                        <a:pt x="537" y="213"/>
                        <a:pt x="537" y="212"/>
                      </a:cubicBezTo>
                      <a:cubicBezTo>
                        <a:pt x="538" y="211"/>
                        <a:pt x="539" y="210"/>
                        <a:pt x="541" y="208"/>
                      </a:cubicBezTo>
                      <a:cubicBezTo>
                        <a:pt x="543" y="206"/>
                        <a:pt x="546" y="204"/>
                        <a:pt x="547" y="202"/>
                      </a:cubicBezTo>
                      <a:cubicBezTo>
                        <a:pt x="549" y="199"/>
                        <a:pt x="550" y="199"/>
                        <a:pt x="550" y="197"/>
                      </a:cubicBezTo>
                      <a:cubicBezTo>
                        <a:pt x="550" y="196"/>
                        <a:pt x="550" y="196"/>
                        <a:pt x="550" y="196"/>
                      </a:cubicBezTo>
                      <a:cubicBezTo>
                        <a:pt x="551" y="193"/>
                        <a:pt x="560" y="175"/>
                        <a:pt x="562" y="172"/>
                      </a:cubicBezTo>
                      <a:cubicBezTo>
                        <a:pt x="563" y="170"/>
                        <a:pt x="569" y="165"/>
                        <a:pt x="574" y="160"/>
                      </a:cubicBezTo>
                      <a:cubicBezTo>
                        <a:pt x="575" y="159"/>
                        <a:pt x="576" y="158"/>
                        <a:pt x="576" y="158"/>
                      </a:cubicBezTo>
                      <a:cubicBezTo>
                        <a:pt x="577" y="157"/>
                        <a:pt x="581" y="155"/>
                        <a:pt x="589" y="153"/>
                      </a:cubicBezTo>
                      <a:cubicBezTo>
                        <a:pt x="590" y="152"/>
                        <a:pt x="592" y="152"/>
                        <a:pt x="592" y="152"/>
                      </a:cubicBezTo>
                      <a:cubicBezTo>
                        <a:pt x="594" y="150"/>
                        <a:pt x="598" y="134"/>
                        <a:pt x="598" y="132"/>
                      </a:cubicBezTo>
                      <a:cubicBezTo>
                        <a:pt x="598" y="130"/>
                        <a:pt x="597" y="125"/>
                        <a:pt x="596" y="123"/>
                      </a:cubicBezTo>
                      <a:cubicBezTo>
                        <a:pt x="595" y="122"/>
                        <a:pt x="593" y="120"/>
                        <a:pt x="592" y="119"/>
                      </a:cubicBezTo>
                      <a:cubicBezTo>
                        <a:pt x="590" y="117"/>
                        <a:pt x="588" y="115"/>
                        <a:pt x="587" y="113"/>
                      </a:cubicBezTo>
                      <a:cubicBezTo>
                        <a:pt x="586" y="111"/>
                        <a:pt x="577" y="106"/>
                        <a:pt x="574" y="105"/>
                      </a:cubicBezTo>
                      <a:cubicBezTo>
                        <a:pt x="572" y="104"/>
                        <a:pt x="571" y="103"/>
                        <a:pt x="571" y="103"/>
                      </a:cubicBezTo>
                      <a:cubicBezTo>
                        <a:pt x="570" y="103"/>
                        <a:pt x="568" y="104"/>
                        <a:pt x="566" y="105"/>
                      </a:cubicBezTo>
                      <a:cubicBezTo>
                        <a:pt x="564" y="105"/>
                        <a:pt x="562" y="106"/>
                        <a:pt x="561" y="106"/>
                      </a:cubicBezTo>
                      <a:cubicBezTo>
                        <a:pt x="557" y="107"/>
                        <a:pt x="553" y="104"/>
                        <a:pt x="546" y="95"/>
                      </a:cubicBezTo>
                      <a:cubicBezTo>
                        <a:pt x="544" y="93"/>
                        <a:pt x="542" y="87"/>
                        <a:pt x="540" y="80"/>
                      </a:cubicBezTo>
                      <a:cubicBezTo>
                        <a:pt x="540" y="77"/>
                        <a:pt x="539" y="75"/>
                        <a:pt x="539" y="74"/>
                      </a:cubicBezTo>
                      <a:cubicBezTo>
                        <a:pt x="538" y="73"/>
                        <a:pt x="535" y="70"/>
                        <a:pt x="534" y="68"/>
                      </a:cubicBezTo>
                      <a:cubicBezTo>
                        <a:pt x="532" y="67"/>
                        <a:pt x="531" y="66"/>
                        <a:pt x="530" y="65"/>
                      </a:cubicBezTo>
                      <a:cubicBezTo>
                        <a:pt x="528" y="61"/>
                        <a:pt x="527" y="51"/>
                        <a:pt x="527" y="49"/>
                      </a:cubicBezTo>
                      <a:cubicBezTo>
                        <a:pt x="527" y="48"/>
                        <a:pt x="524" y="47"/>
                        <a:pt x="519" y="45"/>
                      </a:cubicBezTo>
                      <a:cubicBezTo>
                        <a:pt x="518" y="44"/>
                        <a:pt x="517" y="44"/>
                        <a:pt x="517" y="44"/>
                      </a:cubicBezTo>
                      <a:cubicBezTo>
                        <a:pt x="514" y="42"/>
                        <a:pt x="513" y="38"/>
                        <a:pt x="512" y="37"/>
                      </a:cubicBezTo>
                      <a:cubicBezTo>
                        <a:pt x="512" y="37"/>
                        <a:pt x="512" y="37"/>
                        <a:pt x="512" y="36"/>
                      </a:cubicBezTo>
                      <a:cubicBezTo>
                        <a:pt x="512" y="36"/>
                        <a:pt x="512" y="36"/>
                        <a:pt x="512" y="36"/>
                      </a:cubicBezTo>
                      <a:cubicBezTo>
                        <a:pt x="512" y="26"/>
                        <a:pt x="513" y="21"/>
                        <a:pt x="514" y="19"/>
                      </a:cubicBezTo>
                      <a:cubicBezTo>
                        <a:pt x="514" y="19"/>
                        <a:pt x="514" y="19"/>
                        <a:pt x="514" y="19"/>
                      </a:cubicBezTo>
                      <a:cubicBezTo>
                        <a:pt x="515" y="19"/>
                        <a:pt x="515" y="19"/>
                        <a:pt x="515" y="19"/>
                      </a:cubicBezTo>
                      <a:cubicBezTo>
                        <a:pt x="515" y="19"/>
                        <a:pt x="516" y="18"/>
                        <a:pt x="517" y="17"/>
                      </a:cubicBezTo>
                      <a:cubicBezTo>
                        <a:pt x="523" y="13"/>
                        <a:pt x="526" y="10"/>
                        <a:pt x="527" y="9"/>
                      </a:cubicBezTo>
                      <a:cubicBezTo>
                        <a:pt x="526" y="7"/>
                        <a:pt x="523" y="4"/>
                        <a:pt x="522" y="3"/>
                      </a:cubicBezTo>
                      <a:cubicBezTo>
                        <a:pt x="518" y="1"/>
                        <a:pt x="514" y="0"/>
                        <a:pt x="512" y="0"/>
                      </a:cubicBezTo>
                      <a:cubicBezTo>
                        <a:pt x="512" y="0"/>
                        <a:pt x="512" y="0"/>
                        <a:pt x="512" y="0"/>
                      </a:cubicBezTo>
                      <a:cubicBezTo>
                        <a:pt x="512" y="0"/>
                        <a:pt x="512" y="0"/>
                        <a:pt x="512" y="0"/>
                      </a:cubicBezTo>
                      <a:cubicBezTo>
                        <a:pt x="508" y="11"/>
                        <a:pt x="505" y="15"/>
                        <a:pt x="503" y="16"/>
                      </a:cubicBezTo>
                      <a:cubicBezTo>
                        <a:pt x="493" y="20"/>
                        <a:pt x="492" y="22"/>
                        <a:pt x="492" y="22"/>
                      </a:cubicBezTo>
                      <a:cubicBezTo>
                        <a:pt x="492" y="23"/>
                        <a:pt x="492" y="25"/>
                        <a:pt x="492" y="27"/>
                      </a:cubicBezTo>
                      <a:cubicBezTo>
                        <a:pt x="493" y="42"/>
                        <a:pt x="492" y="47"/>
                        <a:pt x="491" y="49"/>
                      </a:cubicBezTo>
                      <a:cubicBezTo>
                        <a:pt x="490" y="50"/>
                        <a:pt x="490" y="50"/>
                        <a:pt x="489" y="50"/>
                      </a:cubicBezTo>
                      <a:cubicBezTo>
                        <a:pt x="487" y="50"/>
                        <a:pt x="479" y="51"/>
                        <a:pt x="477" y="52"/>
                      </a:cubicBezTo>
                      <a:cubicBezTo>
                        <a:pt x="478" y="52"/>
                        <a:pt x="468" y="66"/>
                        <a:pt x="464" y="64"/>
                      </a:cubicBezTo>
                      <a:cubicBezTo>
                        <a:pt x="461" y="63"/>
                        <a:pt x="456" y="62"/>
                        <a:pt x="455" y="62"/>
                      </a:cubicBezTo>
                      <a:cubicBezTo>
                        <a:pt x="455" y="62"/>
                        <a:pt x="455" y="63"/>
                        <a:pt x="454" y="63"/>
                      </a:cubicBezTo>
                      <a:cubicBezTo>
                        <a:pt x="451" y="65"/>
                        <a:pt x="447" y="68"/>
                        <a:pt x="444" y="68"/>
                      </a:cubicBezTo>
                      <a:cubicBezTo>
                        <a:pt x="441" y="68"/>
                        <a:pt x="426" y="65"/>
                        <a:pt x="423" y="63"/>
                      </a:cubicBezTo>
                      <a:cubicBezTo>
                        <a:pt x="422" y="62"/>
                        <a:pt x="422" y="61"/>
                        <a:pt x="421" y="61"/>
                      </a:cubicBezTo>
                      <a:cubicBezTo>
                        <a:pt x="420" y="60"/>
                        <a:pt x="417" y="58"/>
                        <a:pt x="417" y="58"/>
                      </a:cubicBezTo>
                      <a:cubicBezTo>
                        <a:pt x="415" y="60"/>
                        <a:pt x="409" y="64"/>
                        <a:pt x="405" y="64"/>
                      </a:cubicBezTo>
                      <a:cubicBezTo>
                        <a:pt x="404" y="65"/>
                        <a:pt x="390" y="66"/>
                        <a:pt x="387" y="62"/>
                      </a:cubicBezTo>
                      <a:cubicBezTo>
                        <a:pt x="386" y="60"/>
                        <a:pt x="384" y="59"/>
                        <a:pt x="383" y="59"/>
                      </a:cubicBezTo>
                      <a:cubicBezTo>
                        <a:pt x="382" y="60"/>
                        <a:pt x="381" y="61"/>
                        <a:pt x="379" y="61"/>
                      </a:cubicBezTo>
                      <a:cubicBezTo>
                        <a:pt x="378" y="62"/>
                        <a:pt x="375" y="64"/>
                        <a:pt x="375" y="65"/>
                      </a:cubicBezTo>
                      <a:cubicBezTo>
                        <a:pt x="375" y="65"/>
                        <a:pt x="375" y="66"/>
                        <a:pt x="375" y="66"/>
                      </a:cubicBezTo>
                      <a:cubicBezTo>
                        <a:pt x="376" y="72"/>
                        <a:pt x="376" y="78"/>
                        <a:pt x="373" y="80"/>
                      </a:cubicBezTo>
                      <a:cubicBezTo>
                        <a:pt x="370" y="82"/>
                        <a:pt x="358" y="86"/>
                        <a:pt x="355" y="85"/>
                      </a:cubicBezTo>
                      <a:cubicBezTo>
                        <a:pt x="354" y="85"/>
                        <a:pt x="353" y="85"/>
                        <a:pt x="351" y="84"/>
                      </a:cubicBezTo>
                      <a:cubicBezTo>
                        <a:pt x="348" y="83"/>
                        <a:pt x="342" y="81"/>
                        <a:pt x="340" y="81"/>
                      </a:cubicBezTo>
                      <a:cubicBezTo>
                        <a:pt x="340" y="82"/>
                        <a:pt x="339" y="82"/>
                        <a:pt x="338" y="82"/>
                      </a:cubicBezTo>
                      <a:cubicBezTo>
                        <a:pt x="335" y="83"/>
                        <a:pt x="333" y="84"/>
                        <a:pt x="333" y="84"/>
                      </a:cubicBezTo>
                      <a:cubicBezTo>
                        <a:pt x="333" y="85"/>
                        <a:pt x="333" y="85"/>
                        <a:pt x="333" y="86"/>
                      </a:cubicBezTo>
                      <a:cubicBezTo>
                        <a:pt x="333" y="91"/>
                        <a:pt x="334" y="98"/>
                        <a:pt x="329" y="98"/>
                      </a:cubicBezTo>
                      <a:cubicBezTo>
                        <a:pt x="328" y="99"/>
                        <a:pt x="327" y="99"/>
                        <a:pt x="326" y="99"/>
                      </a:cubicBezTo>
                      <a:cubicBezTo>
                        <a:pt x="323" y="99"/>
                        <a:pt x="320" y="99"/>
                        <a:pt x="319" y="100"/>
                      </a:cubicBezTo>
                      <a:cubicBezTo>
                        <a:pt x="312" y="104"/>
                        <a:pt x="301" y="112"/>
                        <a:pt x="300" y="115"/>
                      </a:cubicBezTo>
                      <a:cubicBezTo>
                        <a:pt x="300" y="118"/>
                        <a:pt x="302" y="131"/>
                        <a:pt x="304" y="132"/>
                      </a:cubicBezTo>
                      <a:cubicBezTo>
                        <a:pt x="304" y="132"/>
                        <a:pt x="306" y="133"/>
                        <a:pt x="307" y="133"/>
                      </a:cubicBezTo>
                      <a:cubicBezTo>
                        <a:pt x="311" y="134"/>
                        <a:pt x="315" y="136"/>
                        <a:pt x="318" y="137"/>
                      </a:cubicBezTo>
                      <a:cubicBezTo>
                        <a:pt x="324" y="141"/>
                        <a:pt x="327" y="144"/>
                        <a:pt x="326" y="146"/>
                      </a:cubicBezTo>
                      <a:cubicBezTo>
                        <a:pt x="326" y="147"/>
                        <a:pt x="326" y="148"/>
                        <a:pt x="324" y="149"/>
                      </a:cubicBezTo>
                      <a:cubicBezTo>
                        <a:pt x="322" y="149"/>
                        <a:pt x="320" y="152"/>
                        <a:pt x="319" y="153"/>
                      </a:cubicBezTo>
                      <a:cubicBezTo>
                        <a:pt x="316" y="158"/>
                        <a:pt x="314" y="162"/>
                        <a:pt x="314" y="163"/>
                      </a:cubicBezTo>
                      <a:cubicBezTo>
                        <a:pt x="315" y="166"/>
                        <a:pt x="327" y="221"/>
                        <a:pt x="328" y="225"/>
                      </a:cubicBezTo>
                      <a:cubicBezTo>
                        <a:pt x="328" y="227"/>
                        <a:pt x="330" y="230"/>
                        <a:pt x="332" y="231"/>
                      </a:cubicBezTo>
                      <a:cubicBezTo>
                        <a:pt x="333" y="231"/>
                        <a:pt x="334" y="232"/>
                        <a:pt x="335" y="232"/>
                      </a:cubicBezTo>
                      <a:cubicBezTo>
                        <a:pt x="339" y="233"/>
                        <a:pt x="345" y="235"/>
                        <a:pt x="344" y="240"/>
                      </a:cubicBezTo>
                      <a:cubicBezTo>
                        <a:pt x="344" y="242"/>
                        <a:pt x="342" y="247"/>
                        <a:pt x="340" y="253"/>
                      </a:cubicBezTo>
                      <a:cubicBezTo>
                        <a:pt x="338" y="260"/>
                        <a:pt x="335" y="269"/>
                        <a:pt x="335" y="271"/>
                      </a:cubicBezTo>
                      <a:cubicBezTo>
                        <a:pt x="335" y="271"/>
                        <a:pt x="334" y="319"/>
                        <a:pt x="329" y="323"/>
                      </a:cubicBezTo>
                      <a:cubicBezTo>
                        <a:pt x="327" y="325"/>
                        <a:pt x="323" y="331"/>
                        <a:pt x="318" y="336"/>
                      </a:cubicBezTo>
                      <a:cubicBezTo>
                        <a:pt x="313" y="343"/>
                        <a:pt x="307" y="351"/>
                        <a:pt x="304" y="354"/>
                      </a:cubicBezTo>
                      <a:cubicBezTo>
                        <a:pt x="299" y="358"/>
                        <a:pt x="278" y="379"/>
                        <a:pt x="277" y="381"/>
                      </a:cubicBezTo>
                      <a:cubicBezTo>
                        <a:pt x="274" y="387"/>
                        <a:pt x="268" y="402"/>
                        <a:pt x="265" y="407"/>
                      </a:cubicBezTo>
                      <a:cubicBezTo>
                        <a:pt x="262" y="412"/>
                        <a:pt x="252" y="424"/>
                        <a:pt x="249" y="427"/>
                      </a:cubicBezTo>
                      <a:cubicBezTo>
                        <a:pt x="246" y="430"/>
                        <a:pt x="233" y="441"/>
                        <a:pt x="233" y="441"/>
                      </a:cubicBezTo>
                      <a:cubicBezTo>
                        <a:pt x="231" y="443"/>
                        <a:pt x="231" y="453"/>
                        <a:pt x="231" y="457"/>
                      </a:cubicBezTo>
                      <a:cubicBezTo>
                        <a:pt x="231" y="460"/>
                        <a:pt x="231" y="461"/>
                        <a:pt x="230" y="462"/>
                      </a:cubicBezTo>
                      <a:cubicBezTo>
                        <a:pt x="230" y="465"/>
                        <a:pt x="225" y="466"/>
                        <a:pt x="219" y="466"/>
                      </a:cubicBezTo>
                      <a:cubicBezTo>
                        <a:pt x="218" y="466"/>
                        <a:pt x="216" y="467"/>
                        <a:pt x="214" y="468"/>
                      </a:cubicBezTo>
                      <a:cubicBezTo>
                        <a:pt x="209" y="471"/>
                        <a:pt x="206" y="472"/>
                        <a:pt x="203" y="472"/>
                      </a:cubicBezTo>
                      <a:cubicBezTo>
                        <a:pt x="201" y="472"/>
                        <a:pt x="200" y="471"/>
                        <a:pt x="200" y="469"/>
                      </a:cubicBezTo>
                      <a:cubicBezTo>
                        <a:pt x="200" y="468"/>
                        <a:pt x="199" y="467"/>
                        <a:pt x="197" y="463"/>
                      </a:cubicBezTo>
                      <a:cubicBezTo>
                        <a:pt x="195" y="459"/>
                        <a:pt x="190" y="460"/>
                        <a:pt x="185" y="461"/>
                      </a:cubicBezTo>
                      <a:cubicBezTo>
                        <a:pt x="183" y="461"/>
                        <a:pt x="182" y="462"/>
                        <a:pt x="181" y="461"/>
                      </a:cubicBezTo>
                      <a:cubicBezTo>
                        <a:pt x="177" y="461"/>
                        <a:pt x="170" y="449"/>
                        <a:pt x="170" y="449"/>
                      </a:cubicBezTo>
                      <a:cubicBezTo>
                        <a:pt x="168" y="445"/>
                        <a:pt x="168" y="442"/>
                        <a:pt x="169" y="440"/>
                      </a:cubicBezTo>
                      <a:cubicBezTo>
                        <a:pt x="169" y="440"/>
                        <a:pt x="169" y="440"/>
                        <a:pt x="169" y="440"/>
                      </a:cubicBezTo>
                      <a:cubicBezTo>
                        <a:pt x="168" y="439"/>
                        <a:pt x="164" y="438"/>
                        <a:pt x="162" y="438"/>
                      </a:cubicBezTo>
                      <a:cubicBezTo>
                        <a:pt x="161" y="438"/>
                        <a:pt x="160" y="438"/>
                        <a:pt x="159" y="437"/>
                      </a:cubicBezTo>
                      <a:cubicBezTo>
                        <a:pt x="156" y="437"/>
                        <a:pt x="152" y="433"/>
                        <a:pt x="149" y="429"/>
                      </a:cubicBezTo>
                      <a:cubicBezTo>
                        <a:pt x="146" y="427"/>
                        <a:pt x="143" y="424"/>
                        <a:pt x="142" y="423"/>
                      </a:cubicBezTo>
                      <a:cubicBezTo>
                        <a:pt x="141" y="423"/>
                        <a:pt x="136" y="422"/>
                        <a:pt x="121" y="426"/>
                      </a:cubicBezTo>
                      <a:cubicBezTo>
                        <a:pt x="117" y="428"/>
                        <a:pt x="113" y="422"/>
                        <a:pt x="109" y="416"/>
                      </a:cubicBezTo>
                      <a:cubicBezTo>
                        <a:pt x="108" y="416"/>
                        <a:pt x="108" y="415"/>
                        <a:pt x="108" y="415"/>
                      </a:cubicBezTo>
                      <a:cubicBezTo>
                        <a:pt x="107" y="415"/>
                        <a:pt x="106" y="413"/>
                        <a:pt x="101" y="412"/>
                      </a:cubicBezTo>
                      <a:cubicBezTo>
                        <a:pt x="99" y="412"/>
                        <a:pt x="96" y="409"/>
                        <a:pt x="92" y="405"/>
                      </a:cubicBezTo>
                      <a:cubicBezTo>
                        <a:pt x="91" y="404"/>
                        <a:pt x="89" y="402"/>
                        <a:pt x="88" y="401"/>
                      </a:cubicBezTo>
                      <a:cubicBezTo>
                        <a:pt x="86" y="400"/>
                        <a:pt x="82" y="399"/>
                        <a:pt x="80" y="399"/>
                      </a:cubicBezTo>
                      <a:cubicBezTo>
                        <a:pt x="79" y="399"/>
                        <a:pt x="78" y="398"/>
                        <a:pt x="78" y="398"/>
                      </a:cubicBezTo>
                      <a:cubicBezTo>
                        <a:pt x="78" y="398"/>
                        <a:pt x="68" y="394"/>
                        <a:pt x="67" y="391"/>
                      </a:cubicBezTo>
                      <a:cubicBezTo>
                        <a:pt x="66" y="390"/>
                        <a:pt x="61" y="388"/>
                        <a:pt x="59" y="386"/>
                      </a:cubicBezTo>
                      <a:cubicBezTo>
                        <a:pt x="56" y="385"/>
                        <a:pt x="54" y="384"/>
                        <a:pt x="53" y="384"/>
                      </a:cubicBezTo>
                      <a:cubicBezTo>
                        <a:pt x="51" y="382"/>
                        <a:pt x="51" y="379"/>
                        <a:pt x="51" y="376"/>
                      </a:cubicBezTo>
                      <a:cubicBezTo>
                        <a:pt x="51" y="376"/>
                        <a:pt x="52" y="375"/>
                        <a:pt x="52" y="374"/>
                      </a:cubicBezTo>
                      <a:cubicBezTo>
                        <a:pt x="52" y="372"/>
                        <a:pt x="49" y="370"/>
                        <a:pt x="47" y="369"/>
                      </a:cubicBezTo>
                      <a:cubicBezTo>
                        <a:pt x="46" y="369"/>
                        <a:pt x="45" y="369"/>
                        <a:pt x="43" y="370"/>
                      </a:cubicBezTo>
                      <a:cubicBezTo>
                        <a:pt x="43" y="370"/>
                        <a:pt x="43" y="370"/>
                        <a:pt x="43" y="370"/>
                      </a:cubicBezTo>
                      <a:cubicBezTo>
                        <a:pt x="42" y="371"/>
                        <a:pt x="31" y="382"/>
                        <a:pt x="23" y="391"/>
                      </a:cubicBezTo>
                      <a:cubicBezTo>
                        <a:pt x="20" y="393"/>
                        <a:pt x="18" y="395"/>
                        <a:pt x="16" y="397"/>
                      </a:cubicBezTo>
                      <a:cubicBezTo>
                        <a:pt x="16" y="397"/>
                        <a:pt x="16" y="398"/>
                        <a:pt x="16" y="398"/>
                      </a:cubicBezTo>
                      <a:cubicBezTo>
                        <a:pt x="16" y="398"/>
                        <a:pt x="15" y="398"/>
                        <a:pt x="15" y="398"/>
                      </a:cubicBezTo>
                      <a:cubicBezTo>
                        <a:pt x="11" y="402"/>
                        <a:pt x="9" y="404"/>
                        <a:pt x="8" y="405"/>
                      </a:cubicBezTo>
                      <a:cubicBezTo>
                        <a:pt x="7" y="406"/>
                        <a:pt x="7" y="411"/>
                        <a:pt x="8" y="413"/>
                      </a:cubicBezTo>
                      <a:cubicBezTo>
                        <a:pt x="8" y="415"/>
                        <a:pt x="8" y="416"/>
                        <a:pt x="8" y="416"/>
                      </a:cubicBezTo>
                      <a:cubicBezTo>
                        <a:pt x="8" y="421"/>
                        <a:pt x="3" y="423"/>
                        <a:pt x="1" y="424"/>
                      </a:cubicBezTo>
                      <a:cubicBezTo>
                        <a:pt x="0" y="424"/>
                        <a:pt x="0" y="426"/>
                        <a:pt x="2" y="434"/>
                      </a:cubicBezTo>
                      <a:cubicBezTo>
                        <a:pt x="2" y="435"/>
                        <a:pt x="5" y="437"/>
                        <a:pt x="6" y="439"/>
                      </a:cubicBezTo>
                      <a:cubicBezTo>
                        <a:pt x="7" y="440"/>
                        <a:pt x="9" y="441"/>
                        <a:pt x="10" y="442"/>
                      </a:cubicBezTo>
                      <a:cubicBezTo>
                        <a:pt x="11" y="445"/>
                        <a:pt x="11" y="451"/>
                        <a:pt x="11" y="456"/>
                      </a:cubicBezTo>
                      <a:cubicBezTo>
                        <a:pt x="12" y="454"/>
                        <a:pt x="14" y="453"/>
                        <a:pt x="15" y="451"/>
                      </a:cubicBezTo>
                      <a:cubicBezTo>
                        <a:pt x="19" y="446"/>
                        <a:pt x="29" y="456"/>
                        <a:pt x="33" y="459"/>
                      </a:cubicBezTo>
                      <a:cubicBezTo>
                        <a:pt x="37" y="461"/>
                        <a:pt x="57" y="462"/>
                        <a:pt x="60" y="462"/>
                      </a:cubicBezTo>
                      <a:cubicBezTo>
                        <a:pt x="64" y="462"/>
                        <a:pt x="71" y="470"/>
                        <a:pt x="73" y="473"/>
                      </a:cubicBezTo>
                      <a:cubicBezTo>
                        <a:pt x="76" y="476"/>
                        <a:pt x="82" y="472"/>
                        <a:pt x="86" y="470"/>
                      </a:cubicBezTo>
                      <a:cubicBezTo>
                        <a:pt x="90" y="469"/>
                        <a:pt x="104" y="470"/>
                        <a:pt x="116" y="471"/>
                      </a:cubicBezTo>
                      <a:cubicBezTo>
                        <a:pt x="127" y="472"/>
                        <a:pt x="137" y="480"/>
                        <a:pt x="142" y="486"/>
                      </a:cubicBezTo>
                      <a:cubicBezTo>
                        <a:pt x="146" y="491"/>
                        <a:pt x="153" y="510"/>
                        <a:pt x="161" y="517"/>
                      </a:cubicBezTo>
                      <a:cubicBezTo>
                        <a:pt x="169" y="525"/>
                        <a:pt x="188" y="529"/>
                        <a:pt x="195" y="529"/>
                      </a:cubicBezTo>
                      <a:cubicBezTo>
                        <a:pt x="202" y="530"/>
                        <a:pt x="231" y="524"/>
                        <a:pt x="237" y="522"/>
                      </a:cubicBezTo>
                      <a:cubicBezTo>
                        <a:pt x="242" y="521"/>
                        <a:pt x="252" y="512"/>
                        <a:pt x="256" y="508"/>
                      </a:cubicBezTo>
                      <a:cubicBezTo>
                        <a:pt x="260" y="504"/>
                        <a:pt x="274" y="504"/>
                        <a:pt x="279" y="504"/>
                      </a:cubicBezTo>
                      <a:cubicBezTo>
                        <a:pt x="284" y="504"/>
                        <a:pt x="305" y="502"/>
                        <a:pt x="310" y="501"/>
                      </a:cubicBezTo>
                      <a:cubicBezTo>
                        <a:pt x="314" y="501"/>
                        <a:pt x="327" y="508"/>
                        <a:pt x="335" y="510"/>
                      </a:cubicBezTo>
                      <a:cubicBezTo>
                        <a:pt x="343" y="511"/>
                        <a:pt x="366" y="512"/>
                        <a:pt x="371" y="512"/>
                      </a:cubicBezTo>
                      <a:cubicBezTo>
                        <a:pt x="371" y="509"/>
                        <a:pt x="370" y="501"/>
                        <a:pt x="370" y="49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34" name="Freeform 274"/>
                <p:cNvSpPr>
                  <a:spLocks/>
                </p:cNvSpPr>
                <p:nvPr/>
              </p:nvSpPr>
              <p:spPr bwMode="auto">
                <a:xfrm>
                  <a:off x="10591161" y="10773851"/>
                  <a:ext cx="1378863" cy="902696"/>
                </a:xfrm>
                <a:custGeom>
                  <a:avLst/>
                  <a:gdLst>
                    <a:gd name="T0" fmla="*/ 359 w 375"/>
                    <a:gd name="T1" fmla="*/ 107 h 245"/>
                    <a:gd name="T2" fmla="*/ 370 w 375"/>
                    <a:gd name="T3" fmla="*/ 93 h 245"/>
                    <a:gd name="T4" fmla="*/ 366 w 375"/>
                    <a:gd name="T5" fmla="*/ 77 h 245"/>
                    <a:gd name="T6" fmla="*/ 362 w 375"/>
                    <a:gd name="T7" fmla="*/ 56 h 245"/>
                    <a:gd name="T8" fmla="*/ 367 w 375"/>
                    <a:gd name="T9" fmla="*/ 50 h 245"/>
                    <a:gd name="T10" fmla="*/ 375 w 375"/>
                    <a:gd name="T11" fmla="*/ 32 h 245"/>
                    <a:gd name="T12" fmla="*/ 359 w 375"/>
                    <a:gd name="T13" fmla="*/ 28 h 245"/>
                    <a:gd name="T14" fmla="*/ 320 w 375"/>
                    <a:gd name="T15" fmla="*/ 10 h 245"/>
                    <a:gd name="T16" fmla="*/ 305 w 375"/>
                    <a:gd name="T17" fmla="*/ 9 h 245"/>
                    <a:gd name="T18" fmla="*/ 288 w 375"/>
                    <a:gd name="T19" fmla="*/ 0 h 245"/>
                    <a:gd name="T20" fmla="*/ 282 w 375"/>
                    <a:gd name="T21" fmla="*/ 0 h 245"/>
                    <a:gd name="T22" fmla="*/ 276 w 375"/>
                    <a:gd name="T23" fmla="*/ 9 h 245"/>
                    <a:gd name="T24" fmla="*/ 272 w 375"/>
                    <a:gd name="T25" fmla="*/ 7 h 245"/>
                    <a:gd name="T26" fmla="*/ 249 w 375"/>
                    <a:gd name="T27" fmla="*/ 12 h 245"/>
                    <a:gd name="T28" fmla="*/ 218 w 375"/>
                    <a:gd name="T29" fmla="*/ 22 h 245"/>
                    <a:gd name="T30" fmla="*/ 205 w 375"/>
                    <a:gd name="T31" fmla="*/ 55 h 245"/>
                    <a:gd name="T32" fmla="*/ 191 w 375"/>
                    <a:gd name="T33" fmla="*/ 59 h 245"/>
                    <a:gd name="T34" fmla="*/ 190 w 375"/>
                    <a:gd name="T35" fmla="*/ 70 h 245"/>
                    <a:gd name="T36" fmla="*/ 181 w 375"/>
                    <a:gd name="T37" fmla="*/ 81 h 245"/>
                    <a:gd name="T38" fmla="*/ 178 w 375"/>
                    <a:gd name="T39" fmla="*/ 99 h 245"/>
                    <a:gd name="T40" fmla="*/ 165 w 375"/>
                    <a:gd name="T41" fmla="*/ 102 h 245"/>
                    <a:gd name="T42" fmla="*/ 143 w 375"/>
                    <a:gd name="T43" fmla="*/ 122 h 245"/>
                    <a:gd name="T44" fmla="*/ 122 w 375"/>
                    <a:gd name="T45" fmla="*/ 128 h 245"/>
                    <a:gd name="T46" fmla="*/ 111 w 375"/>
                    <a:gd name="T47" fmla="*/ 125 h 245"/>
                    <a:gd name="T48" fmla="*/ 102 w 375"/>
                    <a:gd name="T49" fmla="*/ 121 h 245"/>
                    <a:gd name="T50" fmla="*/ 87 w 375"/>
                    <a:gd name="T51" fmla="*/ 120 h 245"/>
                    <a:gd name="T52" fmla="*/ 69 w 375"/>
                    <a:gd name="T53" fmla="*/ 114 h 245"/>
                    <a:gd name="T54" fmla="*/ 53 w 375"/>
                    <a:gd name="T55" fmla="*/ 104 h 245"/>
                    <a:gd name="T56" fmla="*/ 44 w 375"/>
                    <a:gd name="T57" fmla="*/ 125 h 245"/>
                    <a:gd name="T58" fmla="*/ 5 w 375"/>
                    <a:gd name="T59" fmla="*/ 135 h 245"/>
                    <a:gd name="T60" fmla="*/ 8 w 375"/>
                    <a:gd name="T61" fmla="*/ 170 h 245"/>
                    <a:gd name="T62" fmla="*/ 34 w 375"/>
                    <a:gd name="T63" fmla="*/ 200 h 245"/>
                    <a:gd name="T64" fmla="*/ 21 w 375"/>
                    <a:gd name="T65" fmla="*/ 212 h 245"/>
                    <a:gd name="T66" fmla="*/ 17 w 375"/>
                    <a:gd name="T67" fmla="*/ 218 h 245"/>
                    <a:gd name="T68" fmla="*/ 25 w 375"/>
                    <a:gd name="T69" fmla="*/ 239 h 245"/>
                    <a:gd name="T70" fmla="*/ 32 w 375"/>
                    <a:gd name="T71" fmla="*/ 237 h 245"/>
                    <a:gd name="T72" fmla="*/ 48 w 375"/>
                    <a:gd name="T73" fmla="*/ 231 h 245"/>
                    <a:gd name="T74" fmla="*/ 101 w 375"/>
                    <a:gd name="T75" fmla="*/ 206 h 245"/>
                    <a:gd name="T76" fmla="*/ 120 w 375"/>
                    <a:gd name="T77" fmla="*/ 191 h 245"/>
                    <a:gd name="T78" fmla="*/ 148 w 375"/>
                    <a:gd name="T79" fmla="*/ 186 h 245"/>
                    <a:gd name="T80" fmla="*/ 177 w 375"/>
                    <a:gd name="T81" fmla="*/ 191 h 245"/>
                    <a:gd name="T82" fmla="*/ 221 w 375"/>
                    <a:gd name="T83" fmla="*/ 219 h 245"/>
                    <a:gd name="T84" fmla="*/ 275 w 375"/>
                    <a:gd name="T85" fmla="*/ 226 h 245"/>
                    <a:gd name="T86" fmla="*/ 328 w 375"/>
                    <a:gd name="T87" fmla="*/ 229 h 245"/>
                    <a:gd name="T88" fmla="*/ 361 w 375"/>
                    <a:gd name="T89" fmla="*/ 204 h 245"/>
                    <a:gd name="T90" fmla="*/ 350 w 375"/>
                    <a:gd name="T91" fmla="*/ 179 h 245"/>
                    <a:gd name="T92" fmla="*/ 342 w 375"/>
                    <a:gd name="T93" fmla="*/ 151 h 245"/>
                    <a:gd name="T94" fmla="*/ 354 w 375"/>
                    <a:gd name="T95" fmla="*/ 120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75" h="245">
                      <a:moveTo>
                        <a:pt x="354" y="120"/>
                      </a:moveTo>
                      <a:cubicBezTo>
                        <a:pt x="358" y="116"/>
                        <a:pt x="358" y="112"/>
                        <a:pt x="359" y="107"/>
                      </a:cubicBezTo>
                      <a:cubicBezTo>
                        <a:pt x="360" y="104"/>
                        <a:pt x="365" y="99"/>
                        <a:pt x="370" y="95"/>
                      </a:cubicBezTo>
                      <a:cubicBezTo>
                        <a:pt x="370" y="94"/>
                        <a:pt x="369" y="94"/>
                        <a:pt x="370" y="93"/>
                      </a:cubicBezTo>
                      <a:cubicBezTo>
                        <a:pt x="370" y="88"/>
                        <a:pt x="370" y="82"/>
                        <a:pt x="369" y="81"/>
                      </a:cubicBezTo>
                      <a:cubicBezTo>
                        <a:pt x="369" y="80"/>
                        <a:pt x="368" y="79"/>
                        <a:pt x="366" y="77"/>
                      </a:cubicBezTo>
                      <a:cubicBezTo>
                        <a:pt x="363" y="75"/>
                        <a:pt x="361" y="73"/>
                        <a:pt x="361" y="71"/>
                      </a:cubicBezTo>
                      <a:cubicBezTo>
                        <a:pt x="359" y="61"/>
                        <a:pt x="359" y="57"/>
                        <a:pt x="362" y="56"/>
                      </a:cubicBezTo>
                      <a:cubicBezTo>
                        <a:pt x="364" y="55"/>
                        <a:pt x="367" y="54"/>
                        <a:pt x="367" y="52"/>
                      </a:cubicBezTo>
                      <a:cubicBezTo>
                        <a:pt x="367" y="52"/>
                        <a:pt x="367" y="51"/>
                        <a:pt x="367" y="50"/>
                      </a:cubicBezTo>
                      <a:cubicBezTo>
                        <a:pt x="366" y="46"/>
                        <a:pt x="366" y="40"/>
                        <a:pt x="369" y="38"/>
                      </a:cubicBezTo>
                      <a:cubicBezTo>
                        <a:pt x="369" y="37"/>
                        <a:pt x="372" y="35"/>
                        <a:pt x="375" y="3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3" y="24"/>
                        <a:pt x="360" y="27"/>
                        <a:pt x="359" y="28"/>
                      </a:cubicBezTo>
                      <a:cubicBezTo>
                        <a:pt x="355" y="31"/>
                        <a:pt x="342" y="28"/>
                        <a:pt x="338" y="26"/>
                      </a:cubicBezTo>
                      <a:cubicBezTo>
                        <a:pt x="334" y="24"/>
                        <a:pt x="321" y="14"/>
                        <a:pt x="320" y="10"/>
                      </a:cubicBezTo>
                      <a:cubicBezTo>
                        <a:pt x="319" y="9"/>
                        <a:pt x="312" y="9"/>
                        <a:pt x="310" y="9"/>
                      </a:cubicBezTo>
                      <a:cubicBezTo>
                        <a:pt x="308" y="9"/>
                        <a:pt x="306" y="9"/>
                        <a:pt x="305" y="9"/>
                      </a:cubicBezTo>
                      <a:cubicBezTo>
                        <a:pt x="300" y="8"/>
                        <a:pt x="296" y="4"/>
                        <a:pt x="293" y="1"/>
                      </a:cubicBezTo>
                      <a:cubicBezTo>
                        <a:pt x="293" y="0"/>
                        <a:pt x="290" y="0"/>
                        <a:pt x="288" y="0"/>
                      </a:cubicBezTo>
                      <a:cubicBezTo>
                        <a:pt x="287" y="0"/>
                        <a:pt x="287" y="0"/>
                        <a:pt x="286" y="0"/>
                      </a:cubicBezTo>
                      <a:cubicBezTo>
                        <a:pt x="285" y="0"/>
                        <a:pt x="284" y="0"/>
                        <a:pt x="282" y="0"/>
                      </a:cubicBezTo>
                      <a:cubicBezTo>
                        <a:pt x="282" y="3"/>
                        <a:pt x="281" y="7"/>
                        <a:pt x="279" y="9"/>
                      </a:cubicBezTo>
                      <a:cubicBezTo>
                        <a:pt x="278" y="9"/>
                        <a:pt x="277" y="9"/>
                        <a:pt x="276" y="9"/>
                      </a:cubicBezTo>
                      <a:cubicBezTo>
                        <a:pt x="274" y="8"/>
                        <a:pt x="273" y="8"/>
                        <a:pt x="273" y="7"/>
                      </a:cubicBezTo>
                      <a:cubicBezTo>
                        <a:pt x="272" y="7"/>
                        <a:pt x="272" y="7"/>
                        <a:pt x="272" y="7"/>
                      </a:cubicBezTo>
                      <a:cubicBezTo>
                        <a:pt x="270" y="9"/>
                        <a:pt x="267" y="14"/>
                        <a:pt x="263" y="13"/>
                      </a:cubicBezTo>
                      <a:cubicBezTo>
                        <a:pt x="258" y="12"/>
                        <a:pt x="251" y="11"/>
                        <a:pt x="249" y="12"/>
                      </a:cubicBezTo>
                      <a:cubicBezTo>
                        <a:pt x="242" y="22"/>
                        <a:pt x="237" y="26"/>
                        <a:pt x="232" y="25"/>
                      </a:cubicBezTo>
                      <a:cubicBezTo>
                        <a:pt x="225" y="23"/>
                        <a:pt x="219" y="22"/>
                        <a:pt x="218" y="22"/>
                      </a:cubicBezTo>
                      <a:cubicBezTo>
                        <a:pt x="216" y="24"/>
                        <a:pt x="211" y="28"/>
                        <a:pt x="211" y="29"/>
                      </a:cubicBezTo>
                      <a:cubicBezTo>
                        <a:pt x="211" y="29"/>
                        <a:pt x="210" y="52"/>
                        <a:pt x="205" y="55"/>
                      </a:cubicBezTo>
                      <a:cubicBezTo>
                        <a:pt x="204" y="55"/>
                        <a:pt x="202" y="56"/>
                        <a:pt x="199" y="56"/>
                      </a:cubicBezTo>
                      <a:cubicBezTo>
                        <a:pt x="197" y="57"/>
                        <a:pt x="192" y="58"/>
                        <a:pt x="191" y="59"/>
                      </a:cubicBezTo>
                      <a:cubicBezTo>
                        <a:pt x="192" y="59"/>
                        <a:pt x="192" y="60"/>
                        <a:pt x="192" y="61"/>
                      </a:cubicBezTo>
                      <a:cubicBezTo>
                        <a:pt x="192" y="65"/>
                        <a:pt x="192" y="68"/>
                        <a:pt x="190" y="70"/>
                      </a:cubicBezTo>
                      <a:cubicBezTo>
                        <a:pt x="186" y="72"/>
                        <a:pt x="181" y="76"/>
                        <a:pt x="181" y="78"/>
                      </a:cubicBezTo>
                      <a:cubicBezTo>
                        <a:pt x="181" y="79"/>
                        <a:pt x="181" y="80"/>
                        <a:pt x="181" y="81"/>
                      </a:cubicBezTo>
                      <a:cubicBezTo>
                        <a:pt x="182" y="88"/>
                        <a:pt x="183" y="95"/>
                        <a:pt x="181" y="98"/>
                      </a:cubicBezTo>
                      <a:cubicBezTo>
                        <a:pt x="180" y="99"/>
                        <a:pt x="179" y="99"/>
                        <a:pt x="178" y="99"/>
                      </a:cubicBezTo>
                      <a:cubicBezTo>
                        <a:pt x="177" y="100"/>
                        <a:pt x="176" y="100"/>
                        <a:pt x="175" y="100"/>
                      </a:cubicBezTo>
                      <a:cubicBezTo>
                        <a:pt x="171" y="100"/>
                        <a:pt x="167" y="100"/>
                        <a:pt x="165" y="102"/>
                      </a:cubicBezTo>
                      <a:cubicBezTo>
                        <a:pt x="163" y="104"/>
                        <a:pt x="158" y="109"/>
                        <a:pt x="153" y="113"/>
                      </a:cubicBezTo>
                      <a:cubicBezTo>
                        <a:pt x="149" y="117"/>
                        <a:pt x="144" y="121"/>
                        <a:pt x="143" y="122"/>
                      </a:cubicBezTo>
                      <a:cubicBezTo>
                        <a:pt x="141" y="124"/>
                        <a:pt x="136" y="126"/>
                        <a:pt x="127" y="128"/>
                      </a:cubicBezTo>
                      <a:cubicBezTo>
                        <a:pt x="125" y="128"/>
                        <a:pt x="124" y="128"/>
                        <a:pt x="122" y="128"/>
                      </a:cubicBezTo>
                      <a:cubicBezTo>
                        <a:pt x="120" y="128"/>
                        <a:pt x="118" y="128"/>
                        <a:pt x="115" y="127"/>
                      </a:cubicBezTo>
                      <a:cubicBezTo>
                        <a:pt x="114" y="126"/>
                        <a:pt x="113" y="126"/>
                        <a:pt x="111" y="125"/>
                      </a:cubicBezTo>
                      <a:cubicBezTo>
                        <a:pt x="109" y="124"/>
                        <a:pt x="103" y="121"/>
                        <a:pt x="102" y="121"/>
                      </a:cubicBezTo>
                      <a:cubicBezTo>
                        <a:pt x="102" y="121"/>
                        <a:pt x="102" y="121"/>
                        <a:pt x="102" y="121"/>
                      </a:cubicBezTo>
                      <a:cubicBezTo>
                        <a:pt x="100" y="121"/>
                        <a:pt x="96" y="121"/>
                        <a:pt x="91" y="121"/>
                      </a:cubicBezTo>
                      <a:cubicBezTo>
                        <a:pt x="89" y="121"/>
                        <a:pt x="87" y="120"/>
                        <a:pt x="87" y="120"/>
                      </a:cubicBezTo>
                      <a:cubicBezTo>
                        <a:pt x="84" y="120"/>
                        <a:pt x="79" y="118"/>
                        <a:pt x="71" y="115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67" y="113"/>
                        <a:pt x="61" y="106"/>
                        <a:pt x="58" y="102"/>
                      </a:cubicBezTo>
                      <a:cubicBezTo>
                        <a:pt x="56" y="103"/>
                        <a:pt x="55" y="104"/>
                        <a:pt x="53" y="104"/>
                      </a:cubicBezTo>
                      <a:cubicBezTo>
                        <a:pt x="51" y="106"/>
                        <a:pt x="46" y="108"/>
                        <a:pt x="46" y="109"/>
                      </a:cubicBezTo>
                      <a:cubicBezTo>
                        <a:pt x="46" y="110"/>
                        <a:pt x="46" y="122"/>
                        <a:pt x="44" y="125"/>
                      </a:cubicBezTo>
                      <a:cubicBezTo>
                        <a:pt x="43" y="127"/>
                        <a:pt x="33" y="139"/>
                        <a:pt x="29" y="139"/>
                      </a:cubicBezTo>
                      <a:cubicBezTo>
                        <a:pt x="26" y="140"/>
                        <a:pt x="11" y="136"/>
                        <a:pt x="5" y="135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0" y="146"/>
                        <a:pt x="5" y="167"/>
                        <a:pt x="8" y="170"/>
                      </a:cubicBezTo>
                      <a:cubicBezTo>
                        <a:pt x="9" y="172"/>
                        <a:pt x="12" y="175"/>
                        <a:pt x="16" y="179"/>
                      </a:cubicBezTo>
                      <a:cubicBezTo>
                        <a:pt x="29" y="193"/>
                        <a:pt x="34" y="198"/>
                        <a:pt x="34" y="200"/>
                      </a:cubicBezTo>
                      <a:cubicBezTo>
                        <a:pt x="34" y="204"/>
                        <a:pt x="34" y="210"/>
                        <a:pt x="30" y="210"/>
                      </a:cubicBezTo>
                      <a:cubicBezTo>
                        <a:pt x="28" y="211"/>
                        <a:pt x="23" y="212"/>
                        <a:pt x="21" y="212"/>
                      </a:cubicBezTo>
                      <a:cubicBezTo>
                        <a:pt x="19" y="214"/>
                        <a:pt x="16" y="216"/>
                        <a:pt x="15" y="217"/>
                      </a:cubicBezTo>
                      <a:cubicBezTo>
                        <a:pt x="16" y="217"/>
                        <a:pt x="16" y="218"/>
                        <a:pt x="17" y="218"/>
                      </a:cubicBezTo>
                      <a:cubicBezTo>
                        <a:pt x="20" y="221"/>
                        <a:pt x="25" y="224"/>
                        <a:pt x="25" y="228"/>
                      </a:cubicBezTo>
                      <a:cubicBezTo>
                        <a:pt x="25" y="231"/>
                        <a:pt x="25" y="237"/>
                        <a:pt x="25" y="239"/>
                      </a:cubicBezTo>
                      <a:cubicBezTo>
                        <a:pt x="26" y="240"/>
                        <a:pt x="28" y="243"/>
                        <a:pt x="30" y="245"/>
                      </a:cubicBezTo>
                      <a:cubicBezTo>
                        <a:pt x="31" y="241"/>
                        <a:pt x="32" y="237"/>
                        <a:pt x="32" y="237"/>
                      </a:cubicBezTo>
                      <a:cubicBezTo>
                        <a:pt x="33" y="234"/>
                        <a:pt x="38" y="234"/>
                        <a:pt x="41" y="234"/>
                      </a:cubicBezTo>
                      <a:cubicBezTo>
                        <a:pt x="44" y="234"/>
                        <a:pt x="46" y="233"/>
                        <a:pt x="48" y="231"/>
                      </a:cubicBezTo>
                      <a:cubicBezTo>
                        <a:pt x="51" y="229"/>
                        <a:pt x="77" y="209"/>
                        <a:pt x="81" y="206"/>
                      </a:cubicBezTo>
                      <a:cubicBezTo>
                        <a:pt x="86" y="204"/>
                        <a:pt x="98" y="206"/>
                        <a:pt x="101" y="206"/>
                      </a:cubicBezTo>
                      <a:cubicBezTo>
                        <a:pt x="105" y="205"/>
                        <a:pt x="107" y="196"/>
                        <a:pt x="108" y="193"/>
                      </a:cubicBezTo>
                      <a:cubicBezTo>
                        <a:pt x="109" y="190"/>
                        <a:pt x="115" y="191"/>
                        <a:pt x="120" y="191"/>
                      </a:cubicBezTo>
                      <a:cubicBezTo>
                        <a:pt x="125" y="191"/>
                        <a:pt x="129" y="186"/>
                        <a:pt x="131" y="182"/>
                      </a:cubicBezTo>
                      <a:cubicBezTo>
                        <a:pt x="134" y="179"/>
                        <a:pt x="145" y="184"/>
                        <a:pt x="148" y="186"/>
                      </a:cubicBezTo>
                      <a:cubicBezTo>
                        <a:pt x="152" y="188"/>
                        <a:pt x="157" y="193"/>
                        <a:pt x="160" y="196"/>
                      </a:cubicBezTo>
                      <a:cubicBezTo>
                        <a:pt x="162" y="200"/>
                        <a:pt x="172" y="194"/>
                        <a:pt x="177" y="191"/>
                      </a:cubicBezTo>
                      <a:cubicBezTo>
                        <a:pt x="181" y="187"/>
                        <a:pt x="191" y="194"/>
                        <a:pt x="198" y="196"/>
                      </a:cubicBezTo>
                      <a:cubicBezTo>
                        <a:pt x="204" y="197"/>
                        <a:pt x="221" y="219"/>
                        <a:pt x="221" y="219"/>
                      </a:cubicBezTo>
                      <a:cubicBezTo>
                        <a:pt x="221" y="219"/>
                        <a:pt x="248" y="229"/>
                        <a:pt x="253" y="229"/>
                      </a:cubicBezTo>
                      <a:cubicBezTo>
                        <a:pt x="258" y="230"/>
                        <a:pt x="271" y="227"/>
                        <a:pt x="275" y="226"/>
                      </a:cubicBezTo>
                      <a:cubicBezTo>
                        <a:pt x="279" y="225"/>
                        <a:pt x="299" y="231"/>
                        <a:pt x="302" y="231"/>
                      </a:cubicBezTo>
                      <a:cubicBezTo>
                        <a:pt x="306" y="231"/>
                        <a:pt x="324" y="231"/>
                        <a:pt x="328" y="229"/>
                      </a:cubicBezTo>
                      <a:cubicBezTo>
                        <a:pt x="333" y="227"/>
                        <a:pt x="340" y="222"/>
                        <a:pt x="343" y="219"/>
                      </a:cubicBezTo>
                      <a:cubicBezTo>
                        <a:pt x="346" y="215"/>
                        <a:pt x="358" y="206"/>
                        <a:pt x="361" y="204"/>
                      </a:cubicBezTo>
                      <a:cubicBezTo>
                        <a:pt x="365" y="202"/>
                        <a:pt x="362" y="193"/>
                        <a:pt x="361" y="189"/>
                      </a:cubicBezTo>
                      <a:cubicBezTo>
                        <a:pt x="361" y="184"/>
                        <a:pt x="354" y="182"/>
                        <a:pt x="350" y="179"/>
                      </a:cubicBezTo>
                      <a:cubicBezTo>
                        <a:pt x="346" y="177"/>
                        <a:pt x="347" y="167"/>
                        <a:pt x="347" y="163"/>
                      </a:cubicBezTo>
                      <a:cubicBezTo>
                        <a:pt x="347" y="158"/>
                        <a:pt x="345" y="155"/>
                        <a:pt x="342" y="151"/>
                      </a:cubicBezTo>
                      <a:cubicBezTo>
                        <a:pt x="338" y="146"/>
                        <a:pt x="343" y="136"/>
                        <a:pt x="344" y="131"/>
                      </a:cubicBezTo>
                      <a:cubicBezTo>
                        <a:pt x="344" y="126"/>
                        <a:pt x="351" y="123"/>
                        <a:pt x="354" y="12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35" name="Freeform 275"/>
                <p:cNvSpPr>
                  <a:spLocks/>
                </p:cNvSpPr>
                <p:nvPr/>
              </p:nvSpPr>
              <p:spPr bwMode="auto">
                <a:xfrm>
                  <a:off x="9903568" y="11031239"/>
                  <a:ext cx="797902" cy="785033"/>
                </a:xfrm>
                <a:custGeom>
                  <a:avLst/>
                  <a:gdLst>
                    <a:gd name="T0" fmla="*/ 209 w 217"/>
                    <a:gd name="T1" fmla="*/ 171 h 213"/>
                    <a:gd name="T2" fmla="*/ 201 w 217"/>
                    <a:gd name="T3" fmla="*/ 151 h 213"/>
                    <a:gd name="T4" fmla="*/ 198 w 217"/>
                    <a:gd name="T5" fmla="*/ 147 h 213"/>
                    <a:gd name="T6" fmla="*/ 207 w 217"/>
                    <a:gd name="T7" fmla="*/ 138 h 213"/>
                    <a:gd name="T8" fmla="*/ 217 w 217"/>
                    <a:gd name="T9" fmla="*/ 130 h 213"/>
                    <a:gd name="T10" fmla="*/ 191 w 217"/>
                    <a:gd name="T11" fmla="*/ 103 h 213"/>
                    <a:gd name="T12" fmla="*/ 183 w 217"/>
                    <a:gd name="T13" fmla="*/ 71 h 213"/>
                    <a:gd name="T14" fmla="*/ 180 w 217"/>
                    <a:gd name="T15" fmla="*/ 70 h 213"/>
                    <a:gd name="T16" fmla="*/ 172 w 217"/>
                    <a:gd name="T17" fmla="*/ 82 h 213"/>
                    <a:gd name="T18" fmla="*/ 161 w 217"/>
                    <a:gd name="T19" fmla="*/ 85 h 213"/>
                    <a:gd name="T20" fmla="*/ 143 w 217"/>
                    <a:gd name="T21" fmla="*/ 69 h 213"/>
                    <a:gd name="T22" fmla="*/ 149 w 217"/>
                    <a:gd name="T23" fmla="*/ 60 h 213"/>
                    <a:gd name="T24" fmla="*/ 147 w 217"/>
                    <a:gd name="T25" fmla="*/ 49 h 213"/>
                    <a:gd name="T26" fmla="*/ 165 w 217"/>
                    <a:gd name="T27" fmla="*/ 24 h 213"/>
                    <a:gd name="T28" fmla="*/ 163 w 217"/>
                    <a:gd name="T29" fmla="*/ 19 h 213"/>
                    <a:gd name="T30" fmla="*/ 145 w 217"/>
                    <a:gd name="T31" fmla="*/ 13 h 213"/>
                    <a:gd name="T32" fmla="*/ 131 w 217"/>
                    <a:gd name="T33" fmla="*/ 9 h 213"/>
                    <a:gd name="T34" fmla="*/ 112 w 217"/>
                    <a:gd name="T35" fmla="*/ 3 h 213"/>
                    <a:gd name="T36" fmla="*/ 105 w 217"/>
                    <a:gd name="T37" fmla="*/ 10 h 213"/>
                    <a:gd name="T38" fmla="*/ 106 w 217"/>
                    <a:gd name="T39" fmla="*/ 11 h 213"/>
                    <a:gd name="T40" fmla="*/ 109 w 217"/>
                    <a:gd name="T41" fmla="*/ 26 h 213"/>
                    <a:gd name="T42" fmla="*/ 98 w 217"/>
                    <a:gd name="T43" fmla="*/ 32 h 213"/>
                    <a:gd name="T44" fmla="*/ 88 w 217"/>
                    <a:gd name="T45" fmla="*/ 40 h 213"/>
                    <a:gd name="T46" fmla="*/ 77 w 217"/>
                    <a:gd name="T47" fmla="*/ 34 h 213"/>
                    <a:gd name="T48" fmla="*/ 71 w 217"/>
                    <a:gd name="T49" fmla="*/ 38 h 213"/>
                    <a:gd name="T50" fmla="*/ 68 w 217"/>
                    <a:gd name="T51" fmla="*/ 52 h 213"/>
                    <a:gd name="T52" fmla="*/ 50 w 217"/>
                    <a:gd name="T53" fmla="*/ 68 h 213"/>
                    <a:gd name="T54" fmla="*/ 12 w 217"/>
                    <a:gd name="T55" fmla="*/ 79 h 213"/>
                    <a:gd name="T56" fmla="*/ 3 w 217"/>
                    <a:gd name="T57" fmla="*/ 84 h 213"/>
                    <a:gd name="T58" fmla="*/ 9 w 217"/>
                    <a:gd name="T59" fmla="*/ 91 h 213"/>
                    <a:gd name="T60" fmla="*/ 17 w 217"/>
                    <a:gd name="T61" fmla="*/ 104 h 213"/>
                    <a:gd name="T62" fmla="*/ 0 w 217"/>
                    <a:gd name="T63" fmla="*/ 116 h 213"/>
                    <a:gd name="T64" fmla="*/ 3 w 217"/>
                    <a:gd name="T65" fmla="*/ 130 h 213"/>
                    <a:gd name="T66" fmla="*/ 23 w 217"/>
                    <a:gd name="T67" fmla="*/ 153 h 213"/>
                    <a:gd name="T68" fmla="*/ 39 w 217"/>
                    <a:gd name="T69" fmla="*/ 177 h 213"/>
                    <a:gd name="T70" fmla="*/ 91 w 217"/>
                    <a:gd name="T71" fmla="*/ 180 h 213"/>
                    <a:gd name="T72" fmla="*/ 113 w 217"/>
                    <a:gd name="T73" fmla="*/ 199 h 213"/>
                    <a:gd name="T74" fmla="*/ 139 w 217"/>
                    <a:gd name="T75" fmla="*/ 210 h 213"/>
                    <a:gd name="T76" fmla="*/ 188 w 217"/>
                    <a:gd name="T77" fmla="*/ 195 h 213"/>
                    <a:gd name="T78" fmla="*/ 215 w 217"/>
                    <a:gd name="T79" fmla="*/ 181 h 213"/>
                    <a:gd name="T80" fmla="*/ 214 w 217"/>
                    <a:gd name="T81" fmla="*/ 179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7" h="213">
                      <a:moveTo>
                        <a:pt x="214" y="179"/>
                      </a:moveTo>
                      <a:cubicBezTo>
                        <a:pt x="214" y="178"/>
                        <a:pt x="210" y="173"/>
                        <a:pt x="209" y="171"/>
                      </a:cubicBezTo>
                      <a:cubicBezTo>
                        <a:pt x="208" y="169"/>
                        <a:pt x="208" y="163"/>
                        <a:pt x="208" y="158"/>
                      </a:cubicBezTo>
                      <a:cubicBezTo>
                        <a:pt x="208" y="156"/>
                        <a:pt x="203" y="153"/>
                        <a:pt x="201" y="151"/>
                      </a:cubicBezTo>
                      <a:cubicBezTo>
                        <a:pt x="200" y="151"/>
                        <a:pt x="200" y="150"/>
                        <a:pt x="199" y="149"/>
                      </a:cubicBezTo>
                      <a:cubicBezTo>
                        <a:pt x="198" y="149"/>
                        <a:pt x="198" y="148"/>
                        <a:pt x="198" y="147"/>
                      </a:cubicBezTo>
                      <a:cubicBezTo>
                        <a:pt x="199" y="144"/>
                        <a:pt x="204" y="141"/>
                        <a:pt x="206" y="139"/>
                      </a:cubicBezTo>
                      <a:cubicBezTo>
                        <a:pt x="207" y="139"/>
                        <a:pt x="207" y="139"/>
                        <a:pt x="207" y="138"/>
                      </a:cubicBezTo>
                      <a:cubicBezTo>
                        <a:pt x="207" y="138"/>
                        <a:pt x="214" y="137"/>
                        <a:pt x="216" y="136"/>
                      </a:cubicBezTo>
                      <a:cubicBezTo>
                        <a:pt x="217" y="136"/>
                        <a:pt x="217" y="132"/>
                        <a:pt x="217" y="130"/>
                      </a:cubicBezTo>
                      <a:cubicBezTo>
                        <a:pt x="216" y="128"/>
                        <a:pt x="206" y="118"/>
                        <a:pt x="200" y="112"/>
                      </a:cubicBezTo>
                      <a:cubicBezTo>
                        <a:pt x="196" y="107"/>
                        <a:pt x="193" y="104"/>
                        <a:pt x="191" y="103"/>
                      </a:cubicBezTo>
                      <a:cubicBezTo>
                        <a:pt x="188" y="98"/>
                        <a:pt x="183" y="74"/>
                        <a:pt x="183" y="71"/>
                      </a:cubicBezTo>
                      <a:cubicBezTo>
                        <a:pt x="183" y="71"/>
                        <a:pt x="183" y="71"/>
                        <a:pt x="183" y="71"/>
                      </a:cubicBezTo>
                      <a:cubicBezTo>
                        <a:pt x="183" y="71"/>
                        <a:pt x="183" y="70"/>
                        <a:pt x="183" y="70"/>
                      </a:cubicBezTo>
                      <a:cubicBezTo>
                        <a:pt x="182" y="70"/>
                        <a:pt x="181" y="70"/>
                        <a:pt x="180" y="70"/>
                      </a:cubicBezTo>
                      <a:cubicBezTo>
                        <a:pt x="179" y="70"/>
                        <a:pt x="179" y="70"/>
                        <a:pt x="178" y="70"/>
                      </a:cubicBezTo>
                      <a:cubicBezTo>
                        <a:pt x="177" y="71"/>
                        <a:pt x="175" y="75"/>
                        <a:pt x="172" y="82"/>
                      </a:cubicBezTo>
                      <a:cubicBezTo>
                        <a:pt x="171" y="83"/>
                        <a:pt x="171" y="84"/>
                        <a:pt x="171" y="84"/>
                      </a:cubicBezTo>
                      <a:cubicBezTo>
                        <a:pt x="169" y="87"/>
                        <a:pt x="165" y="86"/>
                        <a:pt x="161" y="85"/>
                      </a:cubicBezTo>
                      <a:cubicBezTo>
                        <a:pt x="160" y="85"/>
                        <a:pt x="159" y="85"/>
                        <a:pt x="159" y="84"/>
                      </a:cubicBezTo>
                      <a:cubicBezTo>
                        <a:pt x="155" y="84"/>
                        <a:pt x="144" y="71"/>
                        <a:pt x="143" y="69"/>
                      </a:cubicBezTo>
                      <a:cubicBezTo>
                        <a:pt x="141" y="66"/>
                        <a:pt x="144" y="63"/>
                        <a:pt x="147" y="61"/>
                      </a:cubicBezTo>
                      <a:cubicBezTo>
                        <a:pt x="147" y="61"/>
                        <a:pt x="148" y="60"/>
                        <a:pt x="149" y="60"/>
                      </a:cubicBezTo>
                      <a:cubicBezTo>
                        <a:pt x="150" y="58"/>
                        <a:pt x="148" y="53"/>
                        <a:pt x="147" y="52"/>
                      </a:cubicBezTo>
                      <a:cubicBezTo>
                        <a:pt x="147" y="50"/>
                        <a:pt x="147" y="49"/>
                        <a:pt x="147" y="49"/>
                      </a:cubicBezTo>
                      <a:cubicBezTo>
                        <a:pt x="146" y="48"/>
                        <a:pt x="146" y="45"/>
                        <a:pt x="166" y="28"/>
                      </a:cubicBezTo>
                      <a:cubicBezTo>
                        <a:pt x="166" y="27"/>
                        <a:pt x="165" y="25"/>
                        <a:pt x="165" y="24"/>
                      </a:cubicBezTo>
                      <a:cubicBezTo>
                        <a:pt x="165" y="22"/>
                        <a:pt x="165" y="20"/>
                        <a:pt x="164" y="19"/>
                      </a:cubicBezTo>
                      <a:cubicBezTo>
                        <a:pt x="164" y="19"/>
                        <a:pt x="163" y="19"/>
                        <a:pt x="163" y="19"/>
                      </a:cubicBezTo>
                      <a:cubicBezTo>
                        <a:pt x="160" y="18"/>
                        <a:pt x="156" y="17"/>
                        <a:pt x="154" y="15"/>
                      </a:cubicBezTo>
                      <a:cubicBezTo>
                        <a:pt x="152" y="13"/>
                        <a:pt x="150" y="13"/>
                        <a:pt x="145" y="13"/>
                      </a:cubicBezTo>
                      <a:cubicBezTo>
                        <a:pt x="141" y="13"/>
                        <a:pt x="136" y="14"/>
                        <a:pt x="133" y="12"/>
                      </a:cubicBezTo>
                      <a:cubicBezTo>
                        <a:pt x="133" y="11"/>
                        <a:pt x="132" y="10"/>
                        <a:pt x="131" y="9"/>
                      </a:cubicBezTo>
                      <a:cubicBezTo>
                        <a:pt x="128" y="7"/>
                        <a:pt x="121" y="1"/>
                        <a:pt x="119" y="0"/>
                      </a:cubicBezTo>
                      <a:cubicBezTo>
                        <a:pt x="113" y="2"/>
                        <a:pt x="112" y="3"/>
                        <a:pt x="112" y="3"/>
                      </a:cubicBezTo>
                      <a:cubicBezTo>
                        <a:pt x="111" y="4"/>
                        <a:pt x="111" y="4"/>
                        <a:pt x="109" y="5"/>
                      </a:cubicBezTo>
                      <a:cubicBezTo>
                        <a:pt x="108" y="6"/>
                        <a:pt x="105" y="9"/>
                        <a:pt x="105" y="10"/>
                      </a:cubicBezTo>
                      <a:cubicBezTo>
                        <a:pt x="105" y="10"/>
                        <a:pt x="105" y="10"/>
                        <a:pt x="105" y="11"/>
                      </a:cubicBezTo>
                      <a:cubicBezTo>
                        <a:pt x="106" y="11"/>
                        <a:pt x="106" y="11"/>
                        <a:pt x="106" y="11"/>
                      </a:cubicBezTo>
                      <a:cubicBezTo>
                        <a:pt x="110" y="16"/>
                        <a:pt x="114" y="21"/>
                        <a:pt x="111" y="24"/>
                      </a:cubicBezTo>
                      <a:cubicBezTo>
                        <a:pt x="110" y="25"/>
                        <a:pt x="110" y="25"/>
                        <a:pt x="109" y="26"/>
                      </a:cubicBezTo>
                      <a:cubicBezTo>
                        <a:pt x="107" y="29"/>
                        <a:pt x="105" y="31"/>
                        <a:pt x="103" y="31"/>
                      </a:cubicBezTo>
                      <a:cubicBezTo>
                        <a:pt x="101" y="32"/>
                        <a:pt x="99" y="31"/>
                        <a:pt x="98" y="32"/>
                      </a:cubicBezTo>
                      <a:cubicBezTo>
                        <a:pt x="98" y="33"/>
                        <a:pt x="97" y="33"/>
                        <a:pt x="97" y="34"/>
                      </a:cubicBezTo>
                      <a:cubicBezTo>
                        <a:pt x="95" y="37"/>
                        <a:pt x="93" y="42"/>
                        <a:pt x="88" y="40"/>
                      </a:cubicBezTo>
                      <a:cubicBezTo>
                        <a:pt x="87" y="40"/>
                        <a:pt x="85" y="39"/>
                        <a:pt x="83" y="37"/>
                      </a:cubicBezTo>
                      <a:cubicBezTo>
                        <a:pt x="82" y="36"/>
                        <a:pt x="78" y="34"/>
                        <a:pt x="77" y="34"/>
                      </a:cubicBezTo>
                      <a:cubicBezTo>
                        <a:pt x="76" y="35"/>
                        <a:pt x="75" y="35"/>
                        <a:pt x="74" y="36"/>
                      </a:cubicBezTo>
                      <a:cubicBezTo>
                        <a:pt x="72" y="37"/>
                        <a:pt x="71" y="38"/>
                        <a:pt x="71" y="38"/>
                      </a:cubicBezTo>
                      <a:cubicBezTo>
                        <a:pt x="71" y="39"/>
                        <a:pt x="71" y="40"/>
                        <a:pt x="71" y="40"/>
                      </a:cubicBezTo>
                      <a:cubicBezTo>
                        <a:pt x="71" y="44"/>
                        <a:pt x="72" y="48"/>
                        <a:pt x="68" y="52"/>
                      </a:cubicBezTo>
                      <a:cubicBezTo>
                        <a:pt x="67" y="53"/>
                        <a:pt x="66" y="55"/>
                        <a:pt x="64" y="57"/>
                      </a:cubicBezTo>
                      <a:cubicBezTo>
                        <a:pt x="58" y="64"/>
                        <a:pt x="53" y="68"/>
                        <a:pt x="50" y="68"/>
                      </a:cubicBezTo>
                      <a:cubicBezTo>
                        <a:pt x="47" y="68"/>
                        <a:pt x="40" y="68"/>
                        <a:pt x="38" y="69"/>
                      </a:cubicBezTo>
                      <a:cubicBezTo>
                        <a:pt x="29" y="73"/>
                        <a:pt x="15" y="78"/>
                        <a:pt x="12" y="79"/>
                      </a:cubicBezTo>
                      <a:cubicBezTo>
                        <a:pt x="11" y="79"/>
                        <a:pt x="6" y="82"/>
                        <a:pt x="4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3" y="84"/>
                        <a:pt x="3" y="84"/>
                        <a:pt x="4" y="85"/>
                      </a:cubicBezTo>
                      <a:cubicBezTo>
                        <a:pt x="4" y="86"/>
                        <a:pt x="6" y="89"/>
                        <a:pt x="9" y="91"/>
                      </a:cubicBezTo>
                      <a:cubicBezTo>
                        <a:pt x="14" y="97"/>
                        <a:pt x="17" y="100"/>
                        <a:pt x="17" y="102"/>
                      </a:cubicBezTo>
                      <a:cubicBezTo>
                        <a:pt x="17" y="103"/>
                        <a:pt x="17" y="103"/>
                        <a:pt x="17" y="104"/>
                      </a:cubicBezTo>
                      <a:cubicBezTo>
                        <a:pt x="18" y="108"/>
                        <a:pt x="19" y="113"/>
                        <a:pt x="15" y="114"/>
                      </a:cubicBezTo>
                      <a:cubicBezTo>
                        <a:pt x="13" y="115"/>
                        <a:pt x="2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1" y="121"/>
                        <a:pt x="1" y="128"/>
                        <a:pt x="3" y="130"/>
                      </a:cubicBezTo>
                      <a:cubicBezTo>
                        <a:pt x="4" y="132"/>
                        <a:pt x="15" y="135"/>
                        <a:pt x="15" y="139"/>
                      </a:cubicBezTo>
                      <a:cubicBezTo>
                        <a:pt x="16" y="142"/>
                        <a:pt x="19" y="151"/>
                        <a:pt x="23" y="153"/>
                      </a:cubicBezTo>
                      <a:cubicBezTo>
                        <a:pt x="28" y="155"/>
                        <a:pt x="36" y="157"/>
                        <a:pt x="36" y="161"/>
                      </a:cubicBezTo>
                      <a:cubicBezTo>
                        <a:pt x="36" y="165"/>
                        <a:pt x="36" y="175"/>
                        <a:pt x="39" y="177"/>
                      </a:cubicBezTo>
                      <a:cubicBezTo>
                        <a:pt x="43" y="179"/>
                        <a:pt x="66" y="189"/>
                        <a:pt x="72" y="189"/>
                      </a:cubicBezTo>
                      <a:cubicBezTo>
                        <a:pt x="78" y="188"/>
                        <a:pt x="87" y="183"/>
                        <a:pt x="91" y="180"/>
                      </a:cubicBezTo>
                      <a:cubicBezTo>
                        <a:pt x="94" y="177"/>
                        <a:pt x="98" y="168"/>
                        <a:pt x="101" y="174"/>
                      </a:cubicBezTo>
                      <a:cubicBezTo>
                        <a:pt x="103" y="180"/>
                        <a:pt x="111" y="197"/>
                        <a:pt x="113" y="199"/>
                      </a:cubicBezTo>
                      <a:cubicBezTo>
                        <a:pt x="114" y="202"/>
                        <a:pt x="119" y="207"/>
                        <a:pt x="121" y="209"/>
                      </a:cubicBezTo>
                      <a:cubicBezTo>
                        <a:pt x="124" y="210"/>
                        <a:pt x="134" y="213"/>
                        <a:pt x="139" y="210"/>
                      </a:cubicBezTo>
                      <a:cubicBezTo>
                        <a:pt x="145" y="207"/>
                        <a:pt x="162" y="193"/>
                        <a:pt x="167" y="194"/>
                      </a:cubicBezTo>
                      <a:cubicBezTo>
                        <a:pt x="173" y="195"/>
                        <a:pt x="185" y="197"/>
                        <a:pt x="188" y="195"/>
                      </a:cubicBezTo>
                      <a:cubicBezTo>
                        <a:pt x="191" y="193"/>
                        <a:pt x="196" y="183"/>
                        <a:pt x="200" y="183"/>
                      </a:cubicBezTo>
                      <a:cubicBezTo>
                        <a:pt x="204" y="183"/>
                        <a:pt x="213" y="184"/>
                        <a:pt x="215" y="181"/>
                      </a:cubicBezTo>
                      <a:cubicBezTo>
                        <a:pt x="215" y="180"/>
                        <a:pt x="215" y="180"/>
                        <a:pt x="215" y="179"/>
                      </a:cubicBezTo>
                      <a:cubicBezTo>
                        <a:pt x="215" y="179"/>
                        <a:pt x="215" y="179"/>
                        <a:pt x="214" y="17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36" name="Freeform 276"/>
                <p:cNvSpPr>
                  <a:spLocks/>
                </p:cNvSpPr>
                <p:nvPr/>
              </p:nvSpPr>
              <p:spPr bwMode="auto">
                <a:xfrm>
                  <a:off x="9107504" y="10602873"/>
                  <a:ext cx="1229946" cy="845703"/>
                </a:xfrm>
                <a:custGeom>
                  <a:avLst/>
                  <a:gdLst>
                    <a:gd name="T0" fmla="*/ 216 w 334"/>
                    <a:gd name="T1" fmla="*/ 228 h 229"/>
                    <a:gd name="T2" fmla="*/ 229 w 334"/>
                    <a:gd name="T3" fmla="*/ 221 h 229"/>
                    <a:gd name="T4" fmla="*/ 222 w 334"/>
                    <a:gd name="T5" fmla="*/ 210 h 229"/>
                    <a:gd name="T6" fmla="*/ 215 w 334"/>
                    <a:gd name="T7" fmla="*/ 199 h 229"/>
                    <a:gd name="T8" fmla="*/ 228 w 334"/>
                    <a:gd name="T9" fmla="*/ 191 h 229"/>
                    <a:gd name="T10" fmla="*/ 266 w 334"/>
                    <a:gd name="T11" fmla="*/ 180 h 229"/>
                    <a:gd name="T12" fmla="*/ 281 w 334"/>
                    <a:gd name="T13" fmla="*/ 166 h 229"/>
                    <a:gd name="T14" fmla="*/ 283 w 334"/>
                    <a:gd name="T15" fmla="*/ 154 h 229"/>
                    <a:gd name="T16" fmla="*/ 291 w 334"/>
                    <a:gd name="T17" fmla="*/ 147 h 229"/>
                    <a:gd name="T18" fmla="*/ 306 w 334"/>
                    <a:gd name="T19" fmla="*/ 153 h 229"/>
                    <a:gd name="T20" fmla="*/ 311 w 334"/>
                    <a:gd name="T21" fmla="*/ 146 h 229"/>
                    <a:gd name="T22" fmla="*/ 318 w 334"/>
                    <a:gd name="T23" fmla="*/ 144 h 229"/>
                    <a:gd name="T24" fmla="*/ 324 w 334"/>
                    <a:gd name="T25" fmla="*/ 138 h 229"/>
                    <a:gd name="T26" fmla="*/ 318 w 334"/>
                    <a:gd name="T27" fmla="*/ 129 h 229"/>
                    <a:gd name="T28" fmla="*/ 323 w 334"/>
                    <a:gd name="T29" fmla="*/ 118 h 229"/>
                    <a:gd name="T30" fmla="*/ 332 w 334"/>
                    <a:gd name="T31" fmla="*/ 113 h 229"/>
                    <a:gd name="T32" fmla="*/ 325 w 334"/>
                    <a:gd name="T33" fmla="*/ 82 h 229"/>
                    <a:gd name="T34" fmla="*/ 330 w 334"/>
                    <a:gd name="T35" fmla="*/ 72 h 229"/>
                    <a:gd name="T36" fmla="*/ 333 w 334"/>
                    <a:gd name="T37" fmla="*/ 66 h 229"/>
                    <a:gd name="T38" fmla="*/ 312 w 334"/>
                    <a:gd name="T39" fmla="*/ 58 h 229"/>
                    <a:gd name="T40" fmla="*/ 309 w 334"/>
                    <a:gd name="T41" fmla="*/ 43 h 229"/>
                    <a:gd name="T42" fmla="*/ 299 w 334"/>
                    <a:gd name="T43" fmla="*/ 35 h 229"/>
                    <a:gd name="T44" fmla="*/ 292 w 334"/>
                    <a:gd name="T45" fmla="*/ 21 h 229"/>
                    <a:gd name="T46" fmla="*/ 272 w 334"/>
                    <a:gd name="T47" fmla="*/ 6 h 229"/>
                    <a:gd name="T48" fmla="*/ 250 w 334"/>
                    <a:gd name="T49" fmla="*/ 15 h 229"/>
                    <a:gd name="T50" fmla="*/ 230 w 334"/>
                    <a:gd name="T51" fmla="*/ 21 h 229"/>
                    <a:gd name="T52" fmla="*/ 215 w 334"/>
                    <a:gd name="T53" fmla="*/ 20 h 229"/>
                    <a:gd name="T54" fmla="*/ 210 w 334"/>
                    <a:gd name="T55" fmla="*/ 23 h 229"/>
                    <a:gd name="T56" fmla="*/ 198 w 334"/>
                    <a:gd name="T57" fmla="*/ 22 h 229"/>
                    <a:gd name="T58" fmla="*/ 192 w 334"/>
                    <a:gd name="T59" fmla="*/ 25 h 229"/>
                    <a:gd name="T60" fmla="*/ 181 w 334"/>
                    <a:gd name="T61" fmla="*/ 42 h 229"/>
                    <a:gd name="T62" fmla="*/ 170 w 334"/>
                    <a:gd name="T63" fmla="*/ 52 h 229"/>
                    <a:gd name="T64" fmla="*/ 152 w 334"/>
                    <a:gd name="T65" fmla="*/ 39 h 229"/>
                    <a:gd name="T66" fmla="*/ 143 w 334"/>
                    <a:gd name="T67" fmla="*/ 21 h 229"/>
                    <a:gd name="T68" fmla="*/ 124 w 334"/>
                    <a:gd name="T69" fmla="*/ 1 h 229"/>
                    <a:gd name="T70" fmla="*/ 92 w 334"/>
                    <a:gd name="T71" fmla="*/ 8 h 229"/>
                    <a:gd name="T72" fmla="*/ 54 w 334"/>
                    <a:gd name="T73" fmla="*/ 25 h 229"/>
                    <a:gd name="T74" fmla="*/ 23 w 334"/>
                    <a:gd name="T75" fmla="*/ 32 h 229"/>
                    <a:gd name="T76" fmla="*/ 12 w 334"/>
                    <a:gd name="T77" fmla="*/ 29 h 229"/>
                    <a:gd name="T78" fmla="*/ 0 w 334"/>
                    <a:gd name="T79" fmla="*/ 36 h 229"/>
                    <a:gd name="T80" fmla="*/ 17 w 334"/>
                    <a:gd name="T81" fmla="*/ 73 h 229"/>
                    <a:gd name="T82" fmla="*/ 30 w 334"/>
                    <a:gd name="T83" fmla="*/ 111 h 229"/>
                    <a:gd name="T84" fmla="*/ 42 w 334"/>
                    <a:gd name="T85" fmla="*/ 151 h 229"/>
                    <a:gd name="T86" fmla="*/ 59 w 334"/>
                    <a:gd name="T87" fmla="*/ 200 h 229"/>
                    <a:gd name="T88" fmla="*/ 83 w 334"/>
                    <a:gd name="T89" fmla="*/ 179 h 229"/>
                    <a:gd name="T90" fmla="*/ 101 w 334"/>
                    <a:gd name="T91" fmla="*/ 188 h 229"/>
                    <a:gd name="T92" fmla="*/ 119 w 334"/>
                    <a:gd name="T93" fmla="*/ 213 h 229"/>
                    <a:gd name="T94" fmla="*/ 146 w 334"/>
                    <a:gd name="T95" fmla="*/ 217 h 229"/>
                    <a:gd name="T96" fmla="*/ 173 w 334"/>
                    <a:gd name="T97" fmla="*/ 206 h 229"/>
                    <a:gd name="T98" fmla="*/ 199 w 334"/>
                    <a:gd name="T99" fmla="*/ 217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34" h="229">
                      <a:moveTo>
                        <a:pt x="214" y="229"/>
                      </a:moveTo>
                      <a:cubicBezTo>
                        <a:pt x="215" y="229"/>
                        <a:pt x="215" y="228"/>
                        <a:pt x="216" y="228"/>
                      </a:cubicBezTo>
                      <a:cubicBezTo>
                        <a:pt x="221" y="228"/>
                        <a:pt x="228" y="227"/>
                        <a:pt x="230" y="227"/>
                      </a:cubicBezTo>
                      <a:cubicBezTo>
                        <a:pt x="230" y="226"/>
                        <a:pt x="230" y="223"/>
                        <a:pt x="229" y="221"/>
                      </a:cubicBezTo>
                      <a:cubicBezTo>
                        <a:pt x="229" y="220"/>
                        <a:pt x="229" y="219"/>
                        <a:pt x="229" y="218"/>
                      </a:cubicBezTo>
                      <a:cubicBezTo>
                        <a:pt x="229" y="217"/>
                        <a:pt x="224" y="212"/>
                        <a:pt x="222" y="210"/>
                      </a:cubicBezTo>
                      <a:cubicBezTo>
                        <a:pt x="219" y="207"/>
                        <a:pt x="217" y="205"/>
                        <a:pt x="216" y="204"/>
                      </a:cubicBezTo>
                      <a:cubicBezTo>
                        <a:pt x="215" y="202"/>
                        <a:pt x="215" y="200"/>
                        <a:pt x="215" y="199"/>
                      </a:cubicBezTo>
                      <a:cubicBezTo>
                        <a:pt x="216" y="197"/>
                        <a:pt x="217" y="197"/>
                        <a:pt x="218" y="196"/>
                      </a:cubicBezTo>
                      <a:cubicBezTo>
                        <a:pt x="219" y="195"/>
                        <a:pt x="225" y="192"/>
                        <a:pt x="228" y="191"/>
                      </a:cubicBezTo>
                      <a:cubicBezTo>
                        <a:pt x="229" y="191"/>
                        <a:pt x="239" y="187"/>
                        <a:pt x="252" y="182"/>
                      </a:cubicBezTo>
                      <a:cubicBezTo>
                        <a:pt x="255" y="181"/>
                        <a:pt x="261" y="180"/>
                        <a:pt x="266" y="180"/>
                      </a:cubicBezTo>
                      <a:cubicBezTo>
                        <a:pt x="268" y="180"/>
                        <a:pt x="274" y="173"/>
                        <a:pt x="277" y="170"/>
                      </a:cubicBezTo>
                      <a:cubicBezTo>
                        <a:pt x="279" y="168"/>
                        <a:pt x="280" y="167"/>
                        <a:pt x="281" y="166"/>
                      </a:cubicBezTo>
                      <a:cubicBezTo>
                        <a:pt x="284" y="163"/>
                        <a:pt x="283" y="160"/>
                        <a:pt x="283" y="157"/>
                      </a:cubicBezTo>
                      <a:cubicBezTo>
                        <a:pt x="283" y="156"/>
                        <a:pt x="283" y="155"/>
                        <a:pt x="283" y="154"/>
                      </a:cubicBezTo>
                      <a:cubicBezTo>
                        <a:pt x="283" y="151"/>
                        <a:pt x="286" y="150"/>
                        <a:pt x="289" y="148"/>
                      </a:cubicBezTo>
                      <a:cubicBezTo>
                        <a:pt x="289" y="148"/>
                        <a:pt x="290" y="147"/>
                        <a:pt x="291" y="147"/>
                      </a:cubicBezTo>
                      <a:cubicBezTo>
                        <a:pt x="294" y="145"/>
                        <a:pt x="298" y="147"/>
                        <a:pt x="301" y="150"/>
                      </a:cubicBezTo>
                      <a:cubicBezTo>
                        <a:pt x="303" y="151"/>
                        <a:pt x="305" y="152"/>
                        <a:pt x="306" y="153"/>
                      </a:cubicBezTo>
                      <a:cubicBezTo>
                        <a:pt x="307" y="153"/>
                        <a:pt x="309" y="149"/>
                        <a:pt x="310" y="148"/>
                      </a:cubicBezTo>
                      <a:cubicBezTo>
                        <a:pt x="310" y="147"/>
                        <a:pt x="311" y="146"/>
                        <a:pt x="311" y="146"/>
                      </a:cubicBezTo>
                      <a:cubicBezTo>
                        <a:pt x="313" y="144"/>
                        <a:pt x="315" y="144"/>
                        <a:pt x="317" y="144"/>
                      </a:cubicBezTo>
                      <a:cubicBezTo>
                        <a:pt x="317" y="144"/>
                        <a:pt x="318" y="144"/>
                        <a:pt x="318" y="144"/>
                      </a:cubicBezTo>
                      <a:cubicBezTo>
                        <a:pt x="319" y="143"/>
                        <a:pt x="321" y="141"/>
                        <a:pt x="322" y="139"/>
                      </a:cubicBezTo>
                      <a:cubicBezTo>
                        <a:pt x="323" y="139"/>
                        <a:pt x="324" y="138"/>
                        <a:pt x="324" y="138"/>
                      </a:cubicBezTo>
                      <a:cubicBezTo>
                        <a:pt x="324" y="136"/>
                        <a:pt x="320" y="132"/>
                        <a:pt x="319" y="130"/>
                      </a:cubicBezTo>
                      <a:cubicBezTo>
                        <a:pt x="318" y="129"/>
                        <a:pt x="318" y="129"/>
                        <a:pt x="318" y="129"/>
                      </a:cubicBezTo>
                      <a:cubicBezTo>
                        <a:pt x="317" y="128"/>
                        <a:pt x="317" y="127"/>
                        <a:pt x="317" y="126"/>
                      </a:cubicBezTo>
                      <a:cubicBezTo>
                        <a:pt x="317" y="123"/>
                        <a:pt x="320" y="120"/>
                        <a:pt x="323" y="118"/>
                      </a:cubicBezTo>
                      <a:cubicBezTo>
                        <a:pt x="323" y="118"/>
                        <a:pt x="324" y="117"/>
                        <a:pt x="324" y="117"/>
                      </a:cubicBezTo>
                      <a:cubicBezTo>
                        <a:pt x="325" y="115"/>
                        <a:pt x="327" y="114"/>
                        <a:pt x="332" y="113"/>
                      </a:cubicBezTo>
                      <a:cubicBezTo>
                        <a:pt x="329" y="106"/>
                        <a:pt x="328" y="92"/>
                        <a:pt x="328" y="89"/>
                      </a:cubicBezTo>
                      <a:cubicBezTo>
                        <a:pt x="328" y="87"/>
                        <a:pt x="326" y="84"/>
                        <a:pt x="325" y="82"/>
                      </a:cubicBezTo>
                      <a:cubicBezTo>
                        <a:pt x="325" y="81"/>
                        <a:pt x="324" y="80"/>
                        <a:pt x="324" y="80"/>
                      </a:cubicBezTo>
                      <a:cubicBezTo>
                        <a:pt x="323" y="76"/>
                        <a:pt x="327" y="74"/>
                        <a:pt x="330" y="72"/>
                      </a:cubicBezTo>
                      <a:cubicBezTo>
                        <a:pt x="331" y="72"/>
                        <a:pt x="332" y="72"/>
                        <a:pt x="332" y="71"/>
                      </a:cubicBezTo>
                      <a:cubicBezTo>
                        <a:pt x="333" y="71"/>
                        <a:pt x="334" y="70"/>
                        <a:pt x="333" y="66"/>
                      </a:cubicBezTo>
                      <a:cubicBezTo>
                        <a:pt x="332" y="66"/>
                        <a:pt x="329" y="65"/>
                        <a:pt x="323" y="66"/>
                      </a:cubicBezTo>
                      <a:cubicBezTo>
                        <a:pt x="320" y="66"/>
                        <a:pt x="316" y="62"/>
                        <a:pt x="312" y="58"/>
                      </a:cubicBezTo>
                      <a:cubicBezTo>
                        <a:pt x="311" y="57"/>
                        <a:pt x="311" y="57"/>
                        <a:pt x="311" y="56"/>
                      </a:cubicBezTo>
                      <a:cubicBezTo>
                        <a:pt x="309" y="55"/>
                        <a:pt x="309" y="51"/>
                        <a:pt x="309" y="43"/>
                      </a:cubicBezTo>
                      <a:cubicBezTo>
                        <a:pt x="308" y="42"/>
                        <a:pt x="303" y="39"/>
                        <a:pt x="302" y="38"/>
                      </a:cubicBezTo>
                      <a:cubicBezTo>
                        <a:pt x="300" y="37"/>
                        <a:pt x="299" y="36"/>
                        <a:pt x="299" y="35"/>
                      </a:cubicBezTo>
                      <a:cubicBezTo>
                        <a:pt x="297" y="34"/>
                        <a:pt x="296" y="31"/>
                        <a:pt x="293" y="24"/>
                      </a:cubicBezTo>
                      <a:cubicBezTo>
                        <a:pt x="293" y="23"/>
                        <a:pt x="292" y="21"/>
                        <a:pt x="292" y="21"/>
                      </a:cubicBezTo>
                      <a:cubicBezTo>
                        <a:pt x="292" y="21"/>
                        <a:pt x="290" y="20"/>
                        <a:pt x="281" y="20"/>
                      </a:cubicBezTo>
                      <a:cubicBezTo>
                        <a:pt x="277" y="20"/>
                        <a:pt x="276" y="16"/>
                        <a:pt x="272" y="6"/>
                      </a:cubicBezTo>
                      <a:cubicBezTo>
                        <a:pt x="272" y="6"/>
                        <a:pt x="272" y="5"/>
                        <a:pt x="272" y="5"/>
                      </a:cubicBezTo>
                      <a:cubicBezTo>
                        <a:pt x="267" y="8"/>
                        <a:pt x="252" y="14"/>
                        <a:pt x="250" y="15"/>
                      </a:cubicBezTo>
                      <a:cubicBezTo>
                        <a:pt x="247" y="16"/>
                        <a:pt x="239" y="17"/>
                        <a:pt x="235" y="16"/>
                      </a:cubicBezTo>
                      <a:cubicBezTo>
                        <a:pt x="233" y="16"/>
                        <a:pt x="231" y="19"/>
                        <a:pt x="230" y="21"/>
                      </a:cubicBezTo>
                      <a:cubicBezTo>
                        <a:pt x="228" y="22"/>
                        <a:pt x="228" y="24"/>
                        <a:pt x="226" y="24"/>
                      </a:cubicBezTo>
                      <a:cubicBezTo>
                        <a:pt x="224" y="26"/>
                        <a:pt x="220" y="24"/>
                        <a:pt x="215" y="20"/>
                      </a:cubicBezTo>
                      <a:cubicBezTo>
                        <a:pt x="214" y="20"/>
                        <a:pt x="214" y="20"/>
                        <a:pt x="214" y="20"/>
                      </a:cubicBezTo>
                      <a:cubicBezTo>
                        <a:pt x="213" y="19"/>
                        <a:pt x="211" y="21"/>
                        <a:pt x="210" y="23"/>
                      </a:cubicBezTo>
                      <a:cubicBezTo>
                        <a:pt x="209" y="24"/>
                        <a:pt x="208" y="25"/>
                        <a:pt x="207" y="26"/>
                      </a:cubicBezTo>
                      <a:cubicBezTo>
                        <a:pt x="203" y="28"/>
                        <a:pt x="201" y="25"/>
                        <a:pt x="198" y="22"/>
                      </a:cubicBezTo>
                      <a:cubicBezTo>
                        <a:pt x="198" y="22"/>
                        <a:pt x="197" y="21"/>
                        <a:pt x="197" y="20"/>
                      </a:cubicBezTo>
                      <a:cubicBezTo>
                        <a:pt x="195" y="21"/>
                        <a:pt x="193" y="24"/>
                        <a:pt x="192" y="25"/>
                      </a:cubicBezTo>
                      <a:cubicBezTo>
                        <a:pt x="190" y="28"/>
                        <a:pt x="188" y="29"/>
                        <a:pt x="186" y="30"/>
                      </a:cubicBezTo>
                      <a:cubicBezTo>
                        <a:pt x="185" y="31"/>
                        <a:pt x="182" y="38"/>
                        <a:pt x="181" y="42"/>
                      </a:cubicBezTo>
                      <a:cubicBezTo>
                        <a:pt x="180" y="44"/>
                        <a:pt x="179" y="46"/>
                        <a:pt x="179" y="47"/>
                      </a:cubicBezTo>
                      <a:cubicBezTo>
                        <a:pt x="177" y="51"/>
                        <a:pt x="173" y="52"/>
                        <a:pt x="170" y="52"/>
                      </a:cubicBezTo>
                      <a:cubicBezTo>
                        <a:pt x="166" y="52"/>
                        <a:pt x="160" y="44"/>
                        <a:pt x="157" y="41"/>
                      </a:cubicBezTo>
                      <a:cubicBezTo>
                        <a:pt x="155" y="40"/>
                        <a:pt x="153" y="39"/>
                        <a:pt x="152" y="39"/>
                      </a:cubicBezTo>
                      <a:cubicBezTo>
                        <a:pt x="147" y="39"/>
                        <a:pt x="144" y="31"/>
                        <a:pt x="143" y="27"/>
                      </a:cubicBezTo>
                      <a:cubicBezTo>
                        <a:pt x="142" y="24"/>
                        <a:pt x="142" y="22"/>
                        <a:pt x="143" y="21"/>
                      </a:cubicBezTo>
                      <a:cubicBezTo>
                        <a:pt x="143" y="20"/>
                        <a:pt x="143" y="19"/>
                        <a:pt x="143" y="18"/>
                      </a:cubicBezTo>
                      <a:cubicBezTo>
                        <a:pt x="142" y="16"/>
                        <a:pt x="127" y="3"/>
                        <a:pt x="124" y="1"/>
                      </a:cubicBezTo>
                      <a:cubicBezTo>
                        <a:pt x="123" y="0"/>
                        <a:pt x="120" y="0"/>
                        <a:pt x="116" y="1"/>
                      </a:cubicBezTo>
                      <a:cubicBezTo>
                        <a:pt x="111" y="3"/>
                        <a:pt x="95" y="7"/>
                        <a:pt x="92" y="8"/>
                      </a:cubicBezTo>
                      <a:cubicBezTo>
                        <a:pt x="89" y="10"/>
                        <a:pt x="73" y="22"/>
                        <a:pt x="72" y="24"/>
                      </a:cubicBezTo>
                      <a:cubicBezTo>
                        <a:pt x="70" y="25"/>
                        <a:pt x="66" y="26"/>
                        <a:pt x="54" y="25"/>
                      </a:cubicBezTo>
                      <a:cubicBezTo>
                        <a:pt x="50" y="25"/>
                        <a:pt x="47" y="24"/>
                        <a:pt x="46" y="24"/>
                      </a:cubicBezTo>
                      <a:cubicBezTo>
                        <a:pt x="43" y="25"/>
                        <a:pt x="25" y="31"/>
                        <a:pt x="23" y="32"/>
                      </a:cubicBezTo>
                      <a:cubicBezTo>
                        <a:pt x="20" y="34"/>
                        <a:pt x="17" y="30"/>
                        <a:pt x="14" y="27"/>
                      </a:cubicBezTo>
                      <a:cubicBezTo>
                        <a:pt x="13" y="27"/>
                        <a:pt x="12" y="28"/>
                        <a:pt x="12" y="29"/>
                      </a:cubicBezTo>
                      <a:cubicBezTo>
                        <a:pt x="11" y="30"/>
                        <a:pt x="9" y="31"/>
                        <a:pt x="8" y="32"/>
                      </a:cubicBezTo>
                      <a:cubicBezTo>
                        <a:pt x="5" y="34"/>
                        <a:pt x="1" y="35"/>
                        <a:pt x="0" y="36"/>
                      </a:cubicBezTo>
                      <a:cubicBezTo>
                        <a:pt x="5" y="41"/>
                        <a:pt x="10" y="46"/>
                        <a:pt x="10" y="47"/>
                      </a:cubicBezTo>
                      <a:cubicBezTo>
                        <a:pt x="11" y="49"/>
                        <a:pt x="17" y="70"/>
                        <a:pt x="17" y="73"/>
                      </a:cubicBezTo>
                      <a:cubicBezTo>
                        <a:pt x="18" y="77"/>
                        <a:pt x="17" y="98"/>
                        <a:pt x="20" y="100"/>
                      </a:cubicBezTo>
                      <a:cubicBezTo>
                        <a:pt x="23" y="102"/>
                        <a:pt x="30" y="105"/>
                        <a:pt x="30" y="111"/>
                      </a:cubicBezTo>
                      <a:cubicBezTo>
                        <a:pt x="30" y="116"/>
                        <a:pt x="28" y="124"/>
                        <a:pt x="31" y="130"/>
                      </a:cubicBezTo>
                      <a:cubicBezTo>
                        <a:pt x="35" y="136"/>
                        <a:pt x="42" y="147"/>
                        <a:pt x="42" y="151"/>
                      </a:cubicBezTo>
                      <a:cubicBezTo>
                        <a:pt x="42" y="154"/>
                        <a:pt x="45" y="167"/>
                        <a:pt x="47" y="171"/>
                      </a:cubicBezTo>
                      <a:cubicBezTo>
                        <a:pt x="48" y="174"/>
                        <a:pt x="53" y="200"/>
                        <a:pt x="59" y="200"/>
                      </a:cubicBezTo>
                      <a:cubicBezTo>
                        <a:pt x="64" y="200"/>
                        <a:pt x="69" y="201"/>
                        <a:pt x="72" y="197"/>
                      </a:cubicBezTo>
                      <a:cubicBezTo>
                        <a:pt x="75" y="193"/>
                        <a:pt x="79" y="181"/>
                        <a:pt x="83" y="179"/>
                      </a:cubicBezTo>
                      <a:cubicBezTo>
                        <a:pt x="86" y="178"/>
                        <a:pt x="92" y="175"/>
                        <a:pt x="96" y="178"/>
                      </a:cubicBezTo>
                      <a:cubicBezTo>
                        <a:pt x="100" y="181"/>
                        <a:pt x="101" y="185"/>
                        <a:pt x="101" y="188"/>
                      </a:cubicBezTo>
                      <a:cubicBezTo>
                        <a:pt x="101" y="191"/>
                        <a:pt x="101" y="193"/>
                        <a:pt x="103" y="197"/>
                      </a:cubicBezTo>
                      <a:cubicBezTo>
                        <a:pt x="105" y="201"/>
                        <a:pt x="115" y="213"/>
                        <a:pt x="119" y="213"/>
                      </a:cubicBezTo>
                      <a:cubicBezTo>
                        <a:pt x="123" y="213"/>
                        <a:pt x="134" y="208"/>
                        <a:pt x="136" y="212"/>
                      </a:cubicBezTo>
                      <a:cubicBezTo>
                        <a:pt x="138" y="216"/>
                        <a:pt x="141" y="217"/>
                        <a:pt x="146" y="217"/>
                      </a:cubicBezTo>
                      <a:cubicBezTo>
                        <a:pt x="151" y="217"/>
                        <a:pt x="157" y="215"/>
                        <a:pt x="161" y="213"/>
                      </a:cubicBezTo>
                      <a:cubicBezTo>
                        <a:pt x="164" y="211"/>
                        <a:pt x="168" y="207"/>
                        <a:pt x="173" y="206"/>
                      </a:cubicBezTo>
                      <a:cubicBezTo>
                        <a:pt x="179" y="205"/>
                        <a:pt x="185" y="207"/>
                        <a:pt x="186" y="209"/>
                      </a:cubicBezTo>
                      <a:cubicBezTo>
                        <a:pt x="187" y="211"/>
                        <a:pt x="193" y="213"/>
                        <a:pt x="199" y="217"/>
                      </a:cubicBezTo>
                      <a:cubicBezTo>
                        <a:pt x="203" y="221"/>
                        <a:pt x="211" y="225"/>
                        <a:pt x="214" y="22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37" name="Freeform 278"/>
                <p:cNvSpPr>
                  <a:spLocks/>
                </p:cNvSpPr>
                <p:nvPr/>
              </p:nvSpPr>
              <p:spPr bwMode="auto">
                <a:xfrm>
                  <a:off x="13302926" y="9100831"/>
                  <a:ext cx="1566388" cy="2312813"/>
                </a:xfrm>
                <a:custGeom>
                  <a:avLst/>
                  <a:gdLst>
                    <a:gd name="T0" fmla="*/ 415 w 426"/>
                    <a:gd name="T1" fmla="*/ 367 h 628"/>
                    <a:gd name="T2" fmla="*/ 400 w 426"/>
                    <a:gd name="T3" fmla="*/ 286 h 628"/>
                    <a:gd name="T4" fmla="*/ 393 w 426"/>
                    <a:gd name="T5" fmla="*/ 251 h 628"/>
                    <a:gd name="T6" fmla="*/ 409 w 426"/>
                    <a:gd name="T7" fmla="*/ 195 h 628"/>
                    <a:gd name="T8" fmla="*/ 396 w 426"/>
                    <a:gd name="T9" fmla="*/ 184 h 628"/>
                    <a:gd name="T10" fmla="*/ 398 w 426"/>
                    <a:gd name="T11" fmla="*/ 163 h 628"/>
                    <a:gd name="T12" fmla="*/ 387 w 426"/>
                    <a:gd name="T13" fmla="*/ 153 h 628"/>
                    <a:gd name="T14" fmla="*/ 378 w 426"/>
                    <a:gd name="T15" fmla="*/ 132 h 628"/>
                    <a:gd name="T16" fmla="*/ 359 w 426"/>
                    <a:gd name="T17" fmla="*/ 106 h 628"/>
                    <a:gd name="T18" fmla="*/ 339 w 426"/>
                    <a:gd name="T19" fmla="*/ 98 h 628"/>
                    <a:gd name="T20" fmla="*/ 317 w 426"/>
                    <a:gd name="T21" fmla="*/ 111 h 628"/>
                    <a:gd name="T22" fmla="*/ 300 w 426"/>
                    <a:gd name="T23" fmla="*/ 108 h 628"/>
                    <a:gd name="T24" fmla="*/ 300 w 426"/>
                    <a:gd name="T25" fmla="*/ 82 h 628"/>
                    <a:gd name="T26" fmla="*/ 275 w 426"/>
                    <a:gd name="T27" fmla="*/ 77 h 628"/>
                    <a:gd name="T28" fmla="*/ 254 w 426"/>
                    <a:gd name="T29" fmla="*/ 49 h 628"/>
                    <a:gd name="T30" fmla="*/ 236 w 426"/>
                    <a:gd name="T31" fmla="*/ 31 h 628"/>
                    <a:gd name="T32" fmla="*/ 216 w 426"/>
                    <a:gd name="T33" fmla="*/ 7 h 628"/>
                    <a:gd name="T34" fmla="*/ 199 w 426"/>
                    <a:gd name="T35" fmla="*/ 8 h 628"/>
                    <a:gd name="T36" fmla="*/ 183 w 426"/>
                    <a:gd name="T37" fmla="*/ 1 h 628"/>
                    <a:gd name="T38" fmla="*/ 167 w 426"/>
                    <a:gd name="T39" fmla="*/ 11 h 628"/>
                    <a:gd name="T40" fmla="*/ 168 w 426"/>
                    <a:gd name="T41" fmla="*/ 29 h 628"/>
                    <a:gd name="T42" fmla="*/ 187 w 426"/>
                    <a:gd name="T43" fmla="*/ 64 h 628"/>
                    <a:gd name="T44" fmla="*/ 196 w 426"/>
                    <a:gd name="T45" fmla="*/ 73 h 628"/>
                    <a:gd name="T46" fmla="*/ 188 w 426"/>
                    <a:gd name="T47" fmla="*/ 100 h 628"/>
                    <a:gd name="T48" fmla="*/ 162 w 426"/>
                    <a:gd name="T49" fmla="*/ 110 h 628"/>
                    <a:gd name="T50" fmla="*/ 142 w 426"/>
                    <a:gd name="T51" fmla="*/ 126 h 628"/>
                    <a:gd name="T52" fmla="*/ 160 w 426"/>
                    <a:gd name="T53" fmla="*/ 152 h 628"/>
                    <a:gd name="T54" fmla="*/ 175 w 426"/>
                    <a:gd name="T55" fmla="*/ 182 h 628"/>
                    <a:gd name="T56" fmla="*/ 202 w 426"/>
                    <a:gd name="T57" fmla="*/ 191 h 628"/>
                    <a:gd name="T58" fmla="*/ 228 w 426"/>
                    <a:gd name="T59" fmla="*/ 222 h 628"/>
                    <a:gd name="T60" fmla="*/ 203 w 426"/>
                    <a:gd name="T61" fmla="*/ 253 h 628"/>
                    <a:gd name="T62" fmla="*/ 177 w 426"/>
                    <a:gd name="T63" fmla="*/ 295 h 628"/>
                    <a:gd name="T64" fmla="*/ 156 w 426"/>
                    <a:gd name="T65" fmla="*/ 325 h 628"/>
                    <a:gd name="T66" fmla="*/ 172 w 426"/>
                    <a:gd name="T67" fmla="*/ 348 h 628"/>
                    <a:gd name="T68" fmla="*/ 174 w 426"/>
                    <a:gd name="T69" fmla="*/ 381 h 628"/>
                    <a:gd name="T70" fmla="*/ 132 w 426"/>
                    <a:gd name="T71" fmla="*/ 414 h 628"/>
                    <a:gd name="T72" fmla="*/ 107 w 426"/>
                    <a:gd name="T73" fmla="*/ 447 h 628"/>
                    <a:gd name="T74" fmla="*/ 78 w 426"/>
                    <a:gd name="T75" fmla="*/ 485 h 628"/>
                    <a:gd name="T76" fmla="*/ 22 w 426"/>
                    <a:gd name="T77" fmla="*/ 505 h 628"/>
                    <a:gd name="T78" fmla="*/ 6 w 426"/>
                    <a:gd name="T79" fmla="*/ 522 h 628"/>
                    <a:gd name="T80" fmla="*/ 4 w 426"/>
                    <a:gd name="T81" fmla="*/ 533 h 628"/>
                    <a:gd name="T82" fmla="*/ 5 w 426"/>
                    <a:gd name="T83" fmla="*/ 553 h 628"/>
                    <a:gd name="T84" fmla="*/ 21 w 426"/>
                    <a:gd name="T85" fmla="*/ 566 h 628"/>
                    <a:gd name="T86" fmla="*/ 1 w 426"/>
                    <a:gd name="T87" fmla="*/ 603 h 628"/>
                    <a:gd name="T88" fmla="*/ 53 w 426"/>
                    <a:gd name="T89" fmla="*/ 624 h 628"/>
                    <a:gd name="T90" fmla="*/ 151 w 426"/>
                    <a:gd name="T91" fmla="*/ 594 h 628"/>
                    <a:gd name="T92" fmla="*/ 234 w 426"/>
                    <a:gd name="T93" fmla="*/ 513 h 628"/>
                    <a:gd name="T94" fmla="*/ 331 w 426"/>
                    <a:gd name="T95" fmla="*/ 500 h 628"/>
                    <a:gd name="T96" fmla="*/ 407 w 426"/>
                    <a:gd name="T97" fmla="*/ 460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26" h="628">
                      <a:moveTo>
                        <a:pt x="416" y="426"/>
                      </a:moveTo>
                      <a:cubicBezTo>
                        <a:pt x="412" y="423"/>
                        <a:pt x="408" y="413"/>
                        <a:pt x="407" y="408"/>
                      </a:cubicBezTo>
                      <a:cubicBezTo>
                        <a:pt x="407" y="402"/>
                        <a:pt x="410" y="393"/>
                        <a:pt x="412" y="389"/>
                      </a:cubicBezTo>
                      <a:cubicBezTo>
                        <a:pt x="414" y="385"/>
                        <a:pt x="415" y="370"/>
                        <a:pt x="415" y="367"/>
                      </a:cubicBezTo>
                      <a:cubicBezTo>
                        <a:pt x="415" y="364"/>
                        <a:pt x="419" y="340"/>
                        <a:pt x="419" y="337"/>
                      </a:cubicBezTo>
                      <a:cubicBezTo>
                        <a:pt x="419" y="335"/>
                        <a:pt x="421" y="330"/>
                        <a:pt x="422" y="326"/>
                      </a:cubicBezTo>
                      <a:cubicBezTo>
                        <a:pt x="424" y="321"/>
                        <a:pt x="421" y="312"/>
                        <a:pt x="419" y="307"/>
                      </a:cubicBezTo>
                      <a:cubicBezTo>
                        <a:pt x="418" y="302"/>
                        <a:pt x="403" y="290"/>
                        <a:pt x="400" y="286"/>
                      </a:cubicBezTo>
                      <a:cubicBezTo>
                        <a:pt x="397" y="282"/>
                        <a:pt x="390" y="290"/>
                        <a:pt x="386" y="292"/>
                      </a:cubicBezTo>
                      <a:cubicBezTo>
                        <a:pt x="382" y="293"/>
                        <a:pt x="382" y="286"/>
                        <a:pt x="381" y="282"/>
                      </a:cubicBezTo>
                      <a:cubicBezTo>
                        <a:pt x="381" y="278"/>
                        <a:pt x="384" y="271"/>
                        <a:pt x="386" y="268"/>
                      </a:cubicBezTo>
                      <a:cubicBezTo>
                        <a:pt x="388" y="265"/>
                        <a:pt x="393" y="251"/>
                        <a:pt x="393" y="251"/>
                      </a:cubicBezTo>
                      <a:cubicBezTo>
                        <a:pt x="397" y="247"/>
                        <a:pt x="402" y="238"/>
                        <a:pt x="406" y="236"/>
                      </a:cubicBezTo>
                      <a:cubicBezTo>
                        <a:pt x="410" y="234"/>
                        <a:pt x="422" y="228"/>
                        <a:pt x="426" y="224"/>
                      </a:cubicBezTo>
                      <a:cubicBezTo>
                        <a:pt x="426" y="224"/>
                        <a:pt x="426" y="224"/>
                        <a:pt x="426" y="224"/>
                      </a:cubicBezTo>
                      <a:cubicBezTo>
                        <a:pt x="425" y="223"/>
                        <a:pt x="410" y="198"/>
                        <a:pt x="409" y="195"/>
                      </a:cubicBezTo>
                      <a:cubicBezTo>
                        <a:pt x="408" y="195"/>
                        <a:pt x="406" y="195"/>
                        <a:pt x="405" y="195"/>
                      </a:cubicBezTo>
                      <a:cubicBezTo>
                        <a:pt x="403" y="196"/>
                        <a:pt x="401" y="196"/>
                        <a:pt x="399" y="195"/>
                      </a:cubicBezTo>
                      <a:cubicBezTo>
                        <a:pt x="395" y="194"/>
                        <a:pt x="396" y="189"/>
                        <a:pt x="396" y="186"/>
                      </a:cubicBezTo>
                      <a:cubicBezTo>
                        <a:pt x="396" y="185"/>
                        <a:pt x="396" y="185"/>
                        <a:pt x="396" y="184"/>
                      </a:cubicBezTo>
                      <a:cubicBezTo>
                        <a:pt x="396" y="183"/>
                        <a:pt x="392" y="178"/>
                        <a:pt x="390" y="176"/>
                      </a:cubicBezTo>
                      <a:cubicBezTo>
                        <a:pt x="389" y="175"/>
                        <a:pt x="389" y="175"/>
                        <a:pt x="389" y="175"/>
                      </a:cubicBezTo>
                      <a:cubicBezTo>
                        <a:pt x="388" y="174"/>
                        <a:pt x="388" y="173"/>
                        <a:pt x="388" y="171"/>
                      </a:cubicBezTo>
                      <a:cubicBezTo>
                        <a:pt x="389" y="168"/>
                        <a:pt x="393" y="165"/>
                        <a:pt x="398" y="163"/>
                      </a:cubicBezTo>
                      <a:cubicBezTo>
                        <a:pt x="399" y="162"/>
                        <a:pt x="399" y="162"/>
                        <a:pt x="399" y="162"/>
                      </a:cubicBezTo>
                      <a:cubicBezTo>
                        <a:pt x="398" y="161"/>
                        <a:pt x="395" y="160"/>
                        <a:pt x="393" y="160"/>
                      </a:cubicBezTo>
                      <a:cubicBezTo>
                        <a:pt x="390" y="159"/>
                        <a:pt x="388" y="156"/>
                        <a:pt x="387" y="154"/>
                      </a:cubicBezTo>
                      <a:cubicBezTo>
                        <a:pt x="387" y="154"/>
                        <a:pt x="387" y="153"/>
                        <a:pt x="387" y="153"/>
                      </a:cubicBezTo>
                      <a:cubicBezTo>
                        <a:pt x="386" y="152"/>
                        <a:pt x="382" y="152"/>
                        <a:pt x="380" y="151"/>
                      </a:cubicBezTo>
                      <a:cubicBezTo>
                        <a:pt x="379" y="151"/>
                        <a:pt x="378" y="151"/>
                        <a:pt x="377" y="150"/>
                      </a:cubicBezTo>
                      <a:cubicBezTo>
                        <a:pt x="375" y="147"/>
                        <a:pt x="376" y="141"/>
                        <a:pt x="377" y="134"/>
                      </a:cubicBezTo>
                      <a:cubicBezTo>
                        <a:pt x="377" y="133"/>
                        <a:pt x="377" y="132"/>
                        <a:pt x="378" y="132"/>
                      </a:cubicBezTo>
                      <a:cubicBezTo>
                        <a:pt x="378" y="130"/>
                        <a:pt x="377" y="127"/>
                        <a:pt x="375" y="124"/>
                      </a:cubicBezTo>
                      <a:cubicBezTo>
                        <a:pt x="374" y="122"/>
                        <a:pt x="373" y="119"/>
                        <a:pt x="372" y="115"/>
                      </a:cubicBezTo>
                      <a:cubicBezTo>
                        <a:pt x="371" y="113"/>
                        <a:pt x="370" y="111"/>
                        <a:pt x="370" y="110"/>
                      </a:cubicBezTo>
                      <a:cubicBezTo>
                        <a:pt x="369" y="109"/>
                        <a:pt x="361" y="106"/>
                        <a:pt x="359" y="106"/>
                      </a:cubicBezTo>
                      <a:cubicBezTo>
                        <a:pt x="358" y="107"/>
                        <a:pt x="356" y="109"/>
                        <a:pt x="356" y="110"/>
                      </a:cubicBezTo>
                      <a:cubicBezTo>
                        <a:pt x="354" y="111"/>
                        <a:pt x="353" y="113"/>
                        <a:pt x="352" y="114"/>
                      </a:cubicBezTo>
                      <a:cubicBezTo>
                        <a:pt x="349" y="116"/>
                        <a:pt x="345" y="116"/>
                        <a:pt x="342" y="113"/>
                      </a:cubicBezTo>
                      <a:cubicBezTo>
                        <a:pt x="339" y="110"/>
                        <a:pt x="339" y="101"/>
                        <a:pt x="339" y="98"/>
                      </a:cubicBezTo>
                      <a:cubicBezTo>
                        <a:pt x="339" y="97"/>
                        <a:pt x="334" y="95"/>
                        <a:pt x="330" y="94"/>
                      </a:cubicBezTo>
                      <a:cubicBezTo>
                        <a:pt x="329" y="94"/>
                        <a:pt x="327" y="96"/>
                        <a:pt x="325" y="98"/>
                      </a:cubicBezTo>
                      <a:cubicBezTo>
                        <a:pt x="324" y="99"/>
                        <a:pt x="323" y="100"/>
                        <a:pt x="322" y="100"/>
                      </a:cubicBezTo>
                      <a:cubicBezTo>
                        <a:pt x="320" y="102"/>
                        <a:pt x="318" y="108"/>
                        <a:pt x="317" y="111"/>
                      </a:cubicBezTo>
                      <a:cubicBezTo>
                        <a:pt x="316" y="112"/>
                        <a:pt x="316" y="112"/>
                        <a:pt x="316" y="112"/>
                      </a:cubicBezTo>
                      <a:cubicBezTo>
                        <a:pt x="316" y="112"/>
                        <a:pt x="315" y="113"/>
                        <a:pt x="315" y="113"/>
                      </a:cubicBezTo>
                      <a:cubicBezTo>
                        <a:pt x="312" y="114"/>
                        <a:pt x="308" y="113"/>
                        <a:pt x="300" y="109"/>
                      </a:cubicBezTo>
                      <a:cubicBezTo>
                        <a:pt x="300" y="108"/>
                        <a:pt x="300" y="108"/>
                        <a:pt x="300" y="108"/>
                      </a:cubicBezTo>
                      <a:cubicBezTo>
                        <a:pt x="296" y="106"/>
                        <a:pt x="295" y="100"/>
                        <a:pt x="295" y="99"/>
                      </a:cubicBezTo>
                      <a:cubicBezTo>
                        <a:pt x="294" y="95"/>
                        <a:pt x="299" y="89"/>
                        <a:pt x="302" y="87"/>
                      </a:cubicBezTo>
                      <a:cubicBezTo>
                        <a:pt x="302" y="86"/>
                        <a:pt x="302" y="86"/>
                        <a:pt x="301" y="85"/>
                      </a:cubicBezTo>
                      <a:cubicBezTo>
                        <a:pt x="301" y="84"/>
                        <a:pt x="300" y="83"/>
                        <a:pt x="300" y="82"/>
                      </a:cubicBezTo>
                      <a:cubicBezTo>
                        <a:pt x="299" y="82"/>
                        <a:pt x="297" y="83"/>
                        <a:pt x="296" y="83"/>
                      </a:cubicBezTo>
                      <a:cubicBezTo>
                        <a:pt x="294" y="84"/>
                        <a:pt x="293" y="84"/>
                        <a:pt x="292" y="84"/>
                      </a:cubicBezTo>
                      <a:cubicBezTo>
                        <a:pt x="289" y="84"/>
                        <a:pt x="280" y="82"/>
                        <a:pt x="278" y="80"/>
                      </a:cubicBezTo>
                      <a:cubicBezTo>
                        <a:pt x="277" y="79"/>
                        <a:pt x="276" y="78"/>
                        <a:pt x="275" y="77"/>
                      </a:cubicBezTo>
                      <a:cubicBezTo>
                        <a:pt x="271" y="75"/>
                        <a:pt x="269" y="73"/>
                        <a:pt x="269" y="71"/>
                      </a:cubicBezTo>
                      <a:cubicBezTo>
                        <a:pt x="268" y="70"/>
                        <a:pt x="267" y="66"/>
                        <a:pt x="267" y="63"/>
                      </a:cubicBezTo>
                      <a:cubicBezTo>
                        <a:pt x="264" y="62"/>
                        <a:pt x="259" y="61"/>
                        <a:pt x="257" y="60"/>
                      </a:cubicBezTo>
                      <a:cubicBezTo>
                        <a:pt x="253" y="60"/>
                        <a:pt x="253" y="53"/>
                        <a:pt x="254" y="49"/>
                      </a:cubicBezTo>
                      <a:cubicBezTo>
                        <a:pt x="254" y="48"/>
                        <a:pt x="254" y="47"/>
                        <a:pt x="254" y="47"/>
                      </a:cubicBezTo>
                      <a:cubicBezTo>
                        <a:pt x="253" y="46"/>
                        <a:pt x="251" y="46"/>
                        <a:pt x="250" y="46"/>
                      </a:cubicBezTo>
                      <a:cubicBezTo>
                        <a:pt x="249" y="45"/>
                        <a:pt x="247" y="45"/>
                        <a:pt x="246" y="44"/>
                      </a:cubicBezTo>
                      <a:cubicBezTo>
                        <a:pt x="243" y="43"/>
                        <a:pt x="240" y="38"/>
                        <a:pt x="236" y="31"/>
                      </a:cubicBezTo>
                      <a:cubicBezTo>
                        <a:pt x="235" y="30"/>
                        <a:pt x="235" y="30"/>
                        <a:pt x="235" y="30"/>
                      </a:cubicBezTo>
                      <a:cubicBezTo>
                        <a:pt x="234" y="29"/>
                        <a:pt x="231" y="28"/>
                        <a:pt x="229" y="27"/>
                      </a:cubicBezTo>
                      <a:cubicBezTo>
                        <a:pt x="226" y="26"/>
                        <a:pt x="224" y="25"/>
                        <a:pt x="223" y="25"/>
                      </a:cubicBezTo>
                      <a:cubicBezTo>
                        <a:pt x="219" y="22"/>
                        <a:pt x="216" y="10"/>
                        <a:pt x="216" y="7"/>
                      </a:cubicBezTo>
                      <a:cubicBezTo>
                        <a:pt x="215" y="6"/>
                        <a:pt x="213" y="4"/>
                        <a:pt x="211" y="2"/>
                      </a:cubicBezTo>
                      <a:cubicBezTo>
                        <a:pt x="210" y="3"/>
                        <a:pt x="210" y="3"/>
                        <a:pt x="209" y="4"/>
                      </a:cubicBezTo>
                      <a:cubicBezTo>
                        <a:pt x="209" y="4"/>
                        <a:pt x="203" y="8"/>
                        <a:pt x="200" y="8"/>
                      </a:cubicBezTo>
                      <a:cubicBezTo>
                        <a:pt x="200" y="8"/>
                        <a:pt x="199" y="8"/>
                        <a:pt x="199" y="8"/>
                      </a:cubicBezTo>
                      <a:cubicBezTo>
                        <a:pt x="197" y="9"/>
                        <a:pt x="193" y="10"/>
                        <a:pt x="190" y="7"/>
                      </a:cubicBezTo>
                      <a:cubicBezTo>
                        <a:pt x="189" y="5"/>
                        <a:pt x="189" y="5"/>
                        <a:pt x="189" y="5"/>
                      </a:cubicBezTo>
                      <a:cubicBezTo>
                        <a:pt x="187" y="3"/>
                        <a:pt x="186" y="2"/>
                        <a:pt x="184" y="1"/>
                      </a:cubicBezTo>
                      <a:cubicBezTo>
                        <a:pt x="183" y="1"/>
                        <a:pt x="183" y="1"/>
                        <a:pt x="183" y="1"/>
                      </a:cubicBezTo>
                      <a:cubicBezTo>
                        <a:pt x="181" y="1"/>
                        <a:pt x="177" y="0"/>
                        <a:pt x="176" y="1"/>
                      </a:cubicBezTo>
                      <a:cubicBezTo>
                        <a:pt x="176" y="1"/>
                        <a:pt x="175" y="2"/>
                        <a:pt x="174" y="3"/>
                      </a:cubicBezTo>
                      <a:cubicBezTo>
                        <a:pt x="172" y="4"/>
                        <a:pt x="167" y="8"/>
                        <a:pt x="166" y="10"/>
                      </a:cubicBezTo>
                      <a:cubicBezTo>
                        <a:pt x="166" y="10"/>
                        <a:pt x="167" y="11"/>
                        <a:pt x="167" y="11"/>
                      </a:cubicBezTo>
                      <a:cubicBezTo>
                        <a:pt x="169" y="12"/>
                        <a:pt x="171" y="14"/>
                        <a:pt x="169" y="18"/>
                      </a:cubicBezTo>
                      <a:cubicBezTo>
                        <a:pt x="169" y="18"/>
                        <a:pt x="169" y="19"/>
                        <a:pt x="168" y="20"/>
                      </a:cubicBezTo>
                      <a:cubicBezTo>
                        <a:pt x="167" y="21"/>
                        <a:pt x="165" y="26"/>
                        <a:pt x="166" y="27"/>
                      </a:cubicBezTo>
                      <a:cubicBezTo>
                        <a:pt x="166" y="28"/>
                        <a:pt x="167" y="29"/>
                        <a:pt x="168" y="29"/>
                      </a:cubicBezTo>
                      <a:cubicBezTo>
                        <a:pt x="169" y="31"/>
                        <a:pt x="172" y="33"/>
                        <a:pt x="170" y="35"/>
                      </a:cubicBezTo>
                      <a:cubicBezTo>
                        <a:pt x="169" y="37"/>
                        <a:pt x="167" y="47"/>
                        <a:pt x="167" y="49"/>
                      </a:cubicBezTo>
                      <a:cubicBezTo>
                        <a:pt x="168" y="51"/>
                        <a:pt x="181" y="65"/>
                        <a:pt x="183" y="65"/>
                      </a:cubicBezTo>
                      <a:cubicBezTo>
                        <a:pt x="184" y="65"/>
                        <a:pt x="185" y="65"/>
                        <a:pt x="187" y="64"/>
                      </a:cubicBezTo>
                      <a:cubicBezTo>
                        <a:pt x="191" y="63"/>
                        <a:pt x="193" y="62"/>
                        <a:pt x="195" y="63"/>
                      </a:cubicBezTo>
                      <a:cubicBezTo>
                        <a:pt x="196" y="64"/>
                        <a:pt x="196" y="64"/>
                        <a:pt x="196" y="65"/>
                      </a:cubicBezTo>
                      <a:cubicBezTo>
                        <a:pt x="196" y="66"/>
                        <a:pt x="196" y="67"/>
                        <a:pt x="196" y="69"/>
                      </a:cubicBezTo>
                      <a:cubicBezTo>
                        <a:pt x="195" y="71"/>
                        <a:pt x="195" y="72"/>
                        <a:pt x="196" y="73"/>
                      </a:cubicBezTo>
                      <a:cubicBezTo>
                        <a:pt x="196" y="73"/>
                        <a:pt x="197" y="73"/>
                        <a:pt x="197" y="74"/>
                      </a:cubicBezTo>
                      <a:cubicBezTo>
                        <a:pt x="199" y="75"/>
                        <a:pt x="201" y="77"/>
                        <a:pt x="201" y="80"/>
                      </a:cubicBezTo>
                      <a:cubicBezTo>
                        <a:pt x="201" y="89"/>
                        <a:pt x="200" y="94"/>
                        <a:pt x="197" y="94"/>
                      </a:cubicBezTo>
                      <a:cubicBezTo>
                        <a:pt x="196" y="95"/>
                        <a:pt x="189" y="98"/>
                        <a:pt x="188" y="100"/>
                      </a:cubicBezTo>
                      <a:cubicBezTo>
                        <a:pt x="188" y="101"/>
                        <a:pt x="183" y="111"/>
                        <a:pt x="179" y="111"/>
                      </a:cubicBezTo>
                      <a:cubicBezTo>
                        <a:pt x="178" y="111"/>
                        <a:pt x="176" y="111"/>
                        <a:pt x="173" y="110"/>
                      </a:cubicBezTo>
                      <a:cubicBezTo>
                        <a:pt x="170" y="110"/>
                        <a:pt x="165" y="109"/>
                        <a:pt x="164" y="109"/>
                      </a:cubicBezTo>
                      <a:cubicBezTo>
                        <a:pt x="164" y="109"/>
                        <a:pt x="163" y="110"/>
                        <a:pt x="162" y="110"/>
                      </a:cubicBezTo>
                      <a:cubicBezTo>
                        <a:pt x="160" y="112"/>
                        <a:pt x="156" y="114"/>
                        <a:pt x="153" y="114"/>
                      </a:cubicBezTo>
                      <a:cubicBezTo>
                        <a:pt x="150" y="114"/>
                        <a:pt x="145" y="113"/>
                        <a:pt x="143" y="113"/>
                      </a:cubicBezTo>
                      <a:cubicBezTo>
                        <a:pt x="142" y="114"/>
                        <a:pt x="142" y="117"/>
                        <a:pt x="142" y="125"/>
                      </a:cubicBezTo>
                      <a:cubicBezTo>
                        <a:pt x="142" y="126"/>
                        <a:pt x="142" y="126"/>
                        <a:pt x="142" y="126"/>
                      </a:cubicBezTo>
                      <a:cubicBezTo>
                        <a:pt x="143" y="128"/>
                        <a:pt x="144" y="130"/>
                        <a:pt x="144" y="130"/>
                      </a:cubicBezTo>
                      <a:cubicBezTo>
                        <a:pt x="145" y="130"/>
                        <a:pt x="145" y="131"/>
                        <a:pt x="146" y="131"/>
                      </a:cubicBezTo>
                      <a:cubicBezTo>
                        <a:pt x="152" y="133"/>
                        <a:pt x="157" y="135"/>
                        <a:pt x="157" y="139"/>
                      </a:cubicBezTo>
                      <a:cubicBezTo>
                        <a:pt x="157" y="142"/>
                        <a:pt x="158" y="150"/>
                        <a:pt x="160" y="152"/>
                      </a:cubicBezTo>
                      <a:cubicBezTo>
                        <a:pt x="160" y="153"/>
                        <a:pt x="161" y="154"/>
                        <a:pt x="162" y="155"/>
                      </a:cubicBezTo>
                      <a:cubicBezTo>
                        <a:pt x="165" y="158"/>
                        <a:pt x="168" y="161"/>
                        <a:pt x="168" y="163"/>
                      </a:cubicBezTo>
                      <a:cubicBezTo>
                        <a:pt x="169" y="164"/>
                        <a:pt x="169" y="165"/>
                        <a:pt x="170" y="169"/>
                      </a:cubicBezTo>
                      <a:cubicBezTo>
                        <a:pt x="171" y="173"/>
                        <a:pt x="173" y="181"/>
                        <a:pt x="175" y="182"/>
                      </a:cubicBezTo>
                      <a:cubicBezTo>
                        <a:pt x="183" y="193"/>
                        <a:pt x="186" y="193"/>
                        <a:pt x="186" y="193"/>
                      </a:cubicBezTo>
                      <a:cubicBezTo>
                        <a:pt x="187" y="192"/>
                        <a:pt x="189" y="192"/>
                        <a:pt x="190" y="191"/>
                      </a:cubicBezTo>
                      <a:cubicBezTo>
                        <a:pt x="195" y="189"/>
                        <a:pt x="197" y="189"/>
                        <a:pt x="199" y="190"/>
                      </a:cubicBezTo>
                      <a:cubicBezTo>
                        <a:pt x="199" y="190"/>
                        <a:pt x="200" y="191"/>
                        <a:pt x="202" y="191"/>
                      </a:cubicBezTo>
                      <a:cubicBezTo>
                        <a:pt x="211" y="196"/>
                        <a:pt x="216" y="199"/>
                        <a:pt x="217" y="201"/>
                      </a:cubicBezTo>
                      <a:cubicBezTo>
                        <a:pt x="217" y="202"/>
                        <a:pt x="219" y="204"/>
                        <a:pt x="221" y="206"/>
                      </a:cubicBezTo>
                      <a:cubicBezTo>
                        <a:pt x="223" y="208"/>
                        <a:pt x="225" y="210"/>
                        <a:pt x="225" y="211"/>
                      </a:cubicBezTo>
                      <a:cubicBezTo>
                        <a:pt x="226" y="214"/>
                        <a:pt x="228" y="219"/>
                        <a:pt x="228" y="222"/>
                      </a:cubicBezTo>
                      <a:cubicBezTo>
                        <a:pt x="228" y="224"/>
                        <a:pt x="224" y="244"/>
                        <a:pt x="220" y="245"/>
                      </a:cubicBezTo>
                      <a:cubicBezTo>
                        <a:pt x="219" y="246"/>
                        <a:pt x="218" y="246"/>
                        <a:pt x="216" y="247"/>
                      </a:cubicBezTo>
                      <a:cubicBezTo>
                        <a:pt x="213" y="248"/>
                        <a:pt x="206" y="250"/>
                        <a:pt x="205" y="251"/>
                      </a:cubicBezTo>
                      <a:cubicBezTo>
                        <a:pt x="205" y="251"/>
                        <a:pt x="204" y="252"/>
                        <a:pt x="203" y="253"/>
                      </a:cubicBezTo>
                      <a:cubicBezTo>
                        <a:pt x="199" y="256"/>
                        <a:pt x="193" y="263"/>
                        <a:pt x="191" y="265"/>
                      </a:cubicBezTo>
                      <a:cubicBezTo>
                        <a:pt x="189" y="267"/>
                        <a:pt x="180" y="285"/>
                        <a:pt x="180" y="287"/>
                      </a:cubicBezTo>
                      <a:cubicBezTo>
                        <a:pt x="180" y="287"/>
                        <a:pt x="180" y="287"/>
                        <a:pt x="180" y="287"/>
                      </a:cubicBezTo>
                      <a:cubicBezTo>
                        <a:pt x="179" y="290"/>
                        <a:pt x="179" y="291"/>
                        <a:pt x="177" y="295"/>
                      </a:cubicBezTo>
                      <a:cubicBezTo>
                        <a:pt x="175" y="297"/>
                        <a:pt x="172" y="299"/>
                        <a:pt x="170" y="301"/>
                      </a:cubicBezTo>
                      <a:cubicBezTo>
                        <a:pt x="168" y="302"/>
                        <a:pt x="167" y="304"/>
                        <a:pt x="167" y="304"/>
                      </a:cubicBezTo>
                      <a:cubicBezTo>
                        <a:pt x="164" y="308"/>
                        <a:pt x="157" y="320"/>
                        <a:pt x="156" y="323"/>
                      </a:cubicBezTo>
                      <a:cubicBezTo>
                        <a:pt x="156" y="323"/>
                        <a:pt x="156" y="324"/>
                        <a:pt x="156" y="325"/>
                      </a:cubicBezTo>
                      <a:cubicBezTo>
                        <a:pt x="158" y="333"/>
                        <a:pt x="159" y="338"/>
                        <a:pt x="160" y="339"/>
                      </a:cubicBezTo>
                      <a:cubicBezTo>
                        <a:pt x="160" y="339"/>
                        <a:pt x="162" y="339"/>
                        <a:pt x="163" y="339"/>
                      </a:cubicBezTo>
                      <a:cubicBezTo>
                        <a:pt x="167" y="340"/>
                        <a:pt x="173" y="341"/>
                        <a:pt x="173" y="344"/>
                      </a:cubicBezTo>
                      <a:cubicBezTo>
                        <a:pt x="173" y="346"/>
                        <a:pt x="172" y="347"/>
                        <a:pt x="172" y="348"/>
                      </a:cubicBezTo>
                      <a:cubicBezTo>
                        <a:pt x="172" y="349"/>
                        <a:pt x="172" y="350"/>
                        <a:pt x="172" y="351"/>
                      </a:cubicBezTo>
                      <a:cubicBezTo>
                        <a:pt x="175" y="354"/>
                        <a:pt x="180" y="359"/>
                        <a:pt x="179" y="364"/>
                      </a:cubicBezTo>
                      <a:cubicBezTo>
                        <a:pt x="179" y="365"/>
                        <a:pt x="179" y="366"/>
                        <a:pt x="178" y="367"/>
                      </a:cubicBezTo>
                      <a:cubicBezTo>
                        <a:pt x="177" y="372"/>
                        <a:pt x="176" y="378"/>
                        <a:pt x="174" y="381"/>
                      </a:cubicBezTo>
                      <a:cubicBezTo>
                        <a:pt x="170" y="385"/>
                        <a:pt x="152" y="403"/>
                        <a:pt x="150" y="404"/>
                      </a:cubicBezTo>
                      <a:cubicBezTo>
                        <a:pt x="149" y="405"/>
                        <a:pt x="146" y="406"/>
                        <a:pt x="142" y="408"/>
                      </a:cubicBezTo>
                      <a:cubicBezTo>
                        <a:pt x="139" y="409"/>
                        <a:pt x="135" y="411"/>
                        <a:pt x="134" y="412"/>
                      </a:cubicBezTo>
                      <a:cubicBezTo>
                        <a:pt x="134" y="412"/>
                        <a:pt x="133" y="413"/>
                        <a:pt x="132" y="414"/>
                      </a:cubicBezTo>
                      <a:cubicBezTo>
                        <a:pt x="126" y="421"/>
                        <a:pt x="124" y="423"/>
                        <a:pt x="122" y="423"/>
                      </a:cubicBezTo>
                      <a:cubicBezTo>
                        <a:pt x="122" y="423"/>
                        <a:pt x="121" y="424"/>
                        <a:pt x="121" y="424"/>
                      </a:cubicBezTo>
                      <a:cubicBezTo>
                        <a:pt x="115" y="425"/>
                        <a:pt x="112" y="426"/>
                        <a:pt x="111" y="426"/>
                      </a:cubicBezTo>
                      <a:cubicBezTo>
                        <a:pt x="111" y="430"/>
                        <a:pt x="108" y="445"/>
                        <a:pt x="107" y="447"/>
                      </a:cubicBezTo>
                      <a:cubicBezTo>
                        <a:pt x="106" y="449"/>
                        <a:pt x="99" y="456"/>
                        <a:pt x="96" y="457"/>
                      </a:cubicBezTo>
                      <a:cubicBezTo>
                        <a:pt x="95" y="458"/>
                        <a:pt x="94" y="458"/>
                        <a:pt x="93" y="458"/>
                      </a:cubicBezTo>
                      <a:cubicBezTo>
                        <a:pt x="92" y="459"/>
                        <a:pt x="89" y="459"/>
                        <a:pt x="88" y="460"/>
                      </a:cubicBezTo>
                      <a:cubicBezTo>
                        <a:pt x="87" y="467"/>
                        <a:pt x="83" y="484"/>
                        <a:pt x="78" y="485"/>
                      </a:cubicBezTo>
                      <a:cubicBezTo>
                        <a:pt x="76" y="485"/>
                        <a:pt x="72" y="485"/>
                        <a:pt x="67" y="484"/>
                      </a:cubicBezTo>
                      <a:cubicBezTo>
                        <a:pt x="63" y="483"/>
                        <a:pt x="57" y="482"/>
                        <a:pt x="55" y="483"/>
                      </a:cubicBezTo>
                      <a:cubicBezTo>
                        <a:pt x="54" y="484"/>
                        <a:pt x="36" y="500"/>
                        <a:pt x="34" y="502"/>
                      </a:cubicBezTo>
                      <a:cubicBezTo>
                        <a:pt x="31" y="505"/>
                        <a:pt x="28" y="508"/>
                        <a:pt x="22" y="505"/>
                      </a:cubicBezTo>
                      <a:cubicBezTo>
                        <a:pt x="17" y="502"/>
                        <a:pt x="12" y="503"/>
                        <a:pt x="10" y="505"/>
                      </a:cubicBezTo>
                      <a:cubicBezTo>
                        <a:pt x="7" y="506"/>
                        <a:pt x="6" y="509"/>
                        <a:pt x="6" y="511"/>
                      </a:cubicBezTo>
                      <a:cubicBezTo>
                        <a:pt x="6" y="511"/>
                        <a:pt x="5" y="512"/>
                        <a:pt x="5" y="513"/>
                      </a:cubicBezTo>
                      <a:cubicBezTo>
                        <a:pt x="5" y="516"/>
                        <a:pt x="5" y="520"/>
                        <a:pt x="6" y="522"/>
                      </a:cubicBezTo>
                      <a:cubicBezTo>
                        <a:pt x="6" y="522"/>
                        <a:pt x="7" y="523"/>
                        <a:pt x="7" y="523"/>
                      </a:cubicBezTo>
                      <a:cubicBezTo>
                        <a:pt x="8" y="525"/>
                        <a:pt x="10" y="527"/>
                        <a:pt x="9" y="530"/>
                      </a:cubicBezTo>
                      <a:cubicBezTo>
                        <a:pt x="9" y="530"/>
                        <a:pt x="8" y="531"/>
                        <a:pt x="7" y="532"/>
                      </a:cubicBezTo>
                      <a:cubicBezTo>
                        <a:pt x="6" y="533"/>
                        <a:pt x="5" y="533"/>
                        <a:pt x="4" y="533"/>
                      </a:cubicBezTo>
                      <a:cubicBezTo>
                        <a:pt x="3" y="534"/>
                        <a:pt x="3" y="534"/>
                        <a:pt x="3" y="535"/>
                      </a:cubicBezTo>
                      <a:cubicBezTo>
                        <a:pt x="3" y="536"/>
                        <a:pt x="2" y="538"/>
                        <a:pt x="2" y="541"/>
                      </a:cubicBezTo>
                      <a:cubicBezTo>
                        <a:pt x="2" y="544"/>
                        <a:pt x="1" y="551"/>
                        <a:pt x="1" y="554"/>
                      </a:cubicBezTo>
                      <a:cubicBezTo>
                        <a:pt x="2" y="554"/>
                        <a:pt x="4" y="553"/>
                        <a:pt x="5" y="553"/>
                      </a:cubicBezTo>
                      <a:cubicBezTo>
                        <a:pt x="9" y="552"/>
                        <a:pt x="12" y="551"/>
                        <a:pt x="14" y="553"/>
                      </a:cubicBezTo>
                      <a:cubicBezTo>
                        <a:pt x="14" y="553"/>
                        <a:pt x="14" y="553"/>
                        <a:pt x="15" y="553"/>
                      </a:cubicBezTo>
                      <a:cubicBezTo>
                        <a:pt x="18" y="557"/>
                        <a:pt x="22" y="560"/>
                        <a:pt x="22" y="563"/>
                      </a:cubicBezTo>
                      <a:cubicBezTo>
                        <a:pt x="22" y="564"/>
                        <a:pt x="22" y="565"/>
                        <a:pt x="21" y="566"/>
                      </a:cubicBezTo>
                      <a:cubicBezTo>
                        <a:pt x="19" y="568"/>
                        <a:pt x="19" y="568"/>
                        <a:pt x="19" y="568"/>
                      </a:cubicBezTo>
                      <a:cubicBezTo>
                        <a:pt x="4" y="582"/>
                        <a:pt x="0" y="587"/>
                        <a:pt x="0" y="588"/>
                      </a:cubicBezTo>
                      <a:cubicBezTo>
                        <a:pt x="0" y="592"/>
                        <a:pt x="1" y="601"/>
                        <a:pt x="1" y="602"/>
                      </a:cubicBezTo>
                      <a:cubicBezTo>
                        <a:pt x="2" y="602"/>
                        <a:pt x="1" y="602"/>
                        <a:pt x="1" y="603"/>
                      </a:cubicBezTo>
                      <a:cubicBezTo>
                        <a:pt x="5" y="605"/>
                        <a:pt x="8" y="609"/>
                        <a:pt x="10" y="610"/>
                      </a:cubicBezTo>
                      <a:cubicBezTo>
                        <a:pt x="12" y="612"/>
                        <a:pt x="15" y="619"/>
                        <a:pt x="17" y="622"/>
                      </a:cubicBezTo>
                      <a:cubicBezTo>
                        <a:pt x="19" y="626"/>
                        <a:pt x="34" y="628"/>
                        <a:pt x="37" y="628"/>
                      </a:cubicBezTo>
                      <a:cubicBezTo>
                        <a:pt x="40" y="628"/>
                        <a:pt x="50" y="626"/>
                        <a:pt x="53" y="624"/>
                      </a:cubicBezTo>
                      <a:cubicBezTo>
                        <a:pt x="57" y="621"/>
                        <a:pt x="73" y="624"/>
                        <a:pt x="82" y="624"/>
                      </a:cubicBezTo>
                      <a:cubicBezTo>
                        <a:pt x="91" y="625"/>
                        <a:pt x="99" y="620"/>
                        <a:pt x="104" y="619"/>
                      </a:cubicBezTo>
                      <a:cubicBezTo>
                        <a:pt x="108" y="617"/>
                        <a:pt x="125" y="617"/>
                        <a:pt x="130" y="615"/>
                      </a:cubicBezTo>
                      <a:cubicBezTo>
                        <a:pt x="135" y="614"/>
                        <a:pt x="147" y="597"/>
                        <a:pt x="151" y="594"/>
                      </a:cubicBezTo>
                      <a:cubicBezTo>
                        <a:pt x="155" y="591"/>
                        <a:pt x="168" y="586"/>
                        <a:pt x="172" y="584"/>
                      </a:cubicBezTo>
                      <a:cubicBezTo>
                        <a:pt x="176" y="582"/>
                        <a:pt x="197" y="566"/>
                        <a:pt x="201" y="562"/>
                      </a:cubicBezTo>
                      <a:cubicBezTo>
                        <a:pt x="204" y="557"/>
                        <a:pt x="210" y="541"/>
                        <a:pt x="211" y="536"/>
                      </a:cubicBezTo>
                      <a:cubicBezTo>
                        <a:pt x="211" y="532"/>
                        <a:pt x="230" y="517"/>
                        <a:pt x="234" y="513"/>
                      </a:cubicBezTo>
                      <a:cubicBezTo>
                        <a:pt x="238" y="510"/>
                        <a:pt x="246" y="508"/>
                        <a:pt x="249" y="506"/>
                      </a:cubicBezTo>
                      <a:cubicBezTo>
                        <a:pt x="253" y="504"/>
                        <a:pt x="279" y="515"/>
                        <a:pt x="284" y="516"/>
                      </a:cubicBezTo>
                      <a:cubicBezTo>
                        <a:pt x="288" y="517"/>
                        <a:pt x="311" y="499"/>
                        <a:pt x="314" y="498"/>
                      </a:cubicBezTo>
                      <a:cubicBezTo>
                        <a:pt x="317" y="496"/>
                        <a:pt x="329" y="500"/>
                        <a:pt x="331" y="500"/>
                      </a:cubicBezTo>
                      <a:cubicBezTo>
                        <a:pt x="333" y="500"/>
                        <a:pt x="355" y="503"/>
                        <a:pt x="360" y="503"/>
                      </a:cubicBezTo>
                      <a:cubicBezTo>
                        <a:pt x="365" y="503"/>
                        <a:pt x="381" y="496"/>
                        <a:pt x="383" y="494"/>
                      </a:cubicBezTo>
                      <a:cubicBezTo>
                        <a:pt x="385" y="492"/>
                        <a:pt x="395" y="483"/>
                        <a:pt x="397" y="481"/>
                      </a:cubicBezTo>
                      <a:cubicBezTo>
                        <a:pt x="400" y="479"/>
                        <a:pt x="405" y="463"/>
                        <a:pt x="407" y="460"/>
                      </a:cubicBezTo>
                      <a:cubicBezTo>
                        <a:pt x="408" y="456"/>
                        <a:pt x="419" y="454"/>
                        <a:pt x="422" y="453"/>
                      </a:cubicBezTo>
                      <a:cubicBezTo>
                        <a:pt x="426" y="451"/>
                        <a:pt x="424" y="438"/>
                        <a:pt x="424" y="434"/>
                      </a:cubicBezTo>
                      <a:cubicBezTo>
                        <a:pt x="424" y="429"/>
                        <a:pt x="420" y="428"/>
                        <a:pt x="416" y="42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12273286" y="5883607"/>
                <a:ext cx="4484675" cy="2941494"/>
                <a:chOff x="3025800" y="3896083"/>
                <a:chExt cx="6715982" cy="4405007"/>
              </a:xfrm>
              <a:grpFill/>
            </p:grpSpPr>
            <p:sp>
              <p:nvSpPr>
                <p:cNvPr id="73" name="Freeform 284"/>
                <p:cNvSpPr>
                  <a:spLocks/>
                </p:cNvSpPr>
                <p:nvPr/>
              </p:nvSpPr>
              <p:spPr bwMode="auto">
                <a:xfrm>
                  <a:off x="5553716" y="6361490"/>
                  <a:ext cx="1568227" cy="1507557"/>
                </a:xfrm>
                <a:custGeom>
                  <a:avLst/>
                  <a:gdLst>
                    <a:gd name="T0" fmla="*/ 319 w 426"/>
                    <a:gd name="T1" fmla="*/ 44 h 409"/>
                    <a:gd name="T2" fmla="*/ 240 w 426"/>
                    <a:gd name="T3" fmla="*/ 40 h 409"/>
                    <a:gd name="T4" fmla="*/ 207 w 426"/>
                    <a:gd name="T5" fmla="*/ 81 h 409"/>
                    <a:gd name="T6" fmla="*/ 176 w 426"/>
                    <a:gd name="T7" fmla="*/ 69 h 409"/>
                    <a:gd name="T8" fmla="*/ 132 w 426"/>
                    <a:gd name="T9" fmla="*/ 15 h 409"/>
                    <a:gd name="T10" fmla="*/ 118 w 426"/>
                    <a:gd name="T11" fmla="*/ 81 h 409"/>
                    <a:gd name="T12" fmla="*/ 80 w 426"/>
                    <a:gd name="T13" fmla="*/ 65 h 409"/>
                    <a:gd name="T14" fmla="*/ 64 w 426"/>
                    <a:gd name="T15" fmla="*/ 63 h 409"/>
                    <a:gd name="T16" fmla="*/ 58 w 426"/>
                    <a:gd name="T17" fmla="*/ 77 h 409"/>
                    <a:gd name="T18" fmla="*/ 45 w 426"/>
                    <a:gd name="T19" fmla="*/ 112 h 409"/>
                    <a:gd name="T20" fmla="*/ 41 w 426"/>
                    <a:gd name="T21" fmla="*/ 147 h 409"/>
                    <a:gd name="T22" fmla="*/ 21 w 426"/>
                    <a:gd name="T23" fmla="*/ 179 h 409"/>
                    <a:gd name="T24" fmla="*/ 4 w 426"/>
                    <a:gd name="T25" fmla="*/ 205 h 409"/>
                    <a:gd name="T26" fmla="*/ 0 w 426"/>
                    <a:gd name="T27" fmla="*/ 220 h 409"/>
                    <a:gd name="T28" fmla="*/ 11 w 426"/>
                    <a:gd name="T29" fmla="*/ 246 h 409"/>
                    <a:gd name="T30" fmla="*/ 27 w 426"/>
                    <a:gd name="T31" fmla="*/ 268 h 409"/>
                    <a:gd name="T32" fmla="*/ 51 w 426"/>
                    <a:gd name="T33" fmla="*/ 286 h 409"/>
                    <a:gd name="T34" fmla="*/ 82 w 426"/>
                    <a:gd name="T35" fmla="*/ 295 h 409"/>
                    <a:gd name="T36" fmla="*/ 98 w 426"/>
                    <a:gd name="T37" fmla="*/ 310 h 409"/>
                    <a:gd name="T38" fmla="*/ 111 w 426"/>
                    <a:gd name="T39" fmla="*/ 328 h 409"/>
                    <a:gd name="T40" fmla="*/ 124 w 426"/>
                    <a:gd name="T41" fmla="*/ 322 h 409"/>
                    <a:gd name="T42" fmla="*/ 142 w 426"/>
                    <a:gd name="T43" fmla="*/ 334 h 409"/>
                    <a:gd name="T44" fmla="*/ 160 w 426"/>
                    <a:gd name="T45" fmla="*/ 353 h 409"/>
                    <a:gd name="T46" fmla="*/ 183 w 426"/>
                    <a:gd name="T47" fmla="*/ 350 h 409"/>
                    <a:gd name="T48" fmla="*/ 179 w 426"/>
                    <a:gd name="T49" fmla="*/ 359 h 409"/>
                    <a:gd name="T50" fmla="*/ 200 w 426"/>
                    <a:gd name="T51" fmla="*/ 371 h 409"/>
                    <a:gd name="T52" fmla="*/ 206 w 426"/>
                    <a:gd name="T53" fmla="*/ 381 h 409"/>
                    <a:gd name="T54" fmla="*/ 230 w 426"/>
                    <a:gd name="T55" fmla="*/ 397 h 409"/>
                    <a:gd name="T56" fmla="*/ 242 w 426"/>
                    <a:gd name="T57" fmla="*/ 401 h 409"/>
                    <a:gd name="T58" fmla="*/ 265 w 426"/>
                    <a:gd name="T59" fmla="*/ 408 h 409"/>
                    <a:gd name="T60" fmla="*/ 279 w 426"/>
                    <a:gd name="T61" fmla="*/ 395 h 409"/>
                    <a:gd name="T62" fmla="*/ 278 w 426"/>
                    <a:gd name="T63" fmla="*/ 379 h 409"/>
                    <a:gd name="T64" fmla="*/ 301 w 426"/>
                    <a:gd name="T65" fmla="*/ 355 h 409"/>
                    <a:gd name="T66" fmla="*/ 324 w 426"/>
                    <a:gd name="T67" fmla="*/ 334 h 409"/>
                    <a:gd name="T68" fmla="*/ 318 w 426"/>
                    <a:gd name="T69" fmla="*/ 323 h 409"/>
                    <a:gd name="T70" fmla="*/ 297 w 426"/>
                    <a:gd name="T71" fmla="*/ 327 h 409"/>
                    <a:gd name="T72" fmla="*/ 273 w 426"/>
                    <a:gd name="T73" fmla="*/ 333 h 409"/>
                    <a:gd name="T74" fmla="*/ 266 w 426"/>
                    <a:gd name="T75" fmla="*/ 306 h 409"/>
                    <a:gd name="T76" fmla="*/ 271 w 426"/>
                    <a:gd name="T77" fmla="*/ 290 h 409"/>
                    <a:gd name="T78" fmla="*/ 286 w 426"/>
                    <a:gd name="T79" fmla="*/ 273 h 409"/>
                    <a:gd name="T80" fmla="*/ 296 w 426"/>
                    <a:gd name="T81" fmla="*/ 234 h 409"/>
                    <a:gd name="T82" fmla="*/ 282 w 426"/>
                    <a:gd name="T83" fmla="*/ 201 h 409"/>
                    <a:gd name="T84" fmla="*/ 298 w 426"/>
                    <a:gd name="T85" fmla="*/ 197 h 409"/>
                    <a:gd name="T86" fmla="*/ 328 w 426"/>
                    <a:gd name="T87" fmla="*/ 213 h 409"/>
                    <a:gd name="T88" fmla="*/ 354 w 426"/>
                    <a:gd name="T89" fmla="*/ 238 h 409"/>
                    <a:gd name="T90" fmla="*/ 379 w 426"/>
                    <a:gd name="T91" fmla="*/ 236 h 409"/>
                    <a:gd name="T92" fmla="*/ 399 w 426"/>
                    <a:gd name="T93" fmla="*/ 247 h 409"/>
                    <a:gd name="T94" fmla="*/ 416 w 426"/>
                    <a:gd name="T95" fmla="*/ 235 h 409"/>
                    <a:gd name="T96" fmla="*/ 407 w 426"/>
                    <a:gd name="T97" fmla="*/ 200 h 409"/>
                    <a:gd name="T98" fmla="*/ 410 w 426"/>
                    <a:gd name="T99" fmla="*/ 174 h 409"/>
                    <a:gd name="T100" fmla="*/ 420 w 426"/>
                    <a:gd name="T101" fmla="*/ 145 h 409"/>
                    <a:gd name="T102" fmla="*/ 386 w 426"/>
                    <a:gd name="T103" fmla="*/ 143 h 409"/>
                    <a:gd name="T104" fmla="*/ 368 w 426"/>
                    <a:gd name="T105" fmla="*/ 113 h 409"/>
                    <a:gd name="T106" fmla="*/ 351 w 426"/>
                    <a:gd name="T107" fmla="*/ 84 h 409"/>
                    <a:gd name="T108" fmla="*/ 342 w 426"/>
                    <a:gd name="T109" fmla="*/ 65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26" h="409">
                      <a:moveTo>
                        <a:pt x="320" y="84"/>
                      </a:moveTo>
                      <a:cubicBezTo>
                        <a:pt x="315" y="87"/>
                        <a:pt x="319" y="77"/>
                        <a:pt x="320" y="74"/>
                      </a:cubicBezTo>
                      <a:cubicBezTo>
                        <a:pt x="320" y="71"/>
                        <a:pt x="326" y="66"/>
                        <a:pt x="328" y="64"/>
                      </a:cubicBezTo>
                      <a:cubicBezTo>
                        <a:pt x="331" y="62"/>
                        <a:pt x="320" y="47"/>
                        <a:pt x="319" y="44"/>
                      </a:cubicBezTo>
                      <a:cubicBezTo>
                        <a:pt x="317" y="40"/>
                        <a:pt x="308" y="37"/>
                        <a:pt x="303" y="35"/>
                      </a:cubicBezTo>
                      <a:cubicBezTo>
                        <a:pt x="299" y="33"/>
                        <a:pt x="280" y="40"/>
                        <a:pt x="277" y="41"/>
                      </a:cubicBezTo>
                      <a:cubicBezTo>
                        <a:pt x="273" y="42"/>
                        <a:pt x="263" y="35"/>
                        <a:pt x="259" y="34"/>
                      </a:cubicBezTo>
                      <a:cubicBezTo>
                        <a:pt x="255" y="33"/>
                        <a:pt x="243" y="40"/>
                        <a:pt x="240" y="40"/>
                      </a:cubicBezTo>
                      <a:cubicBezTo>
                        <a:pt x="237" y="40"/>
                        <a:pt x="227" y="40"/>
                        <a:pt x="221" y="38"/>
                      </a:cubicBezTo>
                      <a:cubicBezTo>
                        <a:pt x="214" y="37"/>
                        <a:pt x="216" y="55"/>
                        <a:pt x="216" y="59"/>
                      </a:cubicBezTo>
                      <a:cubicBezTo>
                        <a:pt x="216" y="63"/>
                        <a:pt x="208" y="68"/>
                        <a:pt x="205" y="70"/>
                      </a:cubicBezTo>
                      <a:cubicBezTo>
                        <a:pt x="203" y="73"/>
                        <a:pt x="205" y="78"/>
                        <a:pt x="207" y="81"/>
                      </a:cubicBezTo>
                      <a:cubicBezTo>
                        <a:pt x="209" y="83"/>
                        <a:pt x="207" y="84"/>
                        <a:pt x="206" y="87"/>
                      </a:cubicBezTo>
                      <a:cubicBezTo>
                        <a:pt x="205" y="89"/>
                        <a:pt x="203" y="88"/>
                        <a:pt x="200" y="88"/>
                      </a:cubicBezTo>
                      <a:cubicBezTo>
                        <a:pt x="197" y="88"/>
                        <a:pt x="186" y="84"/>
                        <a:pt x="186" y="84"/>
                      </a:cubicBezTo>
                      <a:cubicBezTo>
                        <a:pt x="182" y="83"/>
                        <a:pt x="176" y="73"/>
                        <a:pt x="176" y="69"/>
                      </a:cubicBezTo>
                      <a:cubicBezTo>
                        <a:pt x="175" y="64"/>
                        <a:pt x="169" y="60"/>
                        <a:pt x="165" y="58"/>
                      </a:cubicBezTo>
                      <a:cubicBezTo>
                        <a:pt x="161" y="56"/>
                        <a:pt x="156" y="10"/>
                        <a:pt x="155" y="5"/>
                      </a:cubicBezTo>
                      <a:cubicBezTo>
                        <a:pt x="154" y="0"/>
                        <a:pt x="147" y="2"/>
                        <a:pt x="144" y="2"/>
                      </a:cubicBezTo>
                      <a:cubicBezTo>
                        <a:pt x="140" y="3"/>
                        <a:pt x="137" y="9"/>
                        <a:pt x="132" y="15"/>
                      </a:cubicBezTo>
                      <a:cubicBezTo>
                        <a:pt x="128" y="20"/>
                        <a:pt x="129" y="37"/>
                        <a:pt x="131" y="40"/>
                      </a:cubicBezTo>
                      <a:cubicBezTo>
                        <a:pt x="132" y="42"/>
                        <a:pt x="135" y="48"/>
                        <a:pt x="138" y="51"/>
                      </a:cubicBezTo>
                      <a:cubicBezTo>
                        <a:pt x="140" y="54"/>
                        <a:pt x="137" y="66"/>
                        <a:pt x="134" y="70"/>
                      </a:cubicBezTo>
                      <a:cubicBezTo>
                        <a:pt x="130" y="74"/>
                        <a:pt x="120" y="80"/>
                        <a:pt x="118" y="81"/>
                      </a:cubicBezTo>
                      <a:cubicBezTo>
                        <a:pt x="116" y="83"/>
                        <a:pt x="91" y="59"/>
                        <a:pt x="89" y="55"/>
                      </a:cubicBezTo>
                      <a:cubicBezTo>
                        <a:pt x="89" y="54"/>
                        <a:pt x="89" y="53"/>
                        <a:pt x="89" y="52"/>
                      </a:cubicBezTo>
                      <a:cubicBezTo>
                        <a:pt x="81" y="64"/>
                        <a:pt x="81" y="64"/>
                        <a:pt x="81" y="64"/>
                      </a:cubicBezTo>
                      <a:cubicBezTo>
                        <a:pt x="81" y="65"/>
                        <a:pt x="80" y="65"/>
                        <a:pt x="80" y="65"/>
                      </a:cubicBezTo>
                      <a:cubicBezTo>
                        <a:pt x="79" y="65"/>
                        <a:pt x="78" y="65"/>
                        <a:pt x="78" y="65"/>
                      </a:cubicBezTo>
                      <a:cubicBezTo>
                        <a:pt x="76" y="63"/>
                        <a:pt x="74" y="61"/>
                        <a:pt x="73" y="61"/>
                      </a:cubicBezTo>
                      <a:cubicBezTo>
                        <a:pt x="72" y="63"/>
                        <a:pt x="69" y="66"/>
                        <a:pt x="67" y="66"/>
                      </a:cubicBezTo>
                      <a:cubicBezTo>
                        <a:pt x="65" y="65"/>
                        <a:pt x="64" y="64"/>
                        <a:pt x="64" y="63"/>
                      </a:cubicBezTo>
                      <a:cubicBezTo>
                        <a:pt x="64" y="62"/>
                        <a:pt x="63" y="61"/>
                        <a:pt x="63" y="60"/>
                      </a:cubicBezTo>
                      <a:cubicBezTo>
                        <a:pt x="62" y="61"/>
                        <a:pt x="62" y="62"/>
                        <a:pt x="62" y="63"/>
                      </a:cubicBezTo>
                      <a:cubicBezTo>
                        <a:pt x="62" y="67"/>
                        <a:pt x="61" y="71"/>
                        <a:pt x="60" y="73"/>
                      </a:cubicBezTo>
                      <a:cubicBezTo>
                        <a:pt x="59" y="75"/>
                        <a:pt x="59" y="76"/>
                        <a:pt x="58" y="77"/>
                      </a:cubicBezTo>
                      <a:cubicBezTo>
                        <a:pt x="57" y="80"/>
                        <a:pt x="56" y="83"/>
                        <a:pt x="54" y="84"/>
                      </a:cubicBezTo>
                      <a:cubicBezTo>
                        <a:pt x="51" y="85"/>
                        <a:pt x="46" y="90"/>
                        <a:pt x="45" y="93"/>
                      </a:cubicBezTo>
                      <a:cubicBezTo>
                        <a:pt x="43" y="97"/>
                        <a:pt x="42" y="109"/>
                        <a:pt x="43" y="110"/>
                      </a:cubicBezTo>
                      <a:cubicBezTo>
                        <a:pt x="43" y="111"/>
                        <a:pt x="44" y="111"/>
                        <a:pt x="45" y="112"/>
                      </a:cubicBezTo>
                      <a:cubicBezTo>
                        <a:pt x="50" y="117"/>
                        <a:pt x="55" y="121"/>
                        <a:pt x="55" y="125"/>
                      </a:cubicBezTo>
                      <a:cubicBezTo>
                        <a:pt x="55" y="125"/>
                        <a:pt x="54" y="142"/>
                        <a:pt x="49" y="142"/>
                      </a:cubicBezTo>
                      <a:cubicBezTo>
                        <a:pt x="47" y="142"/>
                        <a:pt x="41" y="143"/>
                        <a:pt x="41" y="144"/>
                      </a:cubicBezTo>
                      <a:cubicBezTo>
                        <a:pt x="41" y="145"/>
                        <a:pt x="41" y="146"/>
                        <a:pt x="41" y="147"/>
                      </a:cubicBezTo>
                      <a:cubicBezTo>
                        <a:pt x="42" y="151"/>
                        <a:pt x="42" y="157"/>
                        <a:pt x="39" y="162"/>
                      </a:cubicBezTo>
                      <a:cubicBezTo>
                        <a:pt x="38" y="163"/>
                        <a:pt x="37" y="164"/>
                        <a:pt x="36" y="166"/>
                      </a:cubicBezTo>
                      <a:cubicBezTo>
                        <a:pt x="31" y="172"/>
                        <a:pt x="28" y="177"/>
                        <a:pt x="25" y="178"/>
                      </a:cubicBezTo>
                      <a:cubicBezTo>
                        <a:pt x="24" y="179"/>
                        <a:pt x="22" y="179"/>
                        <a:pt x="21" y="179"/>
                      </a:cubicBezTo>
                      <a:cubicBezTo>
                        <a:pt x="19" y="180"/>
                        <a:pt x="18" y="180"/>
                        <a:pt x="16" y="182"/>
                      </a:cubicBezTo>
                      <a:cubicBezTo>
                        <a:pt x="14" y="184"/>
                        <a:pt x="10" y="191"/>
                        <a:pt x="9" y="194"/>
                      </a:cubicBezTo>
                      <a:cubicBezTo>
                        <a:pt x="8" y="195"/>
                        <a:pt x="7" y="196"/>
                        <a:pt x="7" y="198"/>
                      </a:cubicBezTo>
                      <a:cubicBezTo>
                        <a:pt x="6" y="200"/>
                        <a:pt x="4" y="204"/>
                        <a:pt x="4" y="205"/>
                      </a:cubicBezTo>
                      <a:cubicBezTo>
                        <a:pt x="4" y="205"/>
                        <a:pt x="5" y="206"/>
                        <a:pt x="5" y="207"/>
                      </a:cubicBezTo>
                      <a:cubicBezTo>
                        <a:pt x="6" y="209"/>
                        <a:pt x="7" y="211"/>
                        <a:pt x="6" y="213"/>
                      </a:cubicBezTo>
                      <a:cubicBezTo>
                        <a:pt x="6" y="214"/>
                        <a:pt x="6" y="215"/>
                        <a:pt x="4" y="216"/>
                      </a:cubicBezTo>
                      <a:cubicBezTo>
                        <a:pt x="1" y="217"/>
                        <a:pt x="0" y="218"/>
                        <a:pt x="0" y="220"/>
                      </a:cubicBezTo>
                      <a:cubicBezTo>
                        <a:pt x="0" y="235"/>
                        <a:pt x="2" y="237"/>
                        <a:pt x="2" y="237"/>
                      </a:cubicBezTo>
                      <a:cubicBezTo>
                        <a:pt x="4" y="237"/>
                        <a:pt x="4" y="237"/>
                        <a:pt x="4" y="237"/>
                      </a:cubicBezTo>
                      <a:cubicBezTo>
                        <a:pt x="7" y="238"/>
                        <a:pt x="11" y="240"/>
                        <a:pt x="11" y="244"/>
                      </a:cubicBezTo>
                      <a:cubicBezTo>
                        <a:pt x="11" y="244"/>
                        <a:pt x="11" y="245"/>
                        <a:pt x="11" y="246"/>
                      </a:cubicBezTo>
                      <a:cubicBezTo>
                        <a:pt x="11" y="248"/>
                        <a:pt x="11" y="251"/>
                        <a:pt x="12" y="252"/>
                      </a:cubicBezTo>
                      <a:cubicBezTo>
                        <a:pt x="13" y="252"/>
                        <a:pt x="13" y="252"/>
                        <a:pt x="13" y="252"/>
                      </a:cubicBezTo>
                      <a:cubicBezTo>
                        <a:pt x="17" y="254"/>
                        <a:pt x="21" y="255"/>
                        <a:pt x="22" y="259"/>
                      </a:cubicBezTo>
                      <a:cubicBezTo>
                        <a:pt x="22" y="261"/>
                        <a:pt x="26" y="266"/>
                        <a:pt x="27" y="268"/>
                      </a:cubicBezTo>
                      <a:cubicBezTo>
                        <a:pt x="29" y="270"/>
                        <a:pt x="32" y="272"/>
                        <a:pt x="33" y="272"/>
                      </a:cubicBezTo>
                      <a:cubicBezTo>
                        <a:pt x="35" y="272"/>
                        <a:pt x="42" y="272"/>
                        <a:pt x="45" y="278"/>
                      </a:cubicBezTo>
                      <a:cubicBezTo>
                        <a:pt x="46" y="279"/>
                        <a:pt x="46" y="279"/>
                        <a:pt x="46" y="279"/>
                      </a:cubicBezTo>
                      <a:cubicBezTo>
                        <a:pt x="47" y="282"/>
                        <a:pt x="49" y="286"/>
                        <a:pt x="51" y="286"/>
                      </a:cubicBezTo>
                      <a:cubicBezTo>
                        <a:pt x="52" y="286"/>
                        <a:pt x="73" y="286"/>
                        <a:pt x="76" y="290"/>
                      </a:cubicBezTo>
                      <a:cubicBezTo>
                        <a:pt x="76" y="291"/>
                        <a:pt x="77" y="291"/>
                        <a:pt x="77" y="292"/>
                      </a:cubicBezTo>
                      <a:cubicBezTo>
                        <a:pt x="78" y="293"/>
                        <a:pt x="79" y="294"/>
                        <a:pt x="80" y="295"/>
                      </a:cubicBezTo>
                      <a:cubicBezTo>
                        <a:pt x="80" y="295"/>
                        <a:pt x="81" y="295"/>
                        <a:pt x="82" y="295"/>
                      </a:cubicBezTo>
                      <a:cubicBezTo>
                        <a:pt x="85" y="295"/>
                        <a:pt x="91" y="295"/>
                        <a:pt x="91" y="299"/>
                      </a:cubicBezTo>
                      <a:cubicBezTo>
                        <a:pt x="92" y="301"/>
                        <a:pt x="92" y="302"/>
                        <a:pt x="92" y="303"/>
                      </a:cubicBezTo>
                      <a:cubicBezTo>
                        <a:pt x="92" y="305"/>
                        <a:pt x="92" y="306"/>
                        <a:pt x="94" y="307"/>
                      </a:cubicBezTo>
                      <a:cubicBezTo>
                        <a:pt x="95" y="308"/>
                        <a:pt x="96" y="309"/>
                        <a:pt x="98" y="310"/>
                      </a:cubicBezTo>
                      <a:cubicBezTo>
                        <a:pt x="102" y="312"/>
                        <a:pt x="107" y="314"/>
                        <a:pt x="107" y="318"/>
                      </a:cubicBezTo>
                      <a:cubicBezTo>
                        <a:pt x="108" y="320"/>
                        <a:pt x="107" y="321"/>
                        <a:pt x="107" y="323"/>
                      </a:cubicBezTo>
                      <a:cubicBezTo>
                        <a:pt x="107" y="326"/>
                        <a:pt x="107" y="327"/>
                        <a:pt x="108" y="327"/>
                      </a:cubicBezTo>
                      <a:cubicBezTo>
                        <a:pt x="109" y="327"/>
                        <a:pt x="110" y="328"/>
                        <a:pt x="111" y="328"/>
                      </a:cubicBezTo>
                      <a:cubicBezTo>
                        <a:pt x="114" y="329"/>
                        <a:pt x="117" y="330"/>
                        <a:pt x="118" y="328"/>
                      </a:cubicBezTo>
                      <a:cubicBezTo>
                        <a:pt x="119" y="328"/>
                        <a:pt x="119" y="327"/>
                        <a:pt x="119" y="326"/>
                      </a:cubicBezTo>
                      <a:cubicBezTo>
                        <a:pt x="119" y="325"/>
                        <a:pt x="119" y="324"/>
                        <a:pt x="120" y="323"/>
                      </a:cubicBezTo>
                      <a:cubicBezTo>
                        <a:pt x="121" y="322"/>
                        <a:pt x="123" y="322"/>
                        <a:pt x="124" y="322"/>
                      </a:cubicBezTo>
                      <a:cubicBezTo>
                        <a:pt x="128" y="323"/>
                        <a:pt x="135" y="324"/>
                        <a:pt x="135" y="324"/>
                      </a:cubicBezTo>
                      <a:cubicBezTo>
                        <a:pt x="136" y="324"/>
                        <a:pt x="137" y="325"/>
                        <a:pt x="137" y="326"/>
                      </a:cubicBezTo>
                      <a:cubicBezTo>
                        <a:pt x="137" y="326"/>
                        <a:pt x="137" y="329"/>
                        <a:pt x="139" y="332"/>
                      </a:cubicBezTo>
                      <a:cubicBezTo>
                        <a:pt x="140" y="333"/>
                        <a:pt x="141" y="333"/>
                        <a:pt x="142" y="334"/>
                      </a:cubicBezTo>
                      <a:cubicBezTo>
                        <a:pt x="144" y="334"/>
                        <a:pt x="146" y="335"/>
                        <a:pt x="147" y="339"/>
                      </a:cubicBezTo>
                      <a:cubicBezTo>
                        <a:pt x="147" y="342"/>
                        <a:pt x="148" y="343"/>
                        <a:pt x="150" y="345"/>
                      </a:cubicBezTo>
                      <a:cubicBezTo>
                        <a:pt x="150" y="345"/>
                        <a:pt x="150" y="346"/>
                        <a:pt x="151" y="347"/>
                      </a:cubicBezTo>
                      <a:cubicBezTo>
                        <a:pt x="152" y="349"/>
                        <a:pt x="157" y="353"/>
                        <a:pt x="160" y="353"/>
                      </a:cubicBezTo>
                      <a:cubicBezTo>
                        <a:pt x="160" y="353"/>
                        <a:pt x="160" y="353"/>
                        <a:pt x="160" y="353"/>
                      </a:cubicBezTo>
                      <a:cubicBezTo>
                        <a:pt x="161" y="352"/>
                        <a:pt x="162" y="350"/>
                        <a:pt x="163" y="348"/>
                      </a:cubicBezTo>
                      <a:cubicBezTo>
                        <a:pt x="165" y="344"/>
                        <a:pt x="167" y="340"/>
                        <a:pt x="171" y="340"/>
                      </a:cubicBezTo>
                      <a:cubicBezTo>
                        <a:pt x="174" y="341"/>
                        <a:pt x="181" y="346"/>
                        <a:pt x="183" y="350"/>
                      </a:cubicBezTo>
                      <a:cubicBezTo>
                        <a:pt x="183" y="352"/>
                        <a:pt x="183" y="354"/>
                        <a:pt x="182" y="354"/>
                      </a:cubicBezTo>
                      <a:cubicBezTo>
                        <a:pt x="181" y="356"/>
                        <a:pt x="179" y="356"/>
                        <a:pt x="178" y="356"/>
                      </a:cubicBezTo>
                      <a:cubicBezTo>
                        <a:pt x="178" y="356"/>
                        <a:pt x="178" y="356"/>
                        <a:pt x="178" y="356"/>
                      </a:cubicBezTo>
                      <a:cubicBezTo>
                        <a:pt x="178" y="357"/>
                        <a:pt x="178" y="358"/>
                        <a:pt x="179" y="359"/>
                      </a:cubicBezTo>
                      <a:cubicBezTo>
                        <a:pt x="182" y="362"/>
                        <a:pt x="182" y="365"/>
                        <a:pt x="183" y="367"/>
                      </a:cubicBezTo>
                      <a:cubicBezTo>
                        <a:pt x="183" y="367"/>
                        <a:pt x="183" y="368"/>
                        <a:pt x="183" y="368"/>
                      </a:cubicBezTo>
                      <a:cubicBezTo>
                        <a:pt x="183" y="368"/>
                        <a:pt x="184" y="368"/>
                        <a:pt x="184" y="368"/>
                      </a:cubicBezTo>
                      <a:cubicBezTo>
                        <a:pt x="196" y="368"/>
                        <a:pt x="199" y="369"/>
                        <a:pt x="200" y="371"/>
                      </a:cubicBezTo>
                      <a:cubicBezTo>
                        <a:pt x="200" y="372"/>
                        <a:pt x="200" y="373"/>
                        <a:pt x="200" y="374"/>
                      </a:cubicBezTo>
                      <a:cubicBezTo>
                        <a:pt x="197" y="376"/>
                        <a:pt x="197" y="377"/>
                        <a:pt x="198" y="379"/>
                      </a:cubicBezTo>
                      <a:cubicBezTo>
                        <a:pt x="199" y="380"/>
                        <a:pt x="201" y="382"/>
                        <a:pt x="202" y="384"/>
                      </a:cubicBezTo>
                      <a:cubicBezTo>
                        <a:pt x="203" y="382"/>
                        <a:pt x="204" y="382"/>
                        <a:pt x="206" y="381"/>
                      </a:cubicBezTo>
                      <a:cubicBezTo>
                        <a:pt x="207" y="380"/>
                        <a:pt x="208" y="380"/>
                        <a:pt x="209" y="379"/>
                      </a:cubicBezTo>
                      <a:cubicBezTo>
                        <a:pt x="210" y="378"/>
                        <a:pt x="211" y="378"/>
                        <a:pt x="212" y="378"/>
                      </a:cubicBezTo>
                      <a:cubicBezTo>
                        <a:pt x="215" y="379"/>
                        <a:pt x="220" y="384"/>
                        <a:pt x="229" y="395"/>
                      </a:cubicBezTo>
                      <a:cubicBezTo>
                        <a:pt x="230" y="397"/>
                        <a:pt x="230" y="397"/>
                        <a:pt x="230" y="397"/>
                      </a:cubicBezTo>
                      <a:cubicBezTo>
                        <a:pt x="232" y="399"/>
                        <a:pt x="231" y="402"/>
                        <a:pt x="231" y="404"/>
                      </a:cubicBezTo>
                      <a:cubicBezTo>
                        <a:pt x="230" y="405"/>
                        <a:pt x="230" y="406"/>
                        <a:pt x="230" y="407"/>
                      </a:cubicBezTo>
                      <a:cubicBezTo>
                        <a:pt x="231" y="408"/>
                        <a:pt x="234" y="407"/>
                        <a:pt x="237" y="406"/>
                      </a:cubicBezTo>
                      <a:cubicBezTo>
                        <a:pt x="239" y="405"/>
                        <a:pt x="240" y="403"/>
                        <a:pt x="242" y="401"/>
                      </a:cubicBezTo>
                      <a:cubicBezTo>
                        <a:pt x="243" y="397"/>
                        <a:pt x="250" y="399"/>
                        <a:pt x="256" y="401"/>
                      </a:cubicBezTo>
                      <a:cubicBezTo>
                        <a:pt x="257" y="401"/>
                        <a:pt x="258" y="402"/>
                        <a:pt x="259" y="402"/>
                      </a:cubicBezTo>
                      <a:cubicBezTo>
                        <a:pt x="262" y="403"/>
                        <a:pt x="263" y="403"/>
                        <a:pt x="264" y="406"/>
                      </a:cubicBezTo>
                      <a:cubicBezTo>
                        <a:pt x="264" y="407"/>
                        <a:pt x="264" y="408"/>
                        <a:pt x="265" y="408"/>
                      </a:cubicBezTo>
                      <a:cubicBezTo>
                        <a:pt x="265" y="409"/>
                        <a:pt x="265" y="409"/>
                        <a:pt x="265" y="409"/>
                      </a:cubicBezTo>
                      <a:cubicBezTo>
                        <a:pt x="265" y="409"/>
                        <a:pt x="266" y="408"/>
                        <a:pt x="267" y="407"/>
                      </a:cubicBezTo>
                      <a:cubicBezTo>
                        <a:pt x="268" y="405"/>
                        <a:pt x="273" y="401"/>
                        <a:pt x="275" y="399"/>
                      </a:cubicBezTo>
                      <a:cubicBezTo>
                        <a:pt x="277" y="398"/>
                        <a:pt x="278" y="396"/>
                        <a:pt x="279" y="395"/>
                      </a:cubicBezTo>
                      <a:cubicBezTo>
                        <a:pt x="280" y="393"/>
                        <a:pt x="282" y="391"/>
                        <a:pt x="283" y="390"/>
                      </a:cubicBezTo>
                      <a:cubicBezTo>
                        <a:pt x="284" y="389"/>
                        <a:pt x="284" y="389"/>
                        <a:pt x="284" y="388"/>
                      </a:cubicBezTo>
                      <a:cubicBezTo>
                        <a:pt x="284" y="386"/>
                        <a:pt x="281" y="383"/>
                        <a:pt x="279" y="381"/>
                      </a:cubicBezTo>
                      <a:cubicBezTo>
                        <a:pt x="278" y="381"/>
                        <a:pt x="277" y="380"/>
                        <a:pt x="278" y="379"/>
                      </a:cubicBezTo>
                      <a:cubicBezTo>
                        <a:pt x="278" y="374"/>
                        <a:pt x="289" y="368"/>
                        <a:pt x="289" y="368"/>
                      </a:cubicBezTo>
                      <a:cubicBezTo>
                        <a:pt x="291" y="367"/>
                        <a:pt x="292" y="365"/>
                        <a:pt x="293" y="362"/>
                      </a:cubicBezTo>
                      <a:cubicBezTo>
                        <a:pt x="293" y="361"/>
                        <a:pt x="293" y="360"/>
                        <a:pt x="293" y="359"/>
                      </a:cubicBezTo>
                      <a:cubicBezTo>
                        <a:pt x="295" y="356"/>
                        <a:pt x="298" y="355"/>
                        <a:pt x="301" y="355"/>
                      </a:cubicBezTo>
                      <a:cubicBezTo>
                        <a:pt x="303" y="354"/>
                        <a:pt x="304" y="354"/>
                        <a:pt x="306" y="353"/>
                      </a:cubicBezTo>
                      <a:cubicBezTo>
                        <a:pt x="308" y="352"/>
                        <a:pt x="312" y="348"/>
                        <a:pt x="315" y="344"/>
                      </a:cubicBezTo>
                      <a:cubicBezTo>
                        <a:pt x="318" y="340"/>
                        <a:pt x="321" y="337"/>
                        <a:pt x="323" y="335"/>
                      </a:cubicBezTo>
                      <a:cubicBezTo>
                        <a:pt x="323" y="335"/>
                        <a:pt x="324" y="334"/>
                        <a:pt x="324" y="334"/>
                      </a:cubicBezTo>
                      <a:cubicBezTo>
                        <a:pt x="324" y="333"/>
                        <a:pt x="324" y="332"/>
                        <a:pt x="323" y="332"/>
                      </a:cubicBezTo>
                      <a:cubicBezTo>
                        <a:pt x="323" y="332"/>
                        <a:pt x="323" y="332"/>
                        <a:pt x="323" y="331"/>
                      </a:cubicBezTo>
                      <a:cubicBezTo>
                        <a:pt x="323" y="331"/>
                        <a:pt x="321" y="328"/>
                        <a:pt x="319" y="323"/>
                      </a:cubicBezTo>
                      <a:cubicBezTo>
                        <a:pt x="319" y="323"/>
                        <a:pt x="319" y="323"/>
                        <a:pt x="318" y="323"/>
                      </a:cubicBezTo>
                      <a:cubicBezTo>
                        <a:pt x="316" y="325"/>
                        <a:pt x="311" y="324"/>
                        <a:pt x="306" y="323"/>
                      </a:cubicBezTo>
                      <a:cubicBezTo>
                        <a:pt x="304" y="322"/>
                        <a:pt x="301" y="322"/>
                        <a:pt x="300" y="322"/>
                      </a:cubicBezTo>
                      <a:cubicBezTo>
                        <a:pt x="299" y="322"/>
                        <a:pt x="298" y="322"/>
                        <a:pt x="298" y="325"/>
                      </a:cubicBezTo>
                      <a:cubicBezTo>
                        <a:pt x="297" y="326"/>
                        <a:pt x="297" y="326"/>
                        <a:pt x="297" y="327"/>
                      </a:cubicBezTo>
                      <a:cubicBezTo>
                        <a:pt x="296" y="331"/>
                        <a:pt x="293" y="332"/>
                        <a:pt x="290" y="332"/>
                      </a:cubicBezTo>
                      <a:cubicBezTo>
                        <a:pt x="289" y="333"/>
                        <a:pt x="287" y="334"/>
                        <a:pt x="286" y="335"/>
                      </a:cubicBezTo>
                      <a:cubicBezTo>
                        <a:pt x="285" y="336"/>
                        <a:pt x="284" y="337"/>
                        <a:pt x="283" y="337"/>
                      </a:cubicBezTo>
                      <a:cubicBezTo>
                        <a:pt x="279" y="338"/>
                        <a:pt x="275" y="337"/>
                        <a:pt x="273" y="333"/>
                      </a:cubicBezTo>
                      <a:cubicBezTo>
                        <a:pt x="273" y="331"/>
                        <a:pt x="271" y="331"/>
                        <a:pt x="268" y="330"/>
                      </a:cubicBezTo>
                      <a:cubicBezTo>
                        <a:pt x="266" y="329"/>
                        <a:pt x="264" y="329"/>
                        <a:pt x="262" y="327"/>
                      </a:cubicBezTo>
                      <a:cubicBezTo>
                        <a:pt x="257" y="324"/>
                        <a:pt x="257" y="319"/>
                        <a:pt x="257" y="315"/>
                      </a:cubicBezTo>
                      <a:cubicBezTo>
                        <a:pt x="257" y="310"/>
                        <a:pt x="262" y="307"/>
                        <a:pt x="266" y="306"/>
                      </a:cubicBezTo>
                      <a:cubicBezTo>
                        <a:pt x="266" y="306"/>
                        <a:pt x="265" y="305"/>
                        <a:pt x="265" y="305"/>
                      </a:cubicBezTo>
                      <a:cubicBezTo>
                        <a:pt x="265" y="304"/>
                        <a:pt x="265" y="302"/>
                        <a:pt x="265" y="301"/>
                      </a:cubicBezTo>
                      <a:cubicBezTo>
                        <a:pt x="265" y="298"/>
                        <a:pt x="267" y="295"/>
                        <a:pt x="269" y="292"/>
                      </a:cubicBezTo>
                      <a:cubicBezTo>
                        <a:pt x="270" y="291"/>
                        <a:pt x="271" y="290"/>
                        <a:pt x="271" y="290"/>
                      </a:cubicBezTo>
                      <a:cubicBezTo>
                        <a:pt x="273" y="285"/>
                        <a:pt x="282" y="286"/>
                        <a:pt x="284" y="286"/>
                      </a:cubicBezTo>
                      <a:cubicBezTo>
                        <a:pt x="287" y="287"/>
                        <a:pt x="287" y="287"/>
                        <a:pt x="288" y="286"/>
                      </a:cubicBezTo>
                      <a:cubicBezTo>
                        <a:pt x="288" y="286"/>
                        <a:pt x="288" y="286"/>
                        <a:pt x="288" y="284"/>
                      </a:cubicBezTo>
                      <a:cubicBezTo>
                        <a:pt x="288" y="282"/>
                        <a:pt x="288" y="277"/>
                        <a:pt x="286" y="273"/>
                      </a:cubicBezTo>
                      <a:cubicBezTo>
                        <a:pt x="283" y="269"/>
                        <a:pt x="283" y="265"/>
                        <a:pt x="284" y="262"/>
                      </a:cubicBezTo>
                      <a:cubicBezTo>
                        <a:pt x="285" y="258"/>
                        <a:pt x="290" y="254"/>
                        <a:pt x="292" y="253"/>
                      </a:cubicBezTo>
                      <a:cubicBezTo>
                        <a:pt x="294" y="252"/>
                        <a:pt x="295" y="250"/>
                        <a:pt x="295" y="247"/>
                      </a:cubicBezTo>
                      <a:cubicBezTo>
                        <a:pt x="294" y="245"/>
                        <a:pt x="295" y="240"/>
                        <a:pt x="296" y="234"/>
                      </a:cubicBezTo>
                      <a:cubicBezTo>
                        <a:pt x="296" y="233"/>
                        <a:pt x="297" y="231"/>
                        <a:pt x="297" y="230"/>
                      </a:cubicBezTo>
                      <a:cubicBezTo>
                        <a:pt x="296" y="230"/>
                        <a:pt x="293" y="226"/>
                        <a:pt x="291" y="224"/>
                      </a:cubicBezTo>
                      <a:cubicBezTo>
                        <a:pt x="288" y="220"/>
                        <a:pt x="286" y="217"/>
                        <a:pt x="284" y="215"/>
                      </a:cubicBezTo>
                      <a:cubicBezTo>
                        <a:pt x="282" y="210"/>
                        <a:pt x="282" y="206"/>
                        <a:pt x="282" y="201"/>
                      </a:cubicBezTo>
                      <a:cubicBezTo>
                        <a:pt x="282" y="201"/>
                        <a:pt x="282" y="200"/>
                        <a:pt x="282" y="199"/>
                      </a:cubicBezTo>
                      <a:cubicBezTo>
                        <a:pt x="282" y="197"/>
                        <a:pt x="282" y="195"/>
                        <a:pt x="284" y="193"/>
                      </a:cubicBezTo>
                      <a:cubicBezTo>
                        <a:pt x="285" y="192"/>
                        <a:pt x="287" y="192"/>
                        <a:pt x="288" y="192"/>
                      </a:cubicBezTo>
                      <a:cubicBezTo>
                        <a:pt x="290" y="192"/>
                        <a:pt x="296" y="195"/>
                        <a:pt x="298" y="197"/>
                      </a:cubicBezTo>
                      <a:cubicBezTo>
                        <a:pt x="301" y="199"/>
                        <a:pt x="307" y="203"/>
                        <a:pt x="309" y="203"/>
                      </a:cubicBezTo>
                      <a:cubicBezTo>
                        <a:pt x="313" y="204"/>
                        <a:pt x="314" y="207"/>
                        <a:pt x="315" y="209"/>
                      </a:cubicBezTo>
                      <a:cubicBezTo>
                        <a:pt x="315" y="209"/>
                        <a:pt x="316" y="210"/>
                        <a:pt x="316" y="210"/>
                      </a:cubicBezTo>
                      <a:cubicBezTo>
                        <a:pt x="317" y="211"/>
                        <a:pt x="325" y="212"/>
                        <a:pt x="328" y="213"/>
                      </a:cubicBezTo>
                      <a:cubicBezTo>
                        <a:pt x="329" y="213"/>
                        <a:pt x="331" y="213"/>
                        <a:pt x="332" y="213"/>
                      </a:cubicBezTo>
                      <a:cubicBezTo>
                        <a:pt x="334" y="214"/>
                        <a:pt x="338" y="217"/>
                        <a:pt x="343" y="222"/>
                      </a:cubicBezTo>
                      <a:cubicBezTo>
                        <a:pt x="346" y="224"/>
                        <a:pt x="349" y="227"/>
                        <a:pt x="350" y="227"/>
                      </a:cubicBezTo>
                      <a:cubicBezTo>
                        <a:pt x="353" y="230"/>
                        <a:pt x="354" y="234"/>
                        <a:pt x="354" y="238"/>
                      </a:cubicBezTo>
                      <a:cubicBezTo>
                        <a:pt x="354" y="239"/>
                        <a:pt x="355" y="239"/>
                        <a:pt x="355" y="240"/>
                      </a:cubicBezTo>
                      <a:cubicBezTo>
                        <a:pt x="356" y="240"/>
                        <a:pt x="359" y="237"/>
                        <a:pt x="361" y="236"/>
                      </a:cubicBezTo>
                      <a:cubicBezTo>
                        <a:pt x="364" y="235"/>
                        <a:pt x="366" y="233"/>
                        <a:pt x="368" y="233"/>
                      </a:cubicBezTo>
                      <a:cubicBezTo>
                        <a:pt x="374" y="230"/>
                        <a:pt x="377" y="234"/>
                        <a:pt x="379" y="236"/>
                      </a:cubicBezTo>
                      <a:cubicBezTo>
                        <a:pt x="379" y="237"/>
                        <a:pt x="380" y="237"/>
                        <a:pt x="380" y="238"/>
                      </a:cubicBezTo>
                      <a:cubicBezTo>
                        <a:pt x="381" y="239"/>
                        <a:pt x="383" y="239"/>
                        <a:pt x="385" y="240"/>
                      </a:cubicBezTo>
                      <a:cubicBezTo>
                        <a:pt x="387" y="241"/>
                        <a:pt x="388" y="242"/>
                        <a:pt x="390" y="243"/>
                      </a:cubicBezTo>
                      <a:cubicBezTo>
                        <a:pt x="393" y="245"/>
                        <a:pt x="397" y="247"/>
                        <a:pt x="399" y="247"/>
                      </a:cubicBezTo>
                      <a:cubicBezTo>
                        <a:pt x="402" y="247"/>
                        <a:pt x="403" y="248"/>
                        <a:pt x="406" y="250"/>
                      </a:cubicBezTo>
                      <a:cubicBezTo>
                        <a:pt x="407" y="251"/>
                        <a:pt x="407" y="251"/>
                        <a:pt x="407" y="251"/>
                      </a:cubicBezTo>
                      <a:cubicBezTo>
                        <a:pt x="408" y="251"/>
                        <a:pt x="410" y="249"/>
                        <a:pt x="415" y="237"/>
                      </a:cubicBezTo>
                      <a:cubicBezTo>
                        <a:pt x="416" y="236"/>
                        <a:pt x="416" y="235"/>
                        <a:pt x="416" y="235"/>
                      </a:cubicBezTo>
                      <a:cubicBezTo>
                        <a:pt x="416" y="234"/>
                        <a:pt x="415" y="233"/>
                        <a:pt x="414" y="231"/>
                      </a:cubicBezTo>
                      <a:cubicBezTo>
                        <a:pt x="413" y="230"/>
                        <a:pt x="412" y="228"/>
                        <a:pt x="411" y="225"/>
                      </a:cubicBezTo>
                      <a:cubicBezTo>
                        <a:pt x="409" y="219"/>
                        <a:pt x="412" y="213"/>
                        <a:pt x="414" y="209"/>
                      </a:cubicBezTo>
                      <a:cubicBezTo>
                        <a:pt x="414" y="207"/>
                        <a:pt x="409" y="203"/>
                        <a:pt x="407" y="200"/>
                      </a:cubicBezTo>
                      <a:cubicBezTo>
                        <a:pt x="404" y="197"/>
                        <a:pt x="402" y="195"/>
                        <a:pt x="401" y="194"/>
                      </a:cubicBezTo>
                      <a:cubicBezTo>
                        <a:pt x="399" y="188"/>
                        <a:pt x="409" y="181"/>
                        <a:pt x="409" y="181"/>
                      </a:cubicBezTo>
                      <a:cubicBezTo>
                        <a:pt x="410" y="180"/>
                        <a:pt x="410" y="178"/>
                        <a:pt x="410" y="176"/>
                      </a:cubicBezTo>
                      <a:cubicBezTo>
                        <a:pt x="410" y="175"/>
                        <a:pt x="410" y="175"/>
                        <a:pt x="410" y="174"/>
                      </a:cubicBezTo>
                      <a:cubicBezTo>
                        <a:pt x="410" y="171"/>
                        <a:pt x="414" y="168"/>
                        <a:pt x="417" y="166"/>
                      </a:cubicBezTo>
                      <a:cubicBezTo>
                        <a:pt x="419" y="165"/>
                        <a:pt x="421" y="160"/>
                        <a:pt x="421" y="158"/>
                      </a:cubicBezTo>
                      <a:cubicBezTo>
                        <a:pt x="421" y="155"/>
                        <a:pt x="423" y="152"/>
                        <a:pt x="426" y="151"/>
                      </a:cubicBezTo>
                      <a:cubicBezTo>
                        <a:pt x="424" y="147"/>
                        <a:pt x="422" y="145"/>
                        <a:pt x="420" y="145"/>
                      </a:cubicBezTo>
                      <a:cubicBezTo>
                        <a:pt x="418" y="144"/>
                        <a:pt x="413" y="142"/>
                        <a:pt x="410" y="142"/>
                      </a:cubicBezTo>
                      <a:cubicBezTo>
                        <a:pt x="408" y="142"/>
                        <a:pt x="407" y="143"/>
                        <a:pt x="406" y="145"/>
                      </a:cubicBezTo>
                      <a:cubicBezTo>
                        <a:pt x="404" y="146"/>
                        <a:pt x="403" y="148"/>
                        <a:pt x="401" y="148"/>
                      </a:cubicBezTo>
                      <a:cubicBezTo>
                        <a:pt x="397" y="149"/>
                        <a:pt x="388" y="146"/>
                        <a:pt x="386" y="143"/>
                      </a:cubicBezTo>
                      <a:cubicBezTo>
                        <a:pt x="383" y="140"/>
                        <a:pt x="376" y="132"/>
                        <a:pt x="374" y="129"/>
                      </a:cubicBezTo>
                      <a:cubicBezTo>
                        <a:pt x="372" y="125"/>
                        <a:pt x="372" y="115"/>
                        <a:pt x="372" y="115"/>
                      </a:cubicBezTo>
                      <a:cubicBezTo>
                        <a:pt x="372" y="115"/>
                        <a:pt x="371" y="114"/>
                        <a:pt x="371" y="114"/>
                      </a:cubicBezTo>
                      <a:cubicBezTo>
                        <a:pt x="370" y="114"/>
                        <a:pt x="369" y="114"/>
                        <a:pt x="368" y="113"/>
                      </a:cubicBezTo>
                      <a:cubicBezTo>
                        <a:pt x="365" y="111"/>
                        <a:pt x="356" y="103"/>
                        <a:pt x="355" y="100"/>
                      </a:cubicBezTo>
                      <a:cubicBezTo>
                        <a:pt x="354" y="98"/>
                        <a:pt x="353" y="95"/>
                        <a:pt x="353" y="92"/>
                      </a:cubicBezTo>
                      <a:cubicBezTo>
                        <a:pt x="352" y="90"/>
                        <a:pt x="352" y="88"/>
                        <a:pt x="352" y="87"/>
                      </a:cubicBezTo>
                      <a:cubicBezTo>
                        <a:pt x="351" y="86"/>
                        <a:pt x="351" y="85"/>
                        <a:pt x="351" y="84"/>
                      </a:cubicBezTo>
                      <a:cubicBezTo>
                        <a:pt x="350" y="82"/>
                        <a:pt x="350" y="79"/>
                        <a:pt x="349" y="78"/>
                      </a:cubicBezTo>
                      <a:cubicBezTo>
                        <a:pt x="348" y="77"/>
                        <a:pt x="347" y="76"/>
                        <a:pt x="346" y="75"/>
                      </a:cubicBezTo>
                      <a:cubicBezTo>
                        <a:pt x="345" y="74"/>
                        <a:pt x="344" y="73"/>
                        <a:pt x="343" y="72"/>
                      </a:cubicBezTo>
                      <a:cubicBezTo>
                        <a:pt x="341" y="70"/>
                        <a:pt x="342" y="66"/>
                        <a:pt x="342" y="65"/>
                      </a:cubicBezTo>
                      <a:cubicBezTo>
                        <a:pt x="342" y="65"/>
                        <a:pt x="342" y="65"/>
                        <a:pt x="342" y="65"/>
                      </a:cubicBezTo>
                      <a:cubicBezTo>
                        <a:pt x="338" y="66"/>
                        <a:pt x="326" y="81"/>
                        <a:pt x="320" y="8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74" name="Freeform 166"/>
                <p:cNvSpPr>
                  <a:spLocks/>
                </p:cNvSpPr>
                <p:nvPr/>
              </p:nvSpPr>
              <p:spPr bwMode="auto">
                <a:xfrm>
                  <a:off x="9232521" y="4120378"/>
                  <a:ext cx="29416" cy="29416"/>
                </a:xfrm>
                <a:custGeom>
                  <a:avLst/>
                  <a:gdLst>
                    <a:gd name="T0" fmla="*/ 0 w 8"/>
                    <a:gd name="T1" fmla="*/ 3 h 8"/>
                    <a:gd name="T2" fmla="*/ 4 w 8"/>
                    <a:gd name="T3" fmla="*/ 8 h 8"/>
                    <a:gd name="T4" fmla="*/ 8 w 8"/>
                    <a:gd name="T5" fmla="*/ 3 h 8"/>
                    <a:gd name="T6" fmla="*/ 4 w 8"/>
                    <a:gd name="T7" fmla="*/ 0 h 8"/>
                    <a:gd name="T8" fmla="*/ 0 w 8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0" y="3"/>
                      </a:moveTo>
                      <a:cubicBezTo>
                        <a:pt x="1" y="6"/>
                        <a:pt x="1" y="8"/>
                        <a:pt x="4" y="8"/>
                      </a:cubicBezTo>
                      <a:cubicBezTo>
                        <a:pt x="7" y="7"/>
                        <a:pt x="8" y="5"/>
                        <a:pt x="8" y="3"/>
                      </a:cubicBezTo>
                      <a:cubicBezTo>
                        <a:pt x="8" y="1"/>
                        <a:pt x="6" y="0"/>
                        <a:pt x="4" y="0"/>
                      </a:cubicBezTo>
                      <a:cubicBezTo>
                        <a:pt x="2" y="1"/>
                        <a:pt x="0" y="1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75" name="Freeform 167"/>
                <p:cNvSpPr>
                  <a:spLocks/>
                </p:cNvSpPr>
                <p:nvPr/>
              </p:nvSpPr>
              <p:spPr bwMode="auto">
                <a:xfrm>
                  <a:off x="9283999" y="4065223"/>
                  <a:ext cx="36770" cy="40447"/>
                </a:xfrm>
                <a:custGeom>
                  <a:avLst/>
                  <a:gdLst>
                    <a:gd name="T0" fmla="*/ 7 w 10"/>
                    <a:gd name="T1" fmla="*/ 9 h 11"/>
                    <a:gd name="T2" fmla="*/ 7 w 10"/>
                    <a:gd name="T3" fmla="*/ 1 h 11"/>
                    <a:gd name="T4" fmla="*/ 2 w 10"/>
                    <a:gd name="T5" fmla="*/ 4 h 11"/>
                    <a:gd name="T6" fmla="*/ 7 w 10"/>
                    <a:gd name="T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7" y="9"/>
                      </a:moveTo>
                      <a:cubicBezTo>
                        <a:pt x="10" y="7"/>
                        <a:pt x="10" y="0"/>
                        <a:pt x="7" y="1"/>
                      </a:cubicBezTo>
                      <a:cubicBezTo>
                        <a:pt x="4" y="1"/>
                        <a:pt x="0" y="1"/>
                        <a:pt x="2" y="4"/>
                      </a:cubicBezTo>
                      <a:cubicBezTo>
                        <a:pt x="3" y="6"/>
                        <a:pt x="5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76" name="Freeform 168"/>
                <p:cNvSpPr>
                  <a:spLocks/>
                </p:cNvSpPr>
                <p:nvPr/>
              </p:nvSpPr>
              <p:spPr bwMode="auto">
                <a:xfrm>
                  <a:off x="9324446" y="4116701"/>
                  <a:ext cx="47801" cy="44124"/>
                </a:xfrm>
                <a:custGeom>
                  <a:avLst/>
                  <a:gdLst>
                    <a:gd name="T0" fmla="*/ 3 w 13"/>
                    <a:gd name="T1" fmla="*/ 8 h 12"/>
                    <a:gd name="T2" fmla="*/ 12 w 13"/>
                    <a:gd name="T3" fmla="*/ 11 h 12"/>
                    <a:gd name="T4" fmla="*/ 11 w 13"/>
                    <a:gd name="T5" fmla="*/ 6 h 12"/>
                    <a:gd name="T6" fmla="*/ 4 w 13"/>
                    <a:gd name="T7" fmla="*/ 1 h 12"/>
                    <a:gd name="T8" fmla="*/ 3 w 13"/>
                    <a:gd name="T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3" y="8"/>
                      </a:moveTo>
                      <a:cubicBezTo>
                        <a:pt x="7" y="10"/>
                        <a:pt x="10" y="12"/>
                        <a:pt x="12" y="11"/>
                      </a:cubicBezTo>
                      <a:cubicBezTo>
                        <a:pt x="13" y="10"/>
                        <a:pt x="11" y="6"/>
                        <a:pt x="11" y="6"/>
                      </a:cubicBezTo>
                      <a:cubicBezTo>
                        <a:pt x="8" y="4"/>
                        <a:pt x="6" y="0"/>
                        <a:pt x="4" y="1"/>
                      </a:cubicBezTo>
                      <a:cubicBezTo>
                        <a:pt x="2" y="2"/>
                        <a:pt x="0" y="6"/>
                        <a:pt x="3" y="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77" name="Freeform 169"/>
                <p:cNvSpPr>
                  <a:spLocks/>
                </p:cNvSpPr>
                <p:nvPr/>
              </p:nvSpPr>
              <p:spPr bwMode="auto">
                <a:xfrm>
                  <a:off x="9394308" y="4090962"/>
                  <a:ext cx="33093" cy="33093"/>
                </a:xfrm>
                <a:custGeom>
                  <a:avLst/>
                  <a:gdLst>
                    <a:gd name="T0" fmla="*/ 3 w 9"/>
                    <a:gd name="T1" fmla="*/ 7 h 9"/>
                    <a:gd name="T2" fmla="*/ 9 w 9"/>
                    <a:gd name="T3" fmla="*/ 6 h 9"/>
                    <a:gd name="T4" fmla="*/ 5 w 9"/>
                    <a:gd name="T5" fmla="*/ 1 h 9"/>
                    <a:gd name="T6" fmla="*/ 1 w 9"/>
                    <a:gd name="T7" fmla="*/ 2 h 9"/>
                    <a:gd name="T8" fmla="*/ 3 w 9"/>
                    <a:gd name="T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3" y="7"/>
                      </a:moveTo>
                      <a:cubicBezTo>
                        <a:pt x="5" y="7"/>
                        <a:pt x="9" y="9"/>
                        <a:pt x="9" y="6"/>
                      </a:cubicBezTo>
                      <a:cubicBezTo>
                        <a:pt x="8" y="4"/>
                        <a:pt x="5" y="1"/>
                        <a:pt x="5" y="1"/>
                      </a:cubicBezTo>
                      <a:cubicBezTo>
                        <a:pt x="2" y="0"/>
                        <a:pt x="1" y="0"/>
                        <a:pt x="1" y="2"/>
                      </a:cubicBezTo>
                      <a:cubicBezTo>
                        <a:pt x="1" y="5"/>
                        <a:pt x="0" y="7"/>
                        <a:pt x="3" y="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78" name="Freeform 170"/>
                <p:cNvSpPr>
                  <a:spLocks/>
                </p:cNvSpPr>
                <p:nvPr/>
              </p:nvSpPr>
              <p:spPr bwMode="auto">
                <a:xfrm>
                  <a:off x="9357538" y="4021100"/>
                  <a:ext cx="33093" cy="36770"/>
                </a:xfrm>
                <a:custGeom>
                  <a:avLst/>
                  <a:gdLst>
                    <a:gd name="T0" fmla="*/ 3 w 9"/>
                    <a:gd name="T1" fmla="*/ 9 h 10"/>
                    <a:gd name="T2" fmla="*/ 9 w 9"/>
                    <a:gd name="T3" fmla="*/ 7 h 10"/>
                    <a:gd name="T4" fmla="*/ 5 w 9"/>
                    <a:gd name="T5" fmla="*/ 0 h 10"/>
                    <a:gd name="T6" fmla="*/ 2 w 9"/>
                    <a:gd name="T7" fmla="*/ 3 h 10"/>
                    <a:gd name="T8" fmla="*/ 3 w 9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3" y="9"/>
                      </a:moveTo>
                      <a:cubicBezTo>
                        <a:pt x="6" y="9"/>
                        <a:pt x="8" y="10"/>
                        <a:pt x="9" y="7"/>
                      </a:cubicBezTo>
                      <a:cubicBezTo>
                        <a:pt x="9" y="4"/>
                        <a:pt x="7" y="0"/>
                        <a:pt x="5" y="0"/>
                      </a:cubicBezTo>
                      <a:cubicBezTo>
                        <a:pt x="4" y="1"/>
                        <a:pt x="2" y="1"/>
                        <a:pt x="2" y="3"/>
                      </a:cubicBezTo>
                      <a:cubicBezTo>
                        <a:pt x="1" y="5"/>
                        <a:pt x="0" y="9"/>
                        <a:pt x="3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79" name="Freeform 171"/>
                <p:cNvSpPr>
                  <a:spLocks/>
                </p:cNvSpPr>
                <p:nvPr/>
              </p:nvSpPr>
              <p:spPr bwMode="auto">
                <a:xfrm>
                  <a:off x="9416370" y="3984330"/>
                  <a:ext cx="25739" cy="36770"/>
                </a:xfrm>
                <a:custGeom>
                  <a:avLst/>
                  <a:gdLst>
                    <a:gd name="T0" fmla="*/ 4 w 7"/>
                    <a:gd name="T1" fmla="*/ 8 h 10"/>
                    <a:gd name="T2" fmla="*/ 6 w 7"/>
                    <a:gd name="T3" fmla="*/ 2 h 10"/>
                    <a:gd name="T4" fmla="*/ 1 w 7"/>
                    <a:gd name="T5" fmla="*/ 3 h 10"/>
                    <a:gd name="T6" fmla="*/ 4 w 7"/>
                    <a:gd name="T7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0">
                      <a:moveTo>
                        <a:pt x="4" y="8"/>
                      </a:moveTo>
                      <a:cubicBezTo>
                        <a:pt x="7" y="7"/>
                        <a:pt x="7" y="3"/>
                        <a:pt x="6" y="2"/>
                      </a:cubicBezTo>
                      <a:cubicBezTo>
                        <a:pt x="4" y="2"/>
                        <a:pt x="1" y="0"/>
                        <a:pt x="1" y="3"/>
                      </a:cubicBezTo>
                      <a:cubicBezTo>
                        <a:pt x="0" y="5"/>
                        <a:pt x="1" y="10"/>
                        <a:pt x="4" y="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80" name="Freeform 172"/>
                <p:cNvSpPr>
                  <a:spLocks/>
                </p:cNvSpPr>
                <p:nvPr/>
              </p:nvSpPr>
              <p:spPr bwMode="auto">
                <a:xfrm>
                  <a:off x="9482555" y="3962268"/>
                  <a:ext cx="66185" cy="110309"/>
                </a:xfrm>
                <a:custGeom>
                  <a:avLst/>
                  <a:gdLst>
                    <a:gd name="T0" fmla="*/ 9 w 18"/>
                    <a:gd name="T1" fmla="*/ 20 h 30"/>
                    <a:gd name="T2" fmla="*/ 12 w 18"/>
                    <a:gd name="T3" fmla="*/ 28 h 30"/>
                    <a:gd name="T4" fmla="*/ 17 w 18"/>
                    <a:gd name="T5" fmla="*/ 23 h 30"/>
                    <a:gd name="T6" fmla="*/ 14 w 18"/>
                    <a:gd name="T7" fmla="*/ 16 h 30"/>
                    <a:gd name="T8" fmla="*/ 12 w 18"/>
                    <a:gd name="T9" fmla="*/ 8 h 30"/>
                    <a:gd name="T10" fmla="*/ 9 w 18"/>
                    <a:gd name="T11" fmla="*/ 2 h 30"/>
                    <a:gd name="T12" fmla="*/ 2 w 18"/>
                    <a:gd name="T13" fmla="*/ 3 h 30"/>
                    <a:gd name="T14" fmla="*/ 2 w 18"/>
                    <a:gd name="T15" fmla="*/ 12 h 30"/>
                    <a:gd name="T16" fmla="*/ 9 w 18"/>
                    <a:gd name="T17" fmla="*/ 2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30">
                      <a:moveTo>
                        <a:pt x="9" y="20"/>
                      </a:moveTo>
                      <a:cubicBezTo>
                        <a:pt x="9" y="23"/>
                        <a:pt x="8" y="30"/>
                        <a:pt x="12" y="28"/>
                      </a:cubicBezTo>
                      <a:cubicBezTo>
                        <a:pt x="16" y="26"/>
                        <a:pt x="18" y="25"/>
                        <a:pt x="17" y="23"/>
                      </a:cubicBezTo>
                      <a:cubicBezTo>
                        <a:pt x="16" y="20"/>
                        <a:pt x="15" y="18"/>
                        <a:pt x="14" y="16"/>
                      </a:cubicBezTo>
                      <a:cubicBezTo>
                        <a:pt x="13" y="13"/>
                        <a:pt x="12" y="8"/>
                        <a:pt x="12" y="8"/>
                      </a:cubicBezTo>
                      <a:cubicBezTo>
                        <a:pt x="11" y="5"/>
                        <a:pt x="12" y="2"/>
                        <a:pt x="9" y="2"/>
                      </a:cubicBezTo>
                      <a:cubicBezTo>
                        <a:pt x="7" y="1"/>
                        <a:pt x="3" y="0"/>
                        <a:pt x="2" y="3"/>
                      </a:cubicBezTo>
                      <a:cubicBezTo>
                        <a:pt x="2" y="6"/>
                        <a:pt x="0" y="9"/>
                        <a:pt x="2" y="12"/>
                      </a:cubicBezTo>
                      <a:cubicBezTo>
                        <a:pt x="4" y="15"/>
                        <a:pt x="9" y="17"/>
                        <a:pt x="9" y="2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81" name="Freeform 173"/>
                <p:cNvSpPr>
                  <a:spLocks/>
                </p:cNvSpPr>
                <p:nvPr/>
              </p:nvSpPr>
              <p:spPr bwMode="auto">
                <a:xfrm>
                  <a:off x="9445785" y="4039485"/>
                  <a:ext cx="36770" cy="36770"/>
                </a:xfrm>
                <a:custGeom>
                  <a:avLst/>
                  <a:gdLst>
                    <a:gd name="T0" fmla="*/ 5 w 10"/>
                    <a:gd name="T1" fmla="*/ 9 h 10"/>
                    <a:gd name="T2" fmla="*/ 9 w 10"/>
                    <a:gd name="T3" fmla="*/ 4 h 10"/>
                    <a:gd name="T4" fmla="*/ 5 w 10"/>
                    <a:gd name="T5" fmla="*/ 0 h 10"/>
                    <a:gd name="T6" fmla="*/ 1 w 10"/>
                    <a:gd name="T7" fmla="*/ 4 h 10"/>
                    <a:gd name="T8" fmla="*/ 5 w 10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5" y="9"/>
                      </a:moveTo>
                      <a:cubicBezTo>
                        <a:pt x="8" y="7"/>
                        <a:pt x="10" y="6"/>
                        <a:pt x="9" y="4"/>
                      </a:cubicBezTo>
                      <a:cubicBezTo>
                        <a:pt x="9" y="2"/>
                        <a:pt x="5" y="0"/>
                        <a:pt x="5" y="0"/>
                      </a:cubicBezTo>
                      <a:cubicBezTo>
                        <a:pt x="4" y="0"/>
                        <a:pt x="0" y="2"/>
                        <a:pt x="1" y="4"/>
                      </a:cubicBezTo>
                      <a:cubicBezTo>
                        <a:pt x="1" y="7"/>
                        <a:pt x="2" y="10"/>
                        <a:pt x="5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82" name="Freeform 174"/>
                <p:cNvSpPr>
                  <a:spLocks/>
                </p:cNvSpPr>
                <p:nvPr/>
              </p:nvSpPr>
              <p:spPr bwMode="auto">
                <a:xfrm>
                  <a:off x="9420047" y="4127732"/>
                  <a:ext cx="44124" cy="25739"/>
                </a:xfrm>
                <a:custGeom>
                  <a:avLst/>
                  <a:gdLst>
                    <a:gd name="T0" fmla="*/ 10 w 12"/>
                    <a:gd name="T1" fmla="*/ 0 h 7"/>
                    <a:gd name="T2" fmla="*/ 5 w 12"/>
                    <a:gd name="T3" fmla="*/ 2 h 7"/>
                    <a:gd name="T4" fmla="*/ 1 w 12"/>
                    <a:gd name="T5" fmla="*/ 5 h 7"/>
                    <a:gd name="T6" fmla="*/ 6 w 12"/>
                    <a:gd name="T7" fmla="*/ 5 h 7"/>
                    <a:gd name="T8" fmla="*/ 10 w 12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7">
                      <a:moveTo>
                        <a:pt x="10" y="0"/>
                      </a:moveTo>
                      <a:cubicBezTo>
                        <a:pt x="8" y="0"/>
                        <a:pt x="5" y="2"/>
                        <a:pt x="5" y="2"/>
                      </a:cubicBezTo>
                      <a:cubicBezTo>
                        <a:pt x="2" y="2"/>
                        <a:pt x="0" y="3"/>
                        <a:pt x="1" y="5"/>
                      </a:cubicBezTo>
                      <a:cubicBezTo>
                        <a:pt x="2" y="7"/>
                        <a:pt x="4" y="7"/>
                        <a:pt x="6" y="5"/>
                      </a:cubicBezTo>
                      <a:cubicBezTo>
                        <a:pt x="8" y="4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83" name="Freeform 175"/>
                <p:cNvSpPr>
                  <a:spLocks/>
                </p:cNvSpPr>
                <p:nvPr/>
              </p:nvSpPr>
              <p:spPr bwMode="auto">
                <a:xfrm>
                  <a:off x="9534033" y="4127732"/>
                  <a:ext cx="66185" cy="47801"/>
                </a:xfrm>
                <a:custGeom>
                  <a:avLst/>
                  <a:gdLst>
                    <a:gd name="T0" fmla="*/ 7 w 18"/>
                    <a:gd name="T1" fmla="*/ 1 h 13"/>
                    <a:gd name="T2" fmla="*/ 1 w 18"/>
                    <a:gd name="T3" fmla="*/ 7 h 13"/>
                    <a:gd name="T4" fmla="*/ 5 w 18"/>
                    <a:gd name="T5" fmla="*/ 13 h 13"/>
                    <a:gd name="T6" fmla="*/ 14 w 18"/>
                    <a:gd name="T7" fmla="*/ 10 h 13"/>
                    <a:gd name="T8" fmla="*/ 17 w 18"/>
                    <a:gd name="T9" fmla="*/ 1 h 13"/>
                    <a:gd name="T10" fmla="*/ 7 w 18"/>
                    <a:gd name="T11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3">
                      <a:moveTo>
                        <a:pt x="7" y="1"/>
                      </a:moveTo>
                      <a:cubicBezTo>
                        <a:pt x="5" y="2"/>
                        <a:pt x="0" y="5"/>
                        <a:pt x="1" y="7"/>
                      </a:cubicBezTo>
                      <a:cubicBezTo>
                        <a:pt x="2" y="10"/>
                        <a:pt x="3" y="13"/>
                        <a:pt x="5" y="13"/>
                      </a:cubicBezTo>
                      <a:cubicBezTo>
                        <a:pt x="7" y="13"/>
                        <a:pt x="13" y="12"/>
                        <a:pt x="14" y="10"/>
                      </a:cubicBezTo>
                      <a:cubicBezTo>
                        <a:pt x="15" y="7"/>
                        <a:pt x="18" y="2"/>
                        <a:pt x="17" y="1"/>
                      </a:cubicBezTo>
                      <a:cubicBezTo>
                        <a:pt x="15" y="0"/>
                        <a:pt x="7" y="1"/>
                        <a:pt x="7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84" name="Freeform 176"/>
                <p:cNvSpPr>
                  <a:spLocks/>
                </p:cNvSpPr>
                <p:nvPr/>
              </p:nvSpPr>
              <p:spPr bwMode="auto">
                <a:xfrm>
                  <a:off x="9613088" y="4171855"/>
                  <a:ext cx="128694" cy="102955"/>
                </a:xfrm>
                <a:custGeom>
                  <a:avLst/>
                  <a:gdLst>
                    <a:gd name="T0" fmla="*/ 7 w 35"/>
                    <a:gd name="T1" fmla="*/ 18 h 28"/>
                    <a:gd name="T2" fmla="*/ 3 w 35"/>
                    <a:gd name="T3" fmla="*/ 25 h 28"/>
                    <a:gd name="T4" fmla="*/ 20 w 35"/>
                    <a:gd name="T5" fmla="*/ 27 h 28"/>
                    <a:gd name="T6" fmla="*/ 35 w 35"/>
                    <a:gd name="T7" fmla="*/ 13 h 28"/>
                    <a:gd name="T8" fmla="*/ 35 w 35"/>
                    <a:gd name="T9" fmla="*/ 5 h 28"/>
                    <a:gd name="T10" fmla="*/ 28 w 35"/>
                    <a:gd name="T11" fmla="*/ 1 h 28"/>
                    <a:gd name="T12" fmla="*/ 23 w 35"/>
                    <a:gd name="T13" fmla="*/ 4 h 28"/>
                    <a:gd name="T14" fmla="*/ 15 w 35"/>
                    <a:gd name="T15" fmla="*/ 8 h 28"/>
                    <a:gd name="T16" fmla="*/ 2 w 35"/>
                    <a:gd name="T17" fmla="*/ 14 h 28"/>
                    <a:gd name="T18" fmla="*/ 7 w 35"/>
                    <a:gd name="T19" fmla="*/ 1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8">
                      <a:moveTo>
                        <a:pt x="7" y="18"/>
                      </a:moveTo>
                      <a:cubicBezTo>
                        <a:pt x="4" y="22"/>
                        <a:pt x="2" y="23"/>
                        <a:pt x="3" y="25"/>
                      </a:cubicBezTo>
                      <a:cubicBezTo>
                        <a:pt x="5" y="26"/>
                        <a:pt x="18" y="28"/>
                        <a:pt x="20" y="27"/>
                      </a:cubicBezTo>
                      <a:cubicBezTo>
                        <a:pt x="22" y="25"/>
                        <a:pt x="34" y="16"/>
                        <a:pt x="35" y="13"/>
                      </a:cubicBezTo>
                      <a:cubicBezTo>
                        <a:pt x="35" y="11"/>
                        <a:pt x="35" y="7"/>
                        <a:pt x="35" y="5"/>
                      </a:cubicBezTo>
                      <a:cubicBezTo>
                        <a:pt x="34" y="3"/>
                        <a:pt x="32" y="0"/>
                        <a:pt x="28" y="1"/>
                      </a:cubicBezTo>
                      <a:cubicBezTo>
                        <a:pt x="26" y="2"/>
                        <a:pt x="25" y="3"/>
                        <a:pt x="23" y="4"/>
                      </a:cubicBezTo>
                      <a:cubicBezTo>
                        <a:pt x="21" y="6"/>
                        <a:pt x="17" y="7"/>
                        <a:pt x="15" y="8"/>
                      </a:cubicBezTo>
                      <a:cubicBezTo>
                        <a:pt x="13" y="9"/>
                        <a:pt x="0" y="12"/>
                        <a:pt x="2" y="14"/>
                      </a:cubicBezTo>
                      <a:cubicBezTo>
                        <a:pt x="3" y="16"/>
                        <a:pt x="9" y="14"/>
                        <a:pt x="7" y="1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85" name="Freeform 177"/>
                <p:cNvSpPr>
                  <a:spLocks/>
                </p:cNvSpPr>
                <p:nvPr/>
              </p:nvSpPr>
              <p:spPr bwMode="auto">
                <a:xfrm>
                  <a:off x="9690304" y="4013746"/>
                  <a:ext cx="44124" cy="55155"/>
                </a:xfrm>
                <a:custGeom>
                  <a:avLst/>
                  <a:gdLst>
                    <a:gd name="T0" fmla="*/ 4 w 12"/>
                    <a:gd name="T1" fmla="*/ 9 h 15"/>
                    <a:gd name="T2" fmla="*/ 7 w 12"/>
                    <a:gd name="T3" fmla="*/ 13 h 15"/>
                    <a:gd name="T4" fmla="*/ 12 w 12"/>
                    <a:gd name="T5" fmla="*/ 11 h 15"/>
                    <a:gd name="T6" fmla="*/ 10 w 12"/>
                    <a:gd name="T7" fmla="*/ 1 h 15"/>
                    <a:gd name="T8" fmla="*/ 4 w 12"/>
                    <a:gd name="T9" fmla="*/ 0 h 15"/>
                    <a:gd name="T10" fmla="*/ 2 w 12"/>
                    <a:gd name="T11" fmla="*/ 4 h 15"/>
                    <a:gd name="T12" fmla="*/ 4 w 12"/>
                    <a:gd name="T13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5">
                      <a:moveTo>
                        <a:pt x="4" y="9"/>
                      </a:moveTo>
                      <a:cubicBezTo>
                        <a:pt x="4" y="11"/>
                        <a:pt x="6" y="13"/>
                        <a:pt x="7" y="13"/>
                      </a:cubicBezTo>
                      <a:cubicBezTo>
                        <a:pt x="9" y="13"/>
                        <a:pt x="12" y="15"/>
                        <a:pt x="12" y="11"/>
                      </a:cubicBezTo>
                      <a:cubicBezTo>
                        <a:pt x="12" y="8"/>
                        <a:pt x="12" y="2"/>
                        <a:pt x="10" y="1"/>
                      </a:cubicBezTo>
                      <a:cubicBezTo>
                        <a:pt x="6" y="0"/>
                        <a:pt x="6" y="0"/>
                        <a:pt x="4" y="0"/>
                      </a:cubicBezTo>
                      <a:cubicBezTo>
                        <a:pt x="2" y="1"/>
                        <a:pt x="0" y="1"/>
                        <a:pt x="2" y="4"/>
                      </a:cubicBezTo>
                      <a:cubicBezTo>
                        <a:pt x="4" y="6"/>
                        <a:pt x="4" y="7"/>
                        <a:pt x="4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86" name="Freeform 178"/>
                <p:cNvSpPr>
                  <a:spLocks/>
                </p:cNvSpPr>
                <p:nvPr/>
              </p:nvSpPr>
              <p:spPr bwMode="auto">
                <a:xfrm>
                  <a:off x="9552418" y="3910791"/>
                  <a:ext cx="36770" cy="47801"/>
                </a:xfrm>
                <a:custGeom>
                  <a:avLst/>
                  <a:gdLst>
                    <a:gd name="T0" fmla="*/ 5 w 10"/>
                    <a:gd name="T1" fmla="*/ 12 h 13"/>
                    <a:gd name="T2" fmla="*/ 10 w 10"/>
                    <a:gd name="T3" fmla="*/ 9 h 13"/>
                    <a:gd name="T4" fmla="*/ 7 w 10"/>
                    <a:gd name="T5" fmla="*/ 5 h 13"/>
                    <a:gd name="T6" fmla="*/ 1 w 10"/>
                    <a:gd name="T7" fmla="*/ 4 h 13"/>
                    <a:gd name="T8" fmla="*/ 5 w 10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5" y="12"/>
                      </a:moveTo>
                      <a:cubicBezTo>
                        <a:pt x="7" y="12"/>
                        <a:pt x="10" y="10"/>
                        <a:pt x="10" y="9"/>
                      </a:cubicBezTo>
                      <a:cubicBezTo>
                        <a:pt x="10" y="8"/>
                        <a:pt x="7" y="5"/>
                        <a:pt x="7" y="5"/>
                      </a:cubicBezTo>
                      <a:cubicBezTo>
                        <a:pt x="5" y="4"/>
                        <a:pt x="0" y="0"/>
                        <a:pt x="1" y="4"/>
                      </a:cubicBezTo>
                      <a:cubicBezTo>
                        <a:pt x="1" y="7"/>
                        <a:pt x="3" y="13"/>
                        <a:pt x="5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87" name="Freeform 179"/>
                <p:cNvSpPr>
                  <a:spLocks/>
                </p:cNvSpPr>
                <p:nvPr/>
              </p:nvSpPr>
              <p:spPr bwMode="auto">
                <a:xfrm>
                  <a:off x="9445785" y="4179209"/>
                  <a:ext cx="136048" cy="113986"/>
                </a:xfrm>
                <a:custGeom>
                  <a:avLst/>
                  <a:gdLst>
                    <a:gd name="T0" fmla="*/ 2 w 37"/>
                    <a:gd name="T1" fmla="*/ 10 h 31"/>
                    <a:gd name="T2" fmla="*/ 2 w 37"/>
                    <a:gd name="T3" fmla="*/ 22 h 31"/>
                    <a:gd name="T4" fmla="*/ 10 w 37"/>
                    <a:gd name="T5" fmla="*/ 25 h 31"/>
                    <a:gd name="T6" fmla="*/ 15 w 37"/>
                    <a:gd name="T7" fmla="*/ 31 h 31"/>
                    <a:gd name="T8" fmla="*/ 28 w 37"/>
                    <a:gd name="T9" fmla="*/ 25 h 31"/>
                    <a:gd name="T10" fmla="*/ 36 w 37"/>
                    <a:gd name="T11" fmla="*/ 12 h 31"/>
                    <a:gd name="T12" fmla="*/ 32 w 37"/>
                    <a:gd name="T13" fmla="*/ 8 h 31"/>
                    <a:gd name="T14" fmla="*/ 20 w 37"/>
                    <a:gd name="T15" fmla="*/ 7 h 31"/>
                    <a:gd name="T16" fmla="*/ 16 w 37"/>
                    <a:gd name="T17" fmla="*/ 4 h 31"/>
                    <a:gd name="T18" fmla="*/ 9 w 37"/>
                    <a:gd name="T19" fmla="*/ 1 h 31"/>
                    <a:gd name="T20" fmla="*/ 2 w 37"/>
                    <a:gd name="T21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1">
                      <a:moveTo>
                        <a:pt x="2" y="10"/>
                      </a:moveTo>
                      <a:cubicBezTo>
                        <a:pt x="1" y="13"/>
                        <a:pt x="0" y="21"/>
                        <a:pt x="2" y="22"/>
                      </a:cubicBezTo>
                      <a:cubicBezTo>
                        <a:pt x="5" y="23"/>
                        <a:pt x="10" y="23"/>
                        <a:pt x="10" y="25"/>
                      </a:cubicBezTo>
                      <a:cubicBezTo>
                        <a:pt x="10" y="27"/>
                        <a:pt x="13" y="31"/>
                        <a:pt x="15" y="31"/>
                      </a:cubicBezTo>
                      <a:cubicBezTo>
                        <a:pt x="17" y="30"/>
                        <a:pt x="25" y="28"/>
                        <a:pt x="28" y="25"/>
                      </a:cubicBezTo>
                      <a:cubicBezTo>
                        <a:pt x="31" y="21"/>
                        <a:pt x="35" y="14"/>
                        <a:pt x="36" y="12"/>
                      </a:cubicBezTo>
                      <a:cubicBezTo>
                        <a:pt x="36" y="9"/>
                        <a:pt x="37" y="8"/>
                        <a:pt x="32" y="8"/>
                      </a:cubicBezTo>
                      <a:cubicBezTo>
                        <a:pt x="28" y="8"/>
                        <a:pt x="22" y="9"/>
                        <a:pt x="20" y="7"/>
                      </a:cubicBezTo>
                      <a:cubicBezTo>
                        <a:pt x="17" y="6"/>
                        <a:pt x="16" y="4"/>
                        <a:pt x="16" y="4"/>
                      </a:cubicBezTo>
                      <a:cubicBezTo>
                        <a:pt x="14" y="2"/>
                        <a:pt x="10" y="0"/>
                        <a:pt x="9" y="1"/>
                      </a:cubicBezTo>
                      <a:cubicBezTo>
                        <a:pt x="8" y="2"/>
                        <a:pt x="2" y="8"/>
                        <a:pt x="2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88" name="Freeform 180"/>
                <p:cNvSpPr>
                  <a:spLocks/>
                </p:cNvSpPr>
                <p:nvPr/>
              </p:nvSpPr>
              <p:spPr bwMode="auto">
                <a:xfrm>
                  <a:off x="9379600" y="4342835"/>
                  <a:ext cx="40447" cy="36770"/>
                </a:xfrm>
                <a:custGeom>
                  <a:avLst/>
                  <a:gdLst>
                    <a:gd name="T0" fmla="*/ 9 w 11"/>
                    <a:gd name="T1" fmla="*/ 1 h 10"/>
                    <a:gd name="T2" fmla="*/ 2 w 11"/>
                    <a:gd name="T3" fmla="*/ 3 h 10"/>
                    <a:gd name="T4" fmla="*/ 2 w 11"/>
                    <a:gd name="T5" fmla="*/ 9 h 10"/>
                    <a:gd name="T6" fmla="*/ 9 w 11"/>
                    <a:gd name="T7" fmla="*/ 8 h 10"/>
                    <a:gd name="T8" fmla="*/ 9 w 11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9" y="1"/>
                      </a:moveTo>
                      <a:cubicBezTo>
                        <a:pt x="7" y="0"/>
                        <a:pt x="2" y="0"/>
                        <a:pt x="2" y="3"/>
                      </a:cubicBezTo>
                      <a:cubicBezTo>
                        <a:pt x="1" y="6"/>
                        <a:pt x="0" y="8"/>
                        <a:pt x="2" y="9"/>
                      </a:cubicBezTo>
                      <a:cubicBezTo>
                        <a:pt x="4" y="9"/>
                        <a:pt x="7" y="10"/>
                        <a:pt x="9" y="8"/>
                      </a:cubicBezTo>
                      <a:cubicBezTo>
                        <a:pt x="10" y="6"/>
                        <a:pt x="11" y="2"/>
                        <a:pt x="9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89" name="Freeform 181"/>
                <p:cNvSpPr>
                  <a:spLocks/>
                </p:cNvSpPr>
                <p:nvPr/>
              </p:nvSpPr>
              <p:spPr bwMode="auto">
                <a:xfrm>
                  <a:off x="9265614" y="4212302"/>
                  <a:ext cx="158110" cy="90086"/>
                </a:xfrm>
                <a:custGeom>
                  <a:avLst/>
                  <a:gdLst>
                    <a:gd name="T0" fmla="*/ 5 w 43"/>
                    <a:gd name="T1" fmla="*/ 21 h 24"/>
                    <a:gd name="T2" fmla="*/ 15 w 43"/>
                    <a:gd name="T3" fmla="*/ 20 h 24"/>
                    <a:gd name="T4" fmla="*/ 21 w 43"/>
                    <a:gd name="T5" fmla="*/ 24 h 24"/>
                    <a:gd name="T6" fmla="*/ 32 w 43"/>
                    <a:gd name="T7" fmla="*/ 21 h 24"/>
                    <a:gd name="T8" fmla="*/ 34 w 43"/>
                    <a:gd name="T9" fmla="*/ 16 h 24"/>
                    <a:gd name="T10" fmla="*/ 42 w 43"/>
                    <a:gd name="T11" fmla="*/ 16 h 24"/>
                    <a:gd name="T12" fmla="*/ 39 w 43"/>
                    <a:gd name="T13" fmla="*/ 7 h 24"/>
                    <a:gd name="T14" fmla="*/ 31 w 43"/>
                    <a:gd name="T15" fmla="*/ 0 h 24"/>
                    <a:gd name="T16" fmla="*/ 28 w 43"/>
                    <a:gd name="T17" fmla="*/ 3 h 24"/>
                    <a:gd name="T18" fmla="*/ 22 w 43"/>
                    <a:gd name="T19" fmla="*/ 6 h 24"/>
                    <a:gd name="T20" fmla="*/ 15 w 43"/>
                    <a:gd name="T21" fmla="*/ 4 h 24"/>
                    <a:gd name="T22" fmla="*/ 7 w 43"/>
                    <a:gd name="T23" fmla="*/ 4 h 24"/>
                    <a:gd name="T24" fmla="*/ 6 w 43"/>
                    <a:gd name="T25" fmla="*/ 11 h 24"/>
                    <a:gd name="T26" fmla="*/ 1 w 43"/>
                    <a:gd name="T27" fmla="*/ 19 h 24"/>
                    <a:gd name="T28" fmla="*/ 5 w 43"/>
                    <a:gd name="T29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3" h="24">
                      <a:moveTo>
                        <a:pt x="5" y="21"/>
                      </a:moveTo>
                      <a:cubicBezTo>
                        <a:pt x="7" y="21"/>
                        <a:pt x="14" y="18"/>
                        <a:pt x="15" y="20"/>
                      </a:cubicBezTo>
                      <a:cubicBezTo>
                        <a:pt x="16" y="22"/>
                        <a:pt x="19" y="24"/>
                        <a:pt x="21" y="24"/>
                      </a:cubicBezTo>
                      <a:cubicBezTo>
                        <a:pt x="23" y="23"/>
                        <a:pt x="31" y="24"/>
                        <a:pt x="32" y="21"/>
                      </a:cubicBezTo>
                      <a:cubicBezTo>
                        <a:pt x="32" y="19"/>
                        <a:pt x="31" y="14"/>
                        <a:pt x="34" y="16"/>
                      </a:cubicBezTo>
                      <a:cubicBezTo>
                        <a:pt x="38" y="17"/>
                        <a:pt x="43" y="19"/>
                        <a:pt x="42" y="16"/>
                      </a:cubicBezTo>
                      <a:cubicBezTo>
                        <a:pt x="42" y="13"/>
                        <a:pt x="41" y="9"/>
                        <a:pt x="39" y="7"/>
                      </a:cubicBezTo>
                      <a:cubicBezTo>
                        <a:pt x="37" y="5"/>
                        <a:pt x="32" y="0"/>
                        <a:pt x="31" y="0"/>
                      </a:cubicBezTo>
                      <a:cubicBezTo>
                        <a:pt x="30" y="0"/>
                        <a:pt x="28" y="3"/>
                        <a:pt x="28" y="3"/>
                      </a:cubicBezTo>
                      <a:cubicBezTo>
                        <a:pt x="25" y="5"/>
                        <a:pt x="25" y="8"/>
                        <a:pt x="22" y="6"/>
                      </a:cubicBezTo>
                      <a:cubicBezTo>
                        <a:pt x="19" y="5"/>
                        <a:pt x="16" y="4"/>
                        <a:pt x="15" y="4"/>
                      </a:cubicBezTo>
                      <a:cubicBezTo>
                        <a:pt x="13" y="4"/>
                        <a:pt x="7" y="1"/>
                        <a:pt x="7" y="4"/>
                      </a:cubicBezTo>
                      <a:cubicBezTo>
                        <a:pt x="7" y="7"/>
                        <a:pt x="6" y="9"/>
                        <a:pt x="6" y="11"/>
                      </a:cubicBezTo>
                      <a:cubicBezTo>
                        <a:pt x="5" y="13"/>
                        <a:pt x="0" y="17"/>
                        <a:pt x="1" y="19"/>
                      </a:cubicBezTo>
                      <a:cubicBezTo>
                        <a:pt x="2" y="21"/>
                        <a:pt x="3" y="22"/>
                        <a:pt x="5" y="2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90" name="Freeform 182"/>
                <p:cNvSpPr>
                  <a:spLocks/>
                </p:cNvSpPr>
                <p:nvPr/>
              </p:nvSpPr>
              <p:spPr bwMode="auto">
                <a:xfrm>
                  <a:off x="9041319" y="4171855"/>
                  <a:ext cx="44124" cy="47801"/>
                </a:xfrm>
                <a:custGeom>
                  <a:avLst/>
                  <a:gdLst>
                    <a:gd name="T0" fmla="*/ 2 w 12"/>
                    <a:gd name="T1" fmla="*/ 8 h 13"/>
                    <a:gd name="T2" fmla="*/ 10 w 12"/>
                    <a:gd name="T3" fmla="*/ 10 h 13"/>
                    <a:gd name="T4" fmla="*/ 5 w 12"/>
                    <a:gd name="T5" fmla="*/ 4 h 13"/>
                    <a:gd name="T6" fmla="*/ 1 w 12"/>
                    <a:gd name="T7" fmla="*/ 3 h 13"/>
                    <a:gd name="T8" fmla="*/ 2 w 12"/>
                    <a:gd name="T9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2" y="8"/>
                      </a:moveTo>
                      <a:cubicBezTo>
                        <a:pt x="5" y="9"/>
                        <a:pt x="12" y="13"/>
                        <a:pt x="10" y="10"/>
                      </a:cubicBezTo>
                      <a:cubicBezTo>
                        <a:pt x="7" y="7"/>
                        <a:pt x="5" y="4"/>
                        <a:pt x="5" y="4"/>
                      </a:cubicBezTo>
                      <a:cubicBezTo>
                        <a:pt x="4" y="2"/>
                        <a:pt x="1" y="0"/>
                        <a:pt x="1" y="3"/>
                      </a:cubicBezTo>
                      <a:cubicBezTo>
                        <a:pt x="0" y="5"/>
                        <a:pt x="0" y="7"/>
                        <a:pt x="2" y="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91" name="Freeform 183"/>
                <p:cNvSpPr>
                  <a:spLocks/>
                </p:cNvSpPr>
                <p:nvPr/>
              </p:nvSpPr>
              <p:spPr bwMode="auto">
                <a:xfrm>
                  <a:off x="9033965" y="4109347"/>
                  <a:ext cx="36770" cy="44124"/>
                </a:xfrm>
                <a:custGeom>
                  <a:avLst/>
                  <a:gdLst>
                    <a:gd name="T0" fmla="*/ 9 w 10"/>
                    <a:gd name="T1" fmla="*/ 9 h 12"/>
                    <a:gd name="T2" fmla="*/ 6 w 10"/>
                    <a:gd name="T3" fmla="*/ 4 h 12"/>
                    <a:gd name="T4" fmla="*/ 0 w 10"/>
                    <a:gd name="T5" fmla="*/ 3 h 12"/>
                    <a:gd name="T6" fmla="*/ 3 w 10"/>
                    <a:gd name="T7" fmla="*/ 9 h 12"/>
                    <a:gd name="T8" fmla="*/ 9 w 10"/>
                    <a:gd name="T9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2">
                      <a:moveTo>
                        <a:pt x="9" y="9"/>
                      </a:moveTo>
                      <a:cubicBezTo>
                        <a:pt x="8" y="6"/>
                        <a:pt x="6" y="4"/>
                        <a:pt x="6" y="4"/>
                      </a:cubicBezTo>
                      <a:cubicBezTo>
                        <a:pt x="5" y="3"/>
                        <a:pt x="0" y="0"/>
                        <a:pt x="0" y="3"/>
                      </a:cubicBezTo>
                      <a:cubicBezTo>
                        <a:pt x="0" y="6"/>
                        <a:pt x="1" y="8"/>
                        <a:pt x="3" y="9"/>
                      </a:cubicBezTo>
                      <a:cubicBezTo>
                        <a:pt x="5" y="9"/>
                        <a:pt x="10" y="12"/>
                        <a:pt x="9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92" name="Freeform 184"/>
                <p:cNvSpPr>
                  <a:spLocks/>
                </p:cNvSpPr>
                <p:nvPr/>
              </p:nvSpPr>
              <p:spPr bwMode="auto">
                <a:xfrm>
                  <a:off x="9151628" y="4120378"/>
                  <a:ext cx="51478" cy="88247"/>
                </a:xfrm>
                <a:custGeom>
                  <a:avLst/>
                  <a:gdLst>
                    <a:gd name="T0" fmla="*/ 8 w 14"/>
                    <a:gd name="T1" fmla="*/ 2 h 24"/>
                    <a:gd name="T2" fmla="*/ 5 w 14"/>
                    <a:gd name="T3" fmla="*/ 8 h 24"/>
                    <a:gd name="T4" fmla="*/ 1 w 14"/>
                    <a:gd name="T5" fmla="*/ 13 h 24"/>
                    <a:gd name="T6" fmla="*/ 13 w 14"/>
                    <a:gd name="T7" fmla="*/ 20 h 24"/>
                    <a:gd name="T8" fmla="*/ 14 w 14"/>
                    <a:gd name="T9" fmla="*/ 14 h 24"/>
                    <a:gd name="T10" fmla="*/ 13 w 14"/>
                    <a:gd name="T11" fmla="*/ 4 h 24"/>
                    <a:gd name="T12" fmla="*/ 8 w 14"/>
                    <a:gd name="T13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8" y="2"/>
                      </a:moveTo>
                      <a:cubicBezTo>
                        <a:pt x="7" y="4"/>
                        <a:pt x="7" y="7"/>
                        <a:pt x="5" y="8"/>
                      </a:cubicBezTo>
                      <a:cubicBezTo>
                        <a:pt x="3" y="9"/>
                        <a:pt x="0" y="10"/>
                        <a:pt x="1" y="13"/>
                      </a:cubicBezTo>
                      <a:cubicBezTo>
                        <a:pt x="3" y="16"/>
                        <a:pt x="11" y="24"/>
                        <a:pt x="13" y="20"/>
                      </a:cubicBezTo>
                      <a:cubicBezTo>
                        <a:pt x="14" y="16"/>
                        <a:pt x="14" y="16"/>
                        <a:pt x="14" y="14"/>
                      </a:cubicBezTo>
                      <a:cubicBezTo>
                        <a:pt x="14" y="12"/>
                        <a:pt x="13" y="5"/>
                        <a:pt x="13" y="4"/>
                      </a:cubicBezTo>
                      <a:cubicBezTo>
                        <a:pt x="12" y="2"/>
                        <a:pt x="9" y="0"/>
                        <a:pt x="8" y="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93" name="Freeform 185"/>
                <p:cNvSpPr>
                  <a:spLocks/>
                </p:cNvSpPr>
                <p:nvPr/>
              </p:nvSpPr>
              <p:spPr bwMode="auto">
                <a:xfrm>
                  <a:off x="9195752" y="3918145"/>
                  <a:ext cx="58831" cy="36770"/>
                </a:xfrm>
                <a:custGeom>
                  <a:avLst/>
                  <a:gdLst>
                    <a:gd name="T0" fmla="*/ 5 w 16"/>
                    <a:gd name="T1" fmla="*/ 9 h 10"/>
                    <a:gd name="T2" fmla="*/ 12 w 16"/>
                    <a:gd name="T3" fmla="*/ 1 h 10"/>
                    <a:gd name="T4" fmla="*/ 6 w 16"/>
                    <a:gd name="T5" fmla="*/ 0 h 10"/>
                    <a:gd name="T6" fmla="*/ 0 w 16"/>
                    <a:gd name="T7" fmla="*/ 3 h 10"/>
                    <a:gd name="T8" fmla="*/ 5 w 1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5" y="9"/>
                      </a:moveTo>
                      <a:cubicBezTo>
                        <a:pt x="8" y="8"/>
                        <a:pt x="16" y="3"/>
                        <a:pt x="12" y="1"/>
                      </a:cubicBezTo>
                      <a:cubicBezTo>
                        <a:pt x="9" y="0"/>
                        <a:pt x="6" y="0"/>
                        <a:pt x="6" y="0"/>
                      </a:cubicBezTo>
                      <a:cubicBezTo>
                        <a:pt x="3" y="0"/>
                        <a:pt x="0" y="0"/>
                        <a:pt x="0" y="3"/>
                      </a:cubicBezTo>
                      <a:cubicBezTo>
                        <a:pt x="0" y="6"/>
                        <a:pt x="2" y="10"/>
                        <a:pt x="5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94" name="Freeform 186"/>
                <p:cNvSpPr>
                  <a:spLocks/>
                </p:cNvSpPr>
                <p:nvPr/>
              </p:nvSpPr>
              <p:spPr bwMode="auto">
                <a:xfrm>
                  <a:off x="8931010" y="3943883"/>
                  <a:ext cx="257388" cy="154433"/>
                </a:xfrm>
                <a:custGeom>
                  <a:avLst/>
                  <a:gdLst>
                    <a:gd name="T0" fmla="*/ 27 w 70"/>
                    <a:gd name="T1" fmla="*/ 16 h 42"/>
                    <a:gd name="T2" fmla="*/ 22 w 70"/>
                    <a:gd name="T3" fmla="*/ 19 h 42"/>
                    <a:gd name="T4" fmla="*/ 20 w 70"/>
                    <a:gd name="T5" fmla="*/ 25 h 42"/>
                    <a:gd name="T6" fmla="*/ 10 w 70"/>
                    <a:gd name="T7" fmla="*/ 19 h 42"/>
                    <a:gd name="T8" fmla="*/ 2 w 70"/>
                    <a:gd name="T9" fmla="*/ 23 h 42"/>
                    <a:gd name="T10" fmla="*/ 3 w 70"/>
                    <a:gd name="T11" fmla="*/ 33 h 42"/>
                    <a:gd name="T12" fmla="*/ 10 w 70"/>
                    <a:gd name="T13" fmla="*/ 32 h 42"/>
                    <a:gd name="T14" fmla="*/ 14 w 70"/>
                    <a:gd name="T15" fmla="*/ 41 h 42"/>
                    <a:gd name="T16" fmla="*/ 22 w 70"/>
                    <a:gd name="T17" fmla="*/ 40 h 42"/>
                    <a:gd name="T18" fmla="*/ 35 w 70"/>
                    <a:gd name="T19" fmla="*/ 30 h 42"/>
                    <a:gd name="T20" fmla="*/ 48 w 70"/>
                    <a:gd name="T21" fmla="*/ 32 h 42"/>
                    <a:gd name="T22" fmla="*/ 61 w 70"/>
                    <a:gd name="T23" fmla="*/ 32 h 42"/>
                    <a:gd name="T24" fmla="*/ 69 w 70"/>
                    <a:gd name="T25" fmla="*/ 23 h 42"/>
                    <a:gd name="T26" fmla="*/ 63 w 70"/>
                    <a:gd name="T27" fmla="*/ 14 h 42"/>
                    <a:gd name="T28" fmla="*/ 64 w 70"/>
                    <a:gd name="T29" fmla="*/ 7 h 42"/>
                    <a:gd name="T30" fmla="*/ 53 w 70"/>
                    <a:gd name="T31" fmla="*/ 4 h 42"/>
                    <a:gd name="T32" fmla="*/ 47 w 70"/>
                    <a:gd name="T33" fmla="*/ 10 h 42"/>
                    <a:gd name="T34" fmla="*/ 46 w 70"/>
                    <a:gd name="T35" fmla="*/ 16 h 42"/>
                    <a:gd name="T36" fmla="*/ 39 w 70"/>
                    <a:gd name="T37" fmla="*/ 21 h 42"/>
                    <a:gd name="T38" fmla="*/ 27 w 70"/>
                    <a:gd name="T39" fmla="*/ 1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42">
                      <a:moveTo>
                        <a:pt x="27" y="16"/>
                      </a:moveTo>
                      <a:cubicBezTo>
                        <a:pt x="24" y="18"/>
                        <a:pt x="22" y="16"/>
                        <a:pt x="22" y="19"/>
                      </a:cubicBezTo>
                      <a:cubicBezTo>
                        <a:pt x="22" y="21"/>
                        <a:pt x="24" y="27"/>
                        <a:pt x="20" y="25"/>
                      </a:cubicBezTo>
                      <a:cubicBezTo>
                        <a:pt x="17" y="23"/>
                        <a:pt x="13" y="19"/>
                        <a:pt x="10" y="19"/>
                      </a:cubicBezTo>
                      <a:cubicBezTo>
                        <a:pt x="6" y="19"/>
                        <a:pt x="2" y="21"/>
                        <a:pt x="2" y="23"/>
                      </a:cubicBezTo>
                      <a:cubicBezTo>
                        <a:pt x="2" y="26"/>
                        <a:pt x="0" y="33"/>
                        <a:pt x="3" y="33"/>
                      </a:cubicBezTo>
                      <a:cubicBezTo>
                        <a:pt x="6" y="33"/>
                        <a:pt x="10" y="30"/>
                        <a:pt x="10" y="32"/>
                      </a:cubicBezTo>
                      <a:cubicBezTo>
                        <a:pt x="10" y="35"/>
                        <a:pt x="12" y="40"/>
                        <a:pt x="14" y="41"/>
                      </a:cubicBezTo>
                      <a:cubicBezTo>
                        <a:pt x="16" y="42"/>
                        <a:pt x="20" y="42"/>
                        <a:pt x="22" y="40"/>
                      </a:cubicBezTo>
                      <a:cubicBezTo>
                        <a:pt x="23" y="39"/>
                        <a:pt x="33" y="31"/>
                        <a:pt x="35" y="30"/>
                      </a:cubicBezTo>
                      <a:cubicBezTo>
                        <a:pt x="38" y="30"/>
                        <a:pt x="46" y="32"/>
                        <a:pt x="48" y="32"/>
                      </a:cubicBezTo>
                      <a:cubicBezTo>
                        <a:pt x="50" y="32"/>
                        <a:pt x="58" y="33"/>
                        <a:pt x="61" y="32"/>
                      </a:cubicBezTo>
                      <a:cubicBezTo>
                        <a:pt x="64" y="30"/>
                        <a:pt x="70" y="25"/>
                        <a:pt x="69" y="23"/>
                      </a:cubicBezTo>
                      <a:cubicBezTo>
                        <a:pt x="69" y="22"/>
                        <a:pt x="61" y="16"/>
                        <a:pt x="63" y="14"/>
                      </a:cubicBezTo>
                      <a:cubicBezTo>
                        <a:pt x="64" y="12"/>
                        <a:pt x="67" y="10"/>
                        <a:pt x="64" y="7"/>
                      </a:cubicBezTo>
                      <a:cubicBezTo>
                        <a:pt x="60" y="4"/>
                        <a:pt x="57" y="0"/>
                        <a:pt x="53" y="4"/>
                      </a:cubicBezTo>
                      <a:cubicBezTo>
                        <a:pt x="52" y="5"/>
                        <a:pt x="47" y="7"/>
                        <a:pt x="47" y="10"/>
                      </a:cubicBezTo>
                      <a:cubicBezTo>
                        <a:pt x="47" y="12"/>
                        <a:pt x="48" y="14"/>
                        <a:pt x="46" y="16"/>
                      </a:cubicBezTo>
                      <a:cubicBezTo>
                        <a:pt x="44" y="19"/>
                        <a:pt x="42" y="22"/>
                        <a:pt x="39" y="21"/>
                      </a:cubicBezTo>
                      <a:cubicBezTo>
                        <a:pt x="37" y="20"/>
                        <a:pt x="29" y="14"/>
                        <a:pt x="27" y="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95" name="Freeform 187"/>
                <p:cNvSpPr>
                  <a:spLocks/>
                </p:cNvSpPr>
                <p:nvPr/>
              </p:nvSpPr>
              <p:spPr bwMode="auto">
                <a:xfrm>
                  <a:off x="8927333" y="3896083"/>
                  <a:ext cx="147079" cy="88247"/>
                </a:xfrm>
                <a:custGeom>
                  <a:avLst/>
                  <a:gdLst>
                    <a:gd name="T0" fmla="*/ 4 w 40"/>
                    <a:gd name="T1" fmla="*/ 15 h 24"/>
                    <a:gd name="T2" fmla="*/ 7 w 40"/>
                    <a:gd name="T3" fmla="*/ 21 h 24"/>
                    <a:gd name="T4" fmla="*/ 21 w 40"/>
                    <a:gd name="T5" fmla="*/ 17 h 24"/>
                    <a:gd name="T6" fmla="*/ 27 w 40"/>
                    <a:gd name="T7" fmla="*/ 21 h 24"/>
                    <a:gd name="T8" fmla="*/ 35 w 40"/>
                    <a:gd name="T9" fmla="*/ 19 h 24"/>
                    <a:gd name="T10" fmla="*/ 40 w 40"/>
                    <a:gd name="T11" fmla="*/ 21 h 24"/>
                    <a:gd name="T12" fmla="*/ 38 w 40"/>
                    <a:gd name="T13" fmla="*/ 12 h 24"/>
                    <a:gd name="T14" fmla="*/ 29 w 40"/>
                    <a:gd name="T15" fmla="*/ 7 h 24"/>
                    <a:gd name="T16" fmla="*/ 20 w 40"/>
                    <a:gd name="T17" fmla="*/ 5 h 24"/>
                    <a:gd name="T18" fmla="*/ 11 w 40"/>
                    <a:gd name="T19" fmla="*/ 5 h 24"/>
                    <a:gd name="T20" fmla="*/ 3 w 40"/>
                    <a:gd name="T21" fmla="*/ 0 h 24"/>
                    <a:gd name="T22" fmla="*/ 1 w 40"/>
                    <a:gd name="T23" fmla="*/ 7 h 24"/>
                    <a:gd name="T24" fmla="*/ 4 w 40"/>
                    <a:gd name="T25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24">
                      <a:moveTo>
                        <a:pt x="4" y="15"/>
                      </a:moveTo>
                      <a:cubicBezTo>
                        <a:pt x="4" y="18"/>
                        <a:pt x="4" y="22"/>
                        <a:pt x="7" y="21"/>
                      </a:cubicBezTo>
                      <a:cubicBezTo>
                        <a:pt x="9" y="21"/>
                        <a:pt x="21" y="15"/>
                        <a:pt x="21" y="17"/>
                      </a:cubicBezTo>
                      <a:cubicBezTo>
                        <a:pt x="22" y="19"/>
                        <a:pt x="25" y="21"/>
                        <a:pt x="27" y="21"/>
                      </a:cubicBezTo>
                      <a:cubicBezTo>
                        <a:pt x="29" y="20"/>
                        <a:pt x="34" y="18"/>
                        <a:pt x="35" y="19"/>
                      </a:cubicBezTo>
                      <a:cubicBezTo>
                        <a:pt x="37" y="21"/>
                        <a:pt x="39" y="24"/>
                        <a:pt x="40" y="21"/>
                      </a:cubicBezTo>
                      <a:cubicBezTo>
                        <a:pt x="40" y="18"/>
                        <a:pt x="39" y="13"/>
                        <a:pt x="38" y="12"/>
                      </a:cubicBezTo>
                      <a:cubicBezTo>
                        <a:pt x="37" y="10"/>
                        <a:pt x="31" y="7"/>
                        <a:pt x="29" y="7"/>
                      </a:cubicBezTo>
                      <a:cubicBezTo>
                        <a:pt x="26" y="6"/>
                        <a:pt x="22" y="4"/>
                        <a:pt x="20" y="5"/>
                      </a:cubicBezTo>
                      <a:cubicBezTo>
                        <a:pt x="18" y="5"/>
                        <a:pt x="13" y="7"/>
                        <a:pt x="11" y="5"/>
                      </a:cubicBezTo>
                      <a:cubicBezTo>
                        <a:pt x="9" y="3"/>
                        <a:pt x="3" y="0"/>
                        <a:pt x="3" y="0"/>
                      </a:cubicBezTo>
                      <a:cubicBezTo>
                        <a:pt x="3" y="0"/>
                        <a:pt x="0" y="4"/>
                        <a:pt x="1" y="7"/>
                      </a:cubicBezTo>
                      <a:cubicBezTo>
                        <a:pt x="2" y="10"/>
                        <a:pt x="4" y="12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96" name="Freeform 188"/>
                <p:cNvSpPr>
                  <a:spLocks/>
                </p:cNvSpPr>
                <p:nvPr/>
              </p:nvSpPr>
              <p:spPr bwMode="auto">
                <a:xfrm>
                  <a:off x="3025800" y="6387229"/>
                  <a:ext cx="305188" cy="354828"/>
                </a:xfrm>
                <a:custGeom>
                  <a:avLst/>
                  <a:gdLst>
                    <a:gd name="T0" fmla="*/ 20 w 83"/>
                    <a:gd name="T1" fmla="*/ 56 h 96"/>
                    <a:gd name="T2" fmla="*/ 52 w 83"/>
                    <a:gd name="T3" fmla="*/ 94 h 96"/>
                    <a:gd name="T4" fmla="*/ 58 w 83"/>
                    <a:gd name="T5" fmla="*/ 96 h 96"/>
                    <a:gd name="T6" fmla="*/ 75 w 83"/>
                    <a:gd name="T7" fmla="*/ 87 h 96"/>
                    <a:gd name="T8" fmla="*/ 82 w 83"/>
                    <a:gd name="T9" fmla="*/ 76 h 96"/>
                    <a:gd name="T10" fmla="*/ 82 w 83"/>
                    <a:gd name="T11" fmla="*/ 61 h 96"/>
                    <a:gd name="T12" fmla="*/ 76 w 83"/>
                    <a:gd name="T13" fmla="*/ 57 h 96"/>
                    <a:gd name="T14" fmla="*/ 69 w 83"/>
                    <a:gd name="T15" fmla="*/ 47 h 96"/>
                    <a:gd name="T16" fmla="*/ 70 w 83"/>
                    <a:gd name="T17" fmla="*/ 33 h 96"/>
                    <a:gd name="T18" fmla="*/ 70 w 83"/>
                    <a:gd name="T19" fmla="*/ 25 h 96"/>
                    <a:gd name="T20" fmla="*/ 57 w 83"/>
                    <a:gd name="T21" fmla="*/ 15 h 96"/>
                    <a:gd name="T22" fmla="*/ 55 w 83"/>
                    <a:gd name="T23" fmla="*/ 20 h 96"/>
                    <a:gd name="T24" fmla="*/ 59 w 83"/>
                    <a:gd name="T25" fmla="*/ 27 h 96"/>
                    <a:gd name="T26" fmla="*/ 57 w 83"/>
                    <a:gd name="T27" fmla="*/ 33 h 96"/>
                    <a:gd name="T28" fmla="*/ 48 w 83"/>
                    <a:gd name="T29" fmla="*/ 33 h 96"/>
                    <a:gd name="T30" fmla="*/ 46 w 83"/>
                    <a:gd name="T31" fmla="*/ 22 h 96"/>
                    <a:gd name="T32" fmla="*/ 40 w 83"/>
                    <a:gd name="T33" fmla="*/ 18 h 96"/>
                    <a:gd name="T34" fmla="*/ 37 w 83"/>
                    <a:gd name="T35" fmla="*/ 8 h 96"/>
                    <a:gd name="T36" fmla="*/ 26 w 83"/>
                    <a:gd name="T37" fmla="*/ 1 h 96"/>
                    <a:gd name="T38" fmla="*/ 22 w 83"/>
                    <a:gd name="T39" fmla="*/ 2 h 96"/>
                    <a:gd name="T40" fmla="*/ 17 w 83"/>
                    <a:gd name="T41" fmla="*/ 8 h 96"/>
                    <a:gd name="T42" fmla="*/ 10 w 83"/>
                    <a:gd name="T43" fmla="*/ 10 h 96"/>
                    <a:gd name="T44" fmla="*/ 1 w 83"/>
                    <a:gd name="T45" fmla="*/ 12 h 96"/>
                    <a:gd name="T46" fmla="*/ 20 w 83"/>
                    <a:gd name="T47" fmla="*/ 5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96">
                      <a:moveTo>
                        <a:pt x="20" y="56"/>
                      </a:moveTo>
                      <a:cubicBezTo>
                        <a:pt x="23" y="60"/>
                        <a:pt x="52" y="92"/>
                        <a:pt x="52" y="94"/>
                      </a:cubicBezTo>
                      <a:cubicBezTo>
                        <a:pt x="53" y="96"/>
                        <a:pt x="55" y="96"/>
                        <a:pt x="58" y="96"/>
                      </a:cubicBezTo>
                      <a:cubicBezTo>
                        <a:pt x="61" y="95"/>
                        <a:pt x="74" y="88"/>
                        <a:pt x="75" y="87"/>
                      </a:cubicBezTo>
                      <a:cubicBezTo>
                        <a:pt x="77" y="86"/>
                        <a:pt x="81" y="78"/>
                        <a:pt x="82" y="76"/>
                      </a:cubicBezTo>
                      <a:cubicBezTo>
                        <a:pt x="82" y="73"/>
                        <a:pt x="83" y="61"/>
                        <a:pt x="82" y="61"/>
                      </a:cubicBezTo>
                      <a:cubicBezTo>
                        <a:pt x="80" y="61"/>
                        <a:pt x="77" y="59"/>
                        <a:pt x="76" y="57"/>
                      </a:cubicBezTo>
                      <a:cubicBezTo>
                        <a:pt x="74" y="55"/>
                        <a:pt x="69" y="49"/>
                        <a:pt x="69" y="47"/>
                      </a:cubicBezTo>
                      <a:cubicBezTo>
                        <a:pt x="69" y="46"/>
                        <a:pt x="70" y="36"/>
                        <a:pt x="70" y="33"/>
                      </a:cubicBezTo>
                      <a:cubicBezTo>
                        <a:pt x="70" y="30"/>
                        <a:pt x="72" y="26"/>
                        <a:pt x="70" y="25"/>
                      </a:cubicBezTo>
                      <a:cubicBezTo>
                        <a:pt x="68" y="23"/>
                        <a:pt x="58" y="13"/>
                        <a:pt x="57" y="15"/>
                      </a:cubicBezTo>
                      <a:cubicBezTo>
                        <a:pt x="55" y="17"/>
                        <a:pt x="52" y="17"/>
                        <a:pt x="55" y="20"/>
                      </a:cubicBezTo>
                      <a:cubicBezTo>
                        <a:pt x="57" y="22"/>
                        <a:pt x="59" y="24"/>
                        <a:pt x="59" y="27"/>
                      </a:cubicBezTo>
                      <a:cubicBezTo>
                        <a:pt x="59" y="29"/>
                        <a:pt x="59" y="33"/>
                        <a:pt x="57" y="33"/>
                      </a:cubicBezTo>
                      <a:cubicBezTo>
                        <a:pt x="55" y="34"/>
                        <a:pt x="49" y="35"/>
                        <a:pt x="48" y="33"/>
                      </a:cubicBezTo>
                      <a:cubicBezTo>
                        <a:pt x="47" y="31"/>
                        <a:pt x="47" y="22"/>
                        <a:pt x="46" y="22"/>
                      </a:cubicBezTo>
                      <a:cubicBezTo>
                        <a:pt x="44" y="22"/>
                        <a:pt x="40" y="20"/>
                        <a:pt x="40" y="18"/>
                      </a:cubicBezTo>
                      <a:cubicBezTo>
                        <a:pt x="39" y="16"/>
                        <a:pt x="40" y="10"/>
                        <a:pt x="37" y="8"/>
                      </a:cubicBezTo>
                      <a:cubicBezTo>
                        <a:pt x="35" y="5"/>
                        <a:pt x="30" y="1"/>
                        <a:pt x="26" y="1"/>
                      </a:cubicBezTo>
                      <a:cubicBezTo>
                        <a:pt x="24" y="1"/>
                        <a:pt x="24" y="0"/>
                        <a:pt x="22" y="2"/>
                      </a:cubicBezTo>
                      <a:cubicBezTo>
                        <a:pt x="21" y="4"/>
                        <a:pt x="19" y="6"/>
                        <a:pt x="17" y="8"/>
                      </a:cubicBezTo>
                      <a:cubicBezTo>
                        <a:pt x="15" y="9"/>
                        <a:pt x="13" y="10"/>
                        <a:pt x="10" y="10"/>
                      </a:cubicBezTo>
                      <a:cubicBezTo>
                        <a:pt x="8" y="10"/>
                        <a:pt x="0" y="7"/>
                        <a:pt x="1" y="12"/>
                      </a:cubicBezTo>
                      <a:cubicBezTo>
                        <a:pt x="2" y="16"/>
                        <a:pt x="18" y="52"/>
                        <a:pt x="20" y="5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97" name="Freeform 189"/>
                <p:cNvSpPr>
                  <a:spLocks/>
                </p:cNvSpPr>
                <p:nvPr/>
              </p:nvSpPr>
              <p:spPr bwMode="auto">
                <a:xfrm>
                  <a:off x="7997060" y="5223468"/>
                  <a:ext cx="1559034" cy="1167438"/>
                </a:xfrm>
                <a:custGeom>
                  <a:avLst/>
                  <a:gdLst>
                    <a:gd name="T0" fmla="*/ 17 w 424"/>
                    <a:gd name="T1" fmla="*/ 213 h 317"/>
                    <a:gd name="T2" fmla="*/ 27 w 424"/>
                    <a:gd name="T3" fmla="*/ 229 h 317"/>
                    <a:gd name="T4" fmla="*/ 32 w 424"/>
                    <a:gd name="T5" fmla="*/ 248 h 317"/>
                    <a:gd name="T6" fmla="*/ 18 w 424"/>
                    <a:gd name="T7" fmla="*/ 259 h 317"/>
                    <a:gd name="T8" fmla="*/ 36 w 424"/>
                    <a:gd name="T9" fmla="*/ 292 h 317"/>
                    <a:gd name="T10" fmla="*/ 52 w 424"/>
                    <a:gd name="T11" fmla="*/ 302 h 317"/>
                    <a:gd name="T12" fmla="*/ 67 w 424"/>
                    <a:gd name="T13" fmla="*/ 309 h 317"/>
                    <a:gd name="T14" fmla="*/ 82 w 424"/>
                    <a:gd name="T15" fmla="*/ 306 h 317"/>
                    <a:gd name="T16" fmla="*/ 74 w 424"/>
                    <a:gd name="T17" fmla="*/ 280 h 317"/>
                    <a:gd name="T18" fmla="*/ 72 w 424"/>
                    <a:gd name="T19" fmla="*/ 248 h 317"/>
                    <a:gd name="T20" fmla="*/ 77 w 424"/>
                    <a:gd name="T21" fmla="*/ 221 h 317"/>
                    <a:gd name="T22" fmla="*/ 91 w 424"/>
                    <a:gd name="T23" fmla="*/ 201 h 317"/>
                    <a:gd name="T24" fmla="*/ 103 w 424"/>
                    <a:gd name="T25" fmla="*/ 183 h 317"/>
                    <a:gd name="T26" fmla="*/ 126 w 424"/>
                    <a:gd name="T27" fmla="*/ 173 h 317"/>
                    <a:gd name="T28" fmla="*/ 146 w 424"/>
                    <a:gd name="T29" fmla="*/ 153 h 317"/>
                    <a:gd name="T30" fmla="*/ 165 w 424"/>
                    <a:gd name="T31" fmla="*/ 143 h 317"/>
                    <a:gd name="T32" fmla="*/ 171 w 424"/>
                    <a:gd name="T33" fmla="*/ 134 h 317"/>
                    <a:gd name="T34" fmla="*/ 178 w 424"/>
                    <a:gd name="T35" fmla="*/ 122 h 317"/>
                    <a:gd name="T36" fmla="*/ 185 w 424"/>
                    <a:gd name="T37" fmla="*/ 124 h 317"/>
                    <a:gd name="T38" fmla="*/ 207 w 424"/>
                    <a:gd name="T39" fmla="*/ 102 h 317"/>
                    <a:gd name="T40" fmla="*/ 220 w 424"/>
                    <a:gd name="T41" fmla="*/ 96 h 317"/>
                    <a:gd name="T42" fmla="*/ 250 w 424"/>
                    <a:gd name="T43" fmla="*/ 94 h 317"/>
                    <a:gd name="T44" fmla="*/ 260 w 424"/>
                    <a:gd name="T45" fmla="*/ 76 h 317"/>
                    <a:gd name="T46" fmla="*/ 294 w 424"/>
                    <a:gd name="T47" fmla="*/ 65 h 317"/>
                    <a:gd name="T48" fmla="*/ 346 w 424"/>
                    <a:gd name="T49" fmla="*/ 59 h 317"/>
                    <a:gd name="T50" fmla="*/ 366 w 424"/>
                    <a:gd name="T51" fmla="*/ 63 h 317"/>
                    <a:gd name="T52" fmla="*/ 400 w 424"/>
                    <a:gd name="T53" fmla="*/ 52 h 317"/>
                    <a:gd name="T54" fmla="*/ 424 w 424"/>
                    <a:gd name="T55" fmla="*/ 17 h 317"/>
                    <a:gd name="T56" fmla="*/ 408 w 424"/>
                    <a:gd name="T57" fmla="*/ 1 h 317"/>
                    <a:gd name="T58" fmla="*/ 370 w 424"/>
                    <a:gd name="T59" fmla="*/ 11 h 317"/>
                    <a:gd name="T60" fmla="*/ 344 w 424"/>
                    <a:gd name="T61" fmla="*/ 21 h 317"/>
                    <a:gd name="T62" fmla="*/ 320 w 424"/>
                    <a:gd name="T63" fmla="*/ 19 h 317"/>
                    <a:gd name="T64" fmla="*/ 302 w 424"/>
                    <a:gd name="T65" fmla="*/ 12 h 317"/>
                    <a:gd name="T66" fmla="*/ 284 w 424"/>
                    <a:gd name="T67" fmla="*/ 20 h 317"/>
                    <a:gd name="T68" fmla="*/ 256 w 424"/>
                    <a:gd name="T69" fmla="*/ 18 h 317"/>
                    <a:gd name="T70" fmla="*/ 231 w 424"/>
                    <a:gd name="T71" fmla="*/ 25 h 317"/>
                    <a:gd name="T72" fmla="*/ 204 w 424"/>
                    <a:gd name="T73" fmla="*/ 38 h 317"/>
                    <a:gd name="T74" fmla="*/ 194 w 424"/>
                    <a:gd name="T75" fmla="*/ 42 h 317"/>
                    <a:gd name="T76" fmla="*/ 187 w 424"/>
                    <a:gd name="T77" fmla="*/ 54 h 317"/>
                    <a:gd name="T78" fmla="*/ 183 w 424"/>
                    <a:gd name="T79" fmla="*/ 69 h 317"/>
                    <a:gd name="T80" fmla="*/ 168 w 424"/>
                    <a:gd name="T81" fmla="*/ 69 h 317"/>
                    <a:gd name="T82" fmla="*/ 158 w 424"/>
                    <a:gd name="T83" fmla="*/ 80 h 317"/>
                    <a:gd name="T84" fmla="*/ 146 w 424"/>
                    <a:gd name="T85" fmla="*/ 87 h 317"/>
                    <a:gd name="T86" fmla="*/ 107 w 424"/>
                    <a:gd name="T87" fmla="*/ 102 h 317"/>
                    <a:gd name="T88" fmla="*/ 122 w 424"/>
                    <a:gd name="T89" fmla="*/ 113 h 317"/>
                    <a:gd name="T90" fmla="*/ 109 w 424"/>
                    <a:gd name="T91" fmla="*/ 122 h 317"/>
                    <a:gd name="T92" fmla="*/ 99 w 424"/>
                    <a:gd name="T93" fmla="*/ 132 h 317"/>
                    <a:gd name="T94" fmla="*/ 79 w 424"/>
                    <a:gd name="T95" fmla="*/ 128 h 317"/>
                    <a:gd name="T96" fmla="*/ 72 w 424"/>
                    <a:gd name="T97" fmla="*/ 145 h 317"/>
                    <a:gd name="T98" fmla="*/ 55 w 424"/>
                    <a:gd name="T99" fmla="*/ 148 h 317"/>
                    <a:gd name="T100" fmla="*/ 50 w 424"/>
                    <a:gd name="T101" fmla="*/ 168 h 317"/>
                    <a:gd name="T102" fmla="*/ 32 w 424"/>
                    <a:gd name="T103" fmla="*/ 181 h 317"/>
                    <a:gd name="T104" fmla="*/ 13 w 424"/>
                    <a:gd name="T105" fmla="*/ 175 h 317"/>
                    <a:gd name="T106" fmla="*/ 0 w 424"/>
                    <a:gd name="T107" fmla="*/ 20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24" h="317">
                      <a:moveTo>
                        <a:pt x="8" y="212"/>
                      </a:moveTo>
                      <a:cubicBezTo>
                        <a:pt x="11" y="212"/>
                        <a:pt x="17" y="211"/>
                        <a:pt x="17" y="213"/>
                      </a:cubicBezTo>
                      <a:cubicBezTo>
                        <a:pt x="17" y="216"/>
                        <a:pt x="19" y="224"/>
                        <a:pt x="21" y="224"/>
                      </a:cubicBezTo>
                      <a:cubicBezTo>
                        <a:pt x="24" y="225"/>
                        <a:pt x="28" y="225"/>
                        <a:pt x="27" y="229"/>
                      </a:cubicBezTo>
                      <a:cubicBezTo>
                        <a:pt x="26" y="232"/>
                        <a:pt x="22" y="239"/>
                        <a:pt x="26" y="241"/>
                      </a:cubicBezTo>
                      <a:cubicBezTo>
                        <a:pt x="30" y="244"/>
                        <a:pt x="34" y="245"/>
                        <a:pt x="32" y="248"/>
                      </a:cubicBezTo>
                      <a:cubicBezTo>
                        <a:pt x="30" y="251"/>
                        <a:pt x="30" y="254"/>
                        <a:pt x="27" y="254"/>
                      </a:cubicBezTo>
                      <a:cubicBezTo>
                        <a:pt x="25" y="255"/>
                        <a:pt x="20" y="257"/>
                        <a:pt x="18" y="259"/>
                      </a:cubicBezTo>
                      <a:cubicBezTo>
                        <a:pt x="16" y="262"/>
                        <a:pt x="14" y="266"/>
                        <a:pt x="16" y="269"/>
                      </a:cubicBezTo>
                      <a:cubicBezTo>
                        <a:pt x="19" y="273"/>
                        <a:pt x="33" y="292"/>
                        <a:pt x="36" y="292"/>
                      </a:cubicBezTo>
                      <a:cubicBezTo>
                        <a:pt x="40" y="291"/>
                        <a:pt x="39" y="287"/>
                        <a:pt x="43" y="291"/>
                      </a:cubicBezTo>
                      <a:cubicBezTo>
                        <a:pt x="46" y="295"/>
                        <a:pt x="49" y="302"/>
                        <a:pt x="52" y="302"/>
                      </a:cubicBezTo>
                      <a:cubicBezTo>
                        <a:pt x="55" y="302"/>
                        <a:pt x="61" y="303"/>
                        <a:pt x="63" y="304"/>
                      </a:cubicBezTo>
                      <a:cubicBezTo>
                        <a:pt x="65" y="306"/>
                        <a:pt x="67" y="305"/>
                        <a:pt x="67" y="309"/>
                      </a:cubicBezTo>
                      <a:cubicBezTo>
                        <a:pt x="67" y="312"/>
                        <a:pt x="70" y="317"/>
                        <a:pt x="74" y="314"/>
                      </a:cubicBezTo>
                      <a:cubicBezTo>
                        <a:pt x="77" y="311"/>
                        <a:pt x="82" y="310"/>
                        <a:pt x="82" y="306"/>
                      </a:cubicBezTo>
                      <a:cubicBezTo>
                        <a:pt x="82" y="302"/>
                        <a:pt x="79" y="294"/>
                        <a:pt x="76" y="290"/>
                      </a:cubicBezTo>
                      <a:cubicBezTo>
                        <a:pt x="74" y="285"/>
                        <a:pt x="73" y="285"/>
                        <a:pt x="74" y="280"/>
                      </a:cubicBezTo>
                      <a:cubicBezTo>
                        <a:pt x="74" y="275"/>
                        <a:pt x="78" y="269"/>
                        <a:pt x="77" y="266"/>
                      </a:cubicBezTo>
                      <a:cubicBezTo>
                        <a:pt x="77" y="263"/>
                        <a:pt x="70" y="250"/>
                        <a:pt x="72" y="248"/>
                      </a:cubicBezTo>
                      <a:cubicBezTo>
                        <a:pt x="74" y="245"/>
                        <a:pt x="76" y="242"/>
                        <a:pt x="76" y="239"/>
                      </a:cubicBezTo>
                      <a:cubicBezTo>
                        <a:pt x="76" y="237"/>
                        <a:pt x="74" y="223"/>
                        <a:pt x="77" y="221"/>
                      </a:cubicBezTo>
                      <a:cubicBezTo>
                        <a:pt x="80" y="219"/>
                        <a:pt x="84" y="217"/>
                        <a:pt x="85" y="214"/>
                      </a:cubicBezTo>
                      <a:cubicBezTo>
                        <a:pt x="86" y="211"/>
                        <a:pt x="87" y="202"/>
                        <a:pt x="91" y="201"/>
                      </a:cubicBezTo>
                      <a:cubicBezTo>
                        <a:pt x="95" y="200"/>
                        <a:pt x="100" y="199"/>
                        <a:pt x="100" y="195"/>
                      </a:cubicBezTo>
                      <a:cubicBezTo>
                        <a:pt x="100" y="192"/>
                        <a:pt x="100" y="185"/>
                        <a:pt x="103" y="183"/>
                      </a:cubicBezTo>
                      <a:cubicBezTo>
                        <a:pt x="106" y="181"/>
                        <a:pt x="111" y="176"/>
                        <a:pt x="114" y="176"/>
                      </a:cubicBezTo>
                      <a:cubicBezTo>
                        <a:pt x="117" y="176"/>
                        <a:pt x="124" y="176"/>
                        <a:pt x="126" y="173"/>
                      </a:cubicBezTo>
                      <a:cubicBezTo>
                        <a:pt x="126" y="173"/>
                        <a:pt x="136" y="158"/>
                        <a:pt x="138" y="155"/>
                      </a:cubicBezTo>
                      <a:cubicBezTo>
                        <a:pt x="140" y="152"/>
                        <a:pt x="143" y="152"/>
                        <a:pt x="146" y="153"/>
                      </a:cubicBezTo>
                      <a:cubicBezTo>
                        <a:pt x="148" y="154"/>
                        <a:pt x="155" y="146"/>
                        <a:pt x="157" y="143"/>
                      </a:cubicBezTo>
                      <a:cubicBezTo>
                        <a:pt x="160" y="141"/>
                        <a:pt x="161" y="142"/>
                        <a:pt x="165" y="143"/>
                      </a:cubicBezTo>
                      <a:cubicBezTo>
                        <a:pt x="168" y="143"/>
                        <a:pt x="166" y="137"/>
                        <a:pt x="167" y="133"/>
                      </a:cubicBezTo>
                      <a:cubicBezTo>
                        <a:pt x="167" y="129"/>
                        <a:pt x="169" y="132"/>
                        <a:pt x="171" y="134"/>
                      </a:cubicBezTo>
                      <a:cubicBezTo>
                        <a:pt x="174" y="136"/>
                        <a:pt x="176" y="136"/>
                        <a:pt x="178" y="134"/>
                      </a:cubicBezTo>
                      <a:cubicBezTo>
                        <a:pt x="181" y="132"/>
                        <a:pt x="178" y="125"/>
                        <a:pt x="178" y="122"/>
                      </a:cubicBezTo>
                      <a:cubicBezTo>
                        <a:pt x="178" y="118"/>
                        <a:pt x="181" y="119"/>
                        <a:pt x="184" y="118"/>
                      </a:cubicBezTo>
                      <a:cubicBezTo>
                        <a:pt x="187" y="118"/>
                        <a:pt x="185" y="121"/>
                        <a:pt x="185" y="124"/>
                      </a:cubicBezTo>
                      <a:cubicBezTo>
                        <a:pt x="185" y="127"/>
                        <a:pt x="201" y="115"/>
                        <a:pt x="204" y="112"/>
                      </a:cubicBezTo>
                      <a:cubicBezTo>
                        <a:pt x="206" y="110"/>
                        <a:pt x="207" y="105"/>
                        <a:pt x="207" y="102"/>
                      </a:cubicBezTo>
                      <a:cubicBezTo>
                        <a:pt x="207" y="100"/>
                        <a:pt x="213" y="101"/>
                        <a:pt x="216" y="101"/>
                      </a:cubicBezTo>
                      <a:cubicBezTo>
                        <a:pt x="220" y="102"/>
                        <a:pt x="219" y="99"/>
                        <a:pt x="220" y="96"/>
                      </a:cubicBezTo>
                      <a:cubicBezTo>
                        <a:pt x="221" y="93"/>
                        <a:pt x="236" y="97"/>
                        <a:pt x="238" y="97"/>
                      </a:cubicBezTo>
                      <a:cubicBezTo>
                        <a:pt x="240" y="97"/>
                        <a:pt x="248" y="96"/>
                        <a:pt x="250" y="94"/>
                      </a:cubicBezTo>
                      <a:cubicBezTo>
                        <a:pt x="252" y="93"/>
                        <a:pt x="251" y="87"/>
                        <a:pt x="249" y="83"/>
                      </a:cubicBezTo>
                      <a:cubicBezTo>
                        <a:pt x="247" y="79"/>
                        <a:pt x="258" y="76"/>
                        <a:pt x="260" y="76"/>
                      </a:cubicBezTo>
                      <a:cubicBezTo>
                        <a:pt x="262" y="75"/>
                        <a:pt x="280" y="75"/>
                        <a:pt x="282" y="74"/>
                      </a:cubicBezTo>
                      <a:cubicBezTo>
                        <a:pt x="285" y="74"/>
                        <a:pt x="292" y="66"/>
                        <a:pt x="294" y="65"/>
                      </a:cubicBezTo>
                      <a:cubicBezTo>
                        <a:pt x="296" y="64"/>
                        <a:pt x="334" y="64"/>
                        <a:pt x="337" y="64"/>
                      </a:cubicBezTo>
                      <a:cubicBezTo>
                        <a:pt x="341" y="63"/>
                        <a:pt x="344" y="60"/>
                        <a:pt x="346" y="59"/>
                      </a:cubicBezTo>
                      <a:cubicBezTo>
                        <a:pt x="348" y="58"/>
                        <a:pt x="350" y="58"/>
                        <a:pt x="354" y="59"/>
                      </a:cubicBezTo>
                      <a:cubicBezTo>
                        <a:pt x="358" y="60"/>
                        <a:pt x="363" y="62"/>
                        <a:pt x="366" y="63"/>
                      </a:cubicBezTo>
                      <a:cubicBezTo>
                        <a:pt x="370" y="63"/>
                        <a:pt x="382" y="56"/>
                        <a:pt x="385" y="53"/>
                      </a:cubicBezTo>
                      <a:cubicBezTo>
                        <a:pt x="388" y="51"/>
                        <a:pt x="397" y="53"/>
                        <a:pt x="400" y="52"/>
                      </a:cubicBezTo>
                      <a:cubicBezTo>
                        <a:pt x="403" y="52"/>
                        <a:pt x="416" y="37"/>
                        <a:pt x="420" y="30"/>
                      </a:cubicBezTo>
                      <a:cubicBezTo>
                        <a:pt x="424" y="24"/>
                        <a:pt x="424" y="22"/>
                        <a:pt x="424" y="17"/>
                      </a:cubicBezTo>
                      <a:cubicBezTo>
                        <a:pt x="423" y="13"/>
                        <a:pt x="419" y="6"/>
                        <a:pt x="417" y="3"/>
                      </a:cubicBezTo>
                      <a:cubicBezTo>
                        <a:pt x="414" y="0"/>
                        <a:pt x="408" y="1"/>
                        <a:pt x="408" y="1"/>
                      </a:cubicBezTo>
                      <a:cubicBezTo>
                        <a:pt x="405" y="1"/>
                        <a:pt x="398" y="0"/>
                        <a:pt x="393" y="2"/>
                      </a:cubicBezTo>
                      <a:cubicBezTo>
                        <a:pt x="389" y="3"/>
                        <a:pt x="373" y="9"/>
                        <a:pt x="370" y="11"/>
                      </a:cubicBezTo>
                      <a:cubicBezTo>
                        <a:pt x="368" y="14"/>
                        <a:pt x="364" y="20"/>
                        <a:pt x="361" y="21"/>
                      </a:cubicBezTo>
                      <a:cubicBezTo>
                        <a:pt x="357" y="22"/>
                        <a:pt x="346" y="20"/>
                        <a:pt x="344" y="21"/>
                      </a:cubicBezTo>
                      <a:cubicBezTo>
                        <a:pt x="341" y="22"/>
                        <a:pt x="333" y="27"/>
                        <a:pt x="331" y="25"/>
                      </a:cubicBezTo>
                      <a:cubicBezTo>
                        <a:pt x="328" y="23"/>
                        <a:pt x="322" y="19"/>
                        <a:pt x="320" y="19"/>
                      </a:cubicBezTo>
                      <a:cubicBezTo>
                        <a:pt x="317" y="19"/>
                        <a:pt x="311" y="20"/>
                        <a:pt x="309" y="17"/>
                      </a:cubicBezTo>
                      <a:cubicBezTo>
                        <a:pt x="307" y="14"/>
                        <a:pt x="305" y="13"/>
                        <a:pt x="302" y="12"/>
                      </a:cubicBezTo>
                      <a:cubicBezTo>
                        <a:pt x="300" y="12"/>
                        <a:pt x="295" y="10"/>
                        <a:pt x="293" y="12"/>
                      </a:cubicBezTo>
                      <a:cubicBezTo>
                        <a:pt x="291" y="14"/>
                        <a:pt x="289" y="20"/>
                        <a:pt x="284" y="20"/>
                      </a:cubicBezTo>
                      <a:cubicBezTo>
                        <a:pt x="280" y="21"/>
                        <a:pt x="270" y="21"/>
                        <a:pt x="268" y="21"/>
                      </a:cubicBezTo>
                      <a:cubicBezTo>
                        <a:pt x="266" y="20"/>
                        <a:pt x="259" y="18"/>
                        <a:pt x="256" y="18"/>
                      </a:cubicBezTo>
                      <a:cubicBezTo>
                        <a:pt x="254" y="19"/>
                        <a:pt x="244" y="25"/>
                        <a:pt x="241" y="25"/>
                      </a:cubicBezTo>
                      <a:cubicBezTo>
                        <a:pt x="239" y="25"/>
                        <a:pt x="232" y="24"/>
                        <a:pt x="231" y="25"/>
                      </a:cubicBezTo>
                      <a:cubicBezTo>
                        <a:pt x="230" y="27"/>
                        <a:pt x="220" y="41"/>
                        <a:pt x="217" y="40"/>
                      </a:cubicBezTo>
                      <a:cubicBezTo>
                        <a:pt x="213" y="38"/>
                        <a:pt x="204" y="35"/>
                        <a:pt x="204" y="38"/>
                      </a:cubicBezTo>
                      <a:cubicBezTo>
                        <a:pt x="204" y="42"/>
                        <a:pt x="205" y="46"/>
                        <a:pt x="202" y="46"/>
                      </a:cubicBezTo>
                      <a:cubicBezTo>
                        <a:pt x="200" y="46"/>
                        <a:pt x="198" y="44"/>
                        <a:pt x="194" y="42"/>
                      </a:cubicBezTo>
                      <a:cubicBezTo>
                        <a:pt x="190" y="40"/>
                        <a:pt x="181" y="40"/>
                        <a:pt x="184" y="44"/>
                      </a:cubicBezTo>
                      <a:cubicBezTo>
                        <a:pt x="187" y="49"/>
                        <a:pt x="190" y="51"/>
                        <a:pt x="187" y="54"/>
                      </a:cubicBezTo>
                      <a:cubicBezTo>
                        <a:pt x="185" y="56"/>
                        <a:pt x="184" y="57"/>
                        <a:pt x="184" y="60"/>
                      </a:cubicBezTo>
                      <a:cubicBezTo>
                        <a:pt x="184" y="63"/>
                        <a:pt x="186" y="71"/>
                        <a:pt x="183" y="69"/>
                      </a:cubicBezTo>
                      <a:cubicBezTo>
                        <a:pt x="181" y="68"/>
                        <a:pt x="178" y="66"/>
                        <a:pt x="176" y="66"/>
                      </a:cubicBezTo>
                      <a:cubicBezTo>
                        <a:pt x="173" y="66"/>
                        <a:pt x="165" y="67"/>
                        <a:pt x="168" y="69"/>
                      </a:cubicBezTo>
                      <a:cubicBezTo>
                        <a:pt x="171" y="72"/>
                        <a:pt x="173" y="75"/>
                        <a:pt x="170" y="75"/>
                      </a:cubicBezTo>
                      <a:cubicBezTo>
                        <a:pt x="166" y="75"/>
                        <a:pt x="157" y="77"/>
                        <a:pt x="158" y="80"/>
                      </a:cubicBezTo>
                      <a:cubicBezTo>
                        <a:pt x="159" y="83"/>
                        <a:pt x="158" y="85"/>
                        <a:pt x="155" y="85"/>
                      </a:cubicBezTo>
                      <a:cubicBezTo>
                        <a:pt x="151" y="85"/>
                        <a:pt x="148" y="85"/>
                        <a:pt x="146" y="87"/>
                      </a:cubicBezTo>
                      <a:cubicBezTo>
                        <a:pt x="144" y="88"/>
                        <a:pt x="140" y="92"/>
                        <a:pt x="137" y="93"/>
                      </a:cubicBezTo>
                      <a:cubicBezTo>
                        <a:pt x="134" y="93"/>
                        <a:pt x="108" y="98"/>
                        <a:pt x="107" y="102"/>
                      </a:cubicBezTo>
                      <a:cubicBezTo>
                        <a:pt x="107" y="105"/>
                        <a:pt x="108" y="104"/>
                        <a:pt x="112" y="107"/>
                      </a:cubicBezTo>
                      <a:cubicBezTo>
                        <a:pt x="115" y="110"/>
                        <a:pt x="121" y="111"/>
                        <a:pt x="122" y="113"/>
                      </a:cubicBezTo>
                      <a:cubicBezTo>
                        <a:pt x="123" y="114"/>
                        <a:pt x="123" y="118"/>
                        <a:pt x="119" y="118"/>
                      </a:cubicBezTo>
                      <a:cubicBezTo>
                        <a:pt x="115" y="119"/>
                        <a:pt x="109" y="120"/>
                        <a:pt x="109" y="122"/>
                      </a:cubicBezTo>
                      <a:cubicBezTo>
                        <a:pt x="109" y="125"/>
                        <a:pt x="106" y="128"/>
                        <a:pt x="105" y="130"/>
                      </a:cubicBezTo>
                      <a:cubicBezTo>
                        <a:pt x="103" y="132"/>
                        <a:pt x="100" y="133"/>
                        <a:pt x="99" y="132"/>
                      </a:cubicBezTo>
                      <a:cubicBezTo>
                        <a:pt x="97" y="130"/>
                        <a:pt x="95" y="127"/>
                        <a:pt x="91" y="127"/>
                      </a:cubicBezTo>
                      <a:cubicBezTo>
                        <a:pt x="87" y="127"/>
                        <a:pt x="79" y="125"/>
                        <a:pt x="79" y="128"/>
                      </a:cubicBezTo>
                      <a:cubicBezTo>
                        <a:pt x="79" y="131"/>
                        <a:pt x="77" y="140"/>
                        <a:pt x="76" y="142"/>
                      </a:cubicBezTo>
                      <a:cubicBezTo>
                        <a:pt x="76" y="145"/>
                        <a:pt x="74" y="145"/>
                        <a:pt x="72" y="145"/>
                      </a:cubicBezTo>
                      <a:cubicBezTo>
                        <a:pt x="70" y="144"/>
                        <a:pt x="65" y="142"/>
                        <a:pt x="62" y="143"/>
                      </a:cubicBezTo>
                      <a:cubicBezTo>
                        <a:pt x="59" y="144"/>
                        <a:pt x="53" y="144"/>
                        <a:pt x="55" y="148"/>
                      </a:cubicBezTo>
                      <a:cubicBezTo>
                        <a:pt x="58" y="152"/>
                        <a:pt x="62" y="154"/>
                        <a:pt x="59" y="157"/>
                      </a:cubicBezTo>
                      <a:cubicBezTo>
                        <a:pt x="56" y="160"/>
                        <a:pt x="52" y="168"/>
                        <a:pt x="50" y="168"/>
                      </a:cubicBezTo>
                      <a:cubicBezTo>
                        <a:pt x="47" y="169"/>
                        <a:pt x="36" y="171"/>
                        <a:pt x="36" y="174"/>
                      </a:cubicBezTo>
                      <a:cubicBezTo>
                        <a:pt x="35" y="177"/>
                        <a:pt x="36" y="182"/>
                        <a:pt x="32" y="181"/>
                      </a:cubicBezTo>
                      <a:cubicBezTo>
                        <a:pt x="29" y="180"/>
                        <a:pt x="29" y="175"/>
                        <a:pt x="24" y="174"/>
                      </a:cubicBezTo>
                      <a:cubicBezTo>
                        <a:pt x="20" y="173"/>
                        <a:pt x="15" y="174"/>
                        <a:pt x="13" y="175"/>
                      </a:cubicBezTo>
                      <a:cubicBezTo>
                        <a:pt x="11" y="177"/>
                        <a:pt x="3" y="185"/>
                        <a:pt x="2" y="189"/>
                      </a:cubicBezTo>
                      <a:cubicBezTo>
                        <a:pt x="0" y="192"/>
                        <a:pt x="0" y="197"/>
                        <a:pt x="0" y="200"/>
                      </a:cubicBezTo>
                      <a:cubicBezTo>
                        <a:pt x="1" y="204"/>
                        <a:pt x="4" y="212"/>
                        <a:pt x="8" y="2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98" name="Freeform 190"/>
                <p:cNvSpPr>
                  <a:spLocks/>
                </p:cNvSpPr>
                <p:nvPr/>
              </p:nvSpPr>
              <p:spPr bwMode="auto">
                <a:xfrm>
                  <a:off x="8302249" y="6471799"/>
                  <a:ext cx="121340" cy="198556"/>
                </a:xfrm>
                <a:custGeom>
                  <a:avLst/>
                  <a:gdLst>
                    <a:gd name="T0" fmla="*/ 25 w 33"/>
                    <a:gd name="T1" fmla="*/ 13 h 54"/>
                    <a:gd name="T2" fmla="*/ 21 w 33"/>
                    <a:gd name="T3" fmla="*/ 0 h 54"/>
                    <a:gd name="T4" fmla="*/ 15 w 33"/>
                    <a:gd name="T5" fmla="*/ 1 h 54"/>
                    <a:gd name="T6" fmla="*/ 3 w 33"/>
                    <a:gd name="T7" fmla="*/ 6 h 54"/>
                    <a:gd name="T8" fmla="*/ 1 w 33"/>
                    <a:gd name="T9" fmla="*/ 19 h 54"/>
                    <a:gd name="T10" fmla="*/ 6 w 33"/>
                    <a:gd name="T11" fmla="*/ 31 h 54"/>
                    <a:gd name="T12" fmla="*/ 13 w 33"/>
                    <a:gd name="T13" fmla="*/ 36 h 54"/>
                    <a:gd name="T14" fmla="*/ 17 w 33"/>
                    <a:gd name="T15" fmla="*/ 47 h 54"/>
                    <a:gd name="T16" fmla="*/ 28 w 33"/>
                    <a:gd name="T17" fmla="*/ 50 h 54"/>
                    <a:gd name="T18" fmla="*/ 32 w 33"/>
                    <a:gd name="T19" fmla="*/ 39 h 54"/>
                    <a:gd name="T20" fmla="*/ 26 w 33"/>
                    <a:gd name="T21" fmla="*/ 26 h 54"/>
                    <a:gd name="T22" fmla="*/ 25 w 33"/>
                    <a:gd name="T23" fmla="*/ 1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54">
                      <a:moveTo>
                        <a:pt x="25" y="13"/>
                      </a:moveTo>
                      <a:cubicBezTo>
                        <a:pt x="23" y="9"/>
                        <a:pt x="23" y="0"/>
                        <a:pt x="21" y="0"/>
                      </a:cubicBezTo>
                      <a:cubicBezTo>
                        <a:pt x="18" y="0"/>
                        <a:pt x="15" y="1"/>
                        <a:pt x="15" y="1"/>
                      </a:cubicBezTo>
                      <a:cubicBezTo>
                        <a:pt x="11" y="1"/>
                        <a:pt x="4" y="3"/>
                        <a:pt x="3" y="6"/>
                      </a:cubicBezTo>
                      <a:cubicBezTo>
                        <a:pt x="1" y="9"/>
                        <a:pt x="0" y="14"/>
                        <a:pt x="1" y="19"/>
                      </a:cubicBezTo>
                      <a:cubicBezTo>
                        <a:pt x="3" y="24"/>
                        <a:pt x="3" y="28"/>
                        <a:pt x="6" y="31"/>
                      </a:cubicBezTo>
                      <a:cubicBezTo>
                        <a:pt x="9" y="34"/>
                        <a:pt x="12" y="33"/>
                        <a:pt x="13" y="36"/>
                      </a:cubicBezTo>
                      <a:cubicBezTo>
                        <a:pt x="14" y="39"/>
                        <a:pt x="14" y="46"/>
                        <a:pt x="17" y="47"/>
                      </a:cubicBezTo>
                      <a:cubicBezTo>
                        <a:pt x="19" y="49"/>
                        <a:pt x="26" y="54"/>
                        <a:pt x="28" y="50"/>
                      </a:cubicBezTo>
                      <a:cubicBezTo>
                        <a:pt x="29" y="46"/>
                        <a:pt x="33" y="42"/>
                        <a:pt x="32" y="39"/>
                      </a:cubicBezTo>
                      <a:cubicBezTo>
                        <a:pt x="32" y="36"/>
                        <a:pt x="26" y="30"/>
                        <a:pt x="26" y="26"/>
                      </a:cubicBezTo>
                      <a:cubicBezTo>
                        <a:pt x="26" y="22"/>
                        <a:pt x="26" y="17"/>
                        <a:pt x="25" y="1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99" name="Freeform 191"/>
                <p:cNvSpPr>
                  <a:spLocks/>
                </p:cNvSpPr>
                <p:nvPr/>
              </p:nvSpPr>
              <p:spPr bwMode="auto">
                <a:xfrm>
                  <a:off x="7441838" y="6262212"/>
                  <a:ext cx="176494" cy="165464"/>
                </a:xfrm>
                <a:custGeom>
                  <a:avLst/>
                  <a:gdLst>
                    <a:gd name="T0" fmla="*/ 3 w 48"/>
                    <a:gd name="T1" fmla="*/ 35 h 45"/>
                    <a:gd name="T2" fmla="*/ 21 w 48"/>
                    <a:gd name="T3" fmla="*/ 43 h 45"/>
                    <a:gd name="T4" fmla="*/ 31 w 48"/>
                    <a:gd name="T5" fmla="*/ 38 h 45"/>
                    <a:gd name="T6" fmla="*/ 40 w 48"/>
                    <a:gd name="T7" fmla="*/ 38 h 45"/>
                    <a:gd name="T8" fmla="*/ 46 w 48"/>
                    <a:gd name="T9" fmla="*/ 29 h 45"/>
                    <a:gd name="T10" fmla="*/ 45 w 48"/>
                    <a:gd name="T11" fmla="*/ 21 h 45"/>
                    <a:gd name="T12" fmla="*/ 39 w 48"/>
                    <a:gd name="T13" fmla="*/ 13 h 45"/>
                    <a:gd name="T14" fmla="*/ 33 w 48"/>
                    <a:gd name="T15" fmla="*/ 3 h 45"/>
                    <a:gd name="T16" fmla="*/ 23 w 48"/>
                    <a:gd name="T17" fmla="*/ 2 h 45"/>
                    <a:gd name="T18" fmla="*/ 10 w 48"/>
                    <a:gd name="T19" fmla="*/ 10 h 45"/>
                    <a:gd name="T20" fmla="*/ 0 w 48"/>
                    <a:gd name="T21" fmla="*/ 24 h 45"/>
                    <a:gd name="T22" fmla="*/ 3 w 48"/>
                    <a:gd name="T2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" h="45">
                      <a:moveTo>
                        <a:pt x="3" y="35"/>
                      </a:moveTo>
                      <a:cubicBezTo>
                        <a:pt x="7" y="38"/>
                        <a:pt x="18" y="45"/>
                        <a:pt x="21" y="43"/>
                      </a:cubicBezTo>
                      <a:cubicBezTo>
                        <a:pt x="25" y="42"/>
                        <a:pt x="27" y="38"/>
                        <a:pt x="31" y="38"/>
                      </a:cubicBezTo>
                      <a:cubicBezTo>
                        <a:pt x="34" y="38"/>
                        <a:pt x="36" y="40"/>
                        <a:pt x="40" y="38"/>
                      </a:cubicBezTo>
                      <a:cubicBezTo>
                        <a:pt x="43" y="35"/>
                        <a:pt x="46" y="34"/>
                        <a:pt x="46" y="29"/>
                      </a:cubicBezTo>
                      <a:cubicBezTo>
                        <a:pt x="47" y="24"/>
                        <a:pt x="48" y="24"/>
                        <a:pt x="45" y="21"/>
                      </a:cubicBezTo>
                      <a:cubicBezTo>
                        <a:pt x="41" y="17"/>
                        <a:pt x="39" y="17"/>
                        <a:pt x="39" y="13"/>
                      </a:cubicBezTo>
                      <a:cubicBezTo>
                        <a:pt x="39" y="10"/>
                        <a:pt x="37" y="5"/>
                        <a:pt x="33" y="3"/>
                      </a:cubicBezTo>
                      <a:cubicBezTo>
                        <a:pt x="30" y="3"/>
                        <a:pt x="25" y="0"/>
                        <a:pt x="23" y="2"/>
                      </a:cubicBezTo>
                      <a:cubicBezTo>
                        <a:pt x="20" y="3"/>
                        <a:pt x="12" y="7"/>
                        <a:pt x="10" y="10"/>
                      </a:cubicBezTo>
                      <a:cubicBezTo>
                        <a:pt x="7" y="12"/>
                        <a:pt x="0" y="20"/>
                        <a:pt x="0" y="24"/>
                      </a:cubicBezTo>
                      <a:cubicBezTo>
                        <a:pt x="0" y="28"/>
                        <a:pt x="0" y="32"/>
                        <a:pt x="3" y="3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00" name="Freeform 192"/>
                <p:cNvSpPr>
                  <a:spLocks/>
                </p:cNvSpPr>
                <p:nvPr/>
              </p:nvSpPr>
              <p:spPr bwMode="auto">
                <a:xfrm>
                  <a:off x="6005983" y="6295305"/>
                  <a:ext cx="36770" cy="36770"/>
                </a:xfrm>
                <a:custGeom>
                  <a:avLst/>
                  <a:gdLst>
                    <a:gd name="T0" fmla="*/ 0 w 10"/>
                    <a:gd name="T1" fmla="*/ 3 h 10"/>
                    <a:gd name="T2" fmla="*/ 3 w 10"/>
                    <a:gd name="T3" fmla="*/ 10 h 10"/>
                    <a:gd name="T4" fmla="*/ 10 w 10"/>
                    <a:gd name="T5" fmla="*/ 5 h 10"/>
                    <a:gd name="T6" fmla="*/ 7 w 10"/>
                    <a:gd name="T7" fmla="*/ 2 h 10"/>
                    <a:gd name="T8" fmla="*/ 0 w 10"/>
                    <a:gd name="T9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0" y="3"/>
                      </a:moveTo>
                      <a:cubicBezTo>
                        <a:pt x="0" y="7"/>
                        <a:pt x="0" y="10"/>
                        <a:pt x="3" y="10"/>
                      </a:cubicBezTo>
                      <a:cubicBezTo>
                        <a:pt x="6" y="9"/>
                        <a:pt x="10" y="8"/>
                        <a:pt x="10" y="5"/>
                      </a:cubicBezTo>
                      <a:cubicBezTo>
                        <a:pt x="10" y="3"/>
                        <a:pt x="8" y="3"/>
                        <a:pt x="7" y="2"/>
                      </a:cubicBezTo>
                      <a:cubicBezTo>
                        <a:pt x="5" y="1"/>
                        <a:pt x="0" y="0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01" name="Freeform 222"/>
                <p:cNvSpPr>
                  <a:spLocks/>
                </p:cNvSpPr>
                <p:nvPr/>
              </p:nvSpPr>
              <p:spPr bwMode="auto">
                <a:xfrm>
                  <a:off x="4303547" y="6881780"/>
                  <a:ext cx="724363" cy="525806"/>
                </a:xfrm>
                <a:custGeom>
                  <a:avLst/>
                  <a:gdLst>
                    <a:gd name="T0" fmla="*/ 24 w 197"/>
                    <a:gd name="T1" fmla="*/ 52 h 143"/>
                    <a:gd name="T2" fmla="*/ 20 w 197"/>
                    <a:gd name="T3" fmla="*/ 56 h 143"/>
                    <a:gd name="T4" fmla="*/ 13 w 197"/>
                    <a:gd name="T5" fmla="*/ 63 h 143"/>
                    <a:gd name="T6" fmla="*/ 9 w 197"/>
                    <a:gd name="T7" fmla="*/ 72 h 143"/>
                    <a:gd name="T8" fmla="*/ 1 w 197"/>
                    <a:gd name="T9" fmla="*/ 80 h 143"/>
                    <a:gd name="T10" fmla="*/ 6 w 197"/>
                    <a:gd name="T11" fmla="*/ 85 h 143"/>
                    <a:gd name="T12" fmla="*/ 8 w 197"/>
                    <a:gd name="T13" fmla="*/ 90 h 143"/>
                    <a:gd name="T14" fmla="*/ 16 w 197"/>
                    <a:gd name="T15" fmla="*/ 99 h 143"/>
                    <a:gd name="T16" fmla="*/ 29 w 197"/>
                    <a:gd name="T17" fmla="*/ 102 h 143"/>
                    <a:gd name="T18" fmla="*/ 37 w 197"/>
                    <a:gd name="T19" fmla="*/ 105 h 143"/>
                    <a:gd name="T20" fmla="*/ 53 w 197"/>
                    <a:gd name="T21" fmla="*/ 110 h 143"/>
                    <a:gd name="T22" fmla="*/ 71 w 197"/>
                    <a:gd name="T23" fmla="*/ 113 h 143"/>
                    <a:gd name="T24" fmla="*/ 86 w 197"/>
                    <a:gd name="T25" fmla="*/ 116 h 143"/>
                    <a:gd name="T26" fmla="*/ 102 w 197"/>
                    <a:gd name="T27" fmla="*/ 111 h 143"/>
                    <a:gd name="T28" fmla="*/ 113 w 197"/>
                    <a:gd name="T29" fmla="*/ 103 h 143"/>
                    <a:gd name="T30" fmla="*/ 137 w 197"/>
                    <a:gd name="T31" fmla="*/ 123 h 143"/>
                    <a:gd name="T32" fmla="*/ 137 w 197"/>
                    <a:gd name="T33" fmla="*/ 124 h 143"/>
                    <a:gd name="T34" fmla="*/ 142 w 197"/>
                    <a:gd name="T35" fmla="*/ 125 h 143"/>
                    <a:gd name="T36" fmla="*/ 157 w 197"/>
                    <a:gd name="T37" fmla="*/ 133 h 143"/>
                    <a:gd name="T38" fmla="*/ 164 w 197"/>
                    <a:gd name="T39" fmla="*/ 128 h 143"/>
                    <a:gd name="T40" fmla="*/ 170 w 197"/>
                    <a:gd name="T41" fmla="*/ 131 h 143"/>
                    <a:gd name="T42" fmla="*/ 184 w 197"/>
                    <a:gd name="T43" fmla="*/ 141 h 143"/>
                    <a:gd name="T44" fmla="*/ 195 w 197"/>
                    <a:gd name="T45" fmla="*/ 127 h 143"/>
                    <a:gd name="T46" fmla="*/ 188 w 197"/>
                    <a:gd name="T47" fmla="*/ 115 h 143"/>
                    <a:gd name="T48" fmla="*/ 177 w 197"/>
                    <a:gd name="T49" fmla="*/ 111 h 143"/>
                    <a:gd name="T50" fmla="*/ 182 w 197"/>
                    <a:gd name="T51" fmla="*/ 96 h 143"/>
                    <a:gd name="T52" fmla="*/ 179 w 197"/>
                    <a:gd name="T53" fmla="*/ 78 h 143"/>
                    <a:gd name="T54" fmla="*/ 168 w 197"/>
                    <a:gd name="T55" fmla="*/ 67 h 143"/>
                    <a:gd name="T56" fmla="*/ 165 w 197"/>
                    <a:gd name="T57" fmla="*/ 65 h 143"/>
                    <a:gd name="T58" fmla="*/ 169 w 197"/>
                    <a:gd name="T59" fmla="*/ 50 h 143"/>
                    <a:gd name="T60" fmla="*/ 164 w 197"/>
                    <a:gd name="T61" fmla="*/ 48 h 143"/>
                    <a:gd name="T62" fmla="*/ 159 w 197"/>
                    <a:gd name="T63" fmla="*/ 38 h 143"/>
                    <a:gd name="T64" fmla="*/ 152 w 197"/>
                    <a:gd name="T65" fmla="*/ 37 h 143"/>
                    <a:gd name="T66" fmla="*/ 148 w 197"/>
                    <a:gd name="T67" fmla="*/ 40 h 143"/>
                    <a:gd name="T68" fmla="*/ 144 w 197"/>
                    <a:gd name="T69" fmla="*/ 44 h 143"/>
                    <a:gd name="T70" fmla="*/ 136 w 197"/>
                    <a:gd name="T71" fmla="*/ 32 h 143"/>
                    <a:gd name="T72" fmla="*/ 137 w 197"/>
                    <a:gd name="T73" fmla="*/ 14 h 143"/>
                    <a:gd name="T74" fmla="*/ 135 w 197"/>
                    <a:gd name="T75" fmla="*/ 13 h 143"/>
                    <a:gd name="T76" fmla="*/ 127 w 197"/>
                    <a:gd name="T77" fmla="*/ 11 h 143"/>
                    <a:gd name="T78" fmla="*/ 120 w 197"/>
                    <a:gd name="T79" fmla="*/ 11 h 143"/>
                    <a:gd name="T80" fmla="*/ 104 w 197"/>
                    <a:gd name="T81" fmla="*/ 12 h 143"/>
                    <a:gd name="T82" fmla="*/ 92 w 197"/>
                    <a:gd name="T83" fmla="*/ 9 h 143"/>
                    <a:gd name="T84" fmla="*/ 73 w 197"/>
                    <a:gd name="T85" fmla="*/ 8 h 143"/>
                    <a:gd name="T86" fmla="*/ 70 w 197"/>
                    <a:gd name="T87" fmla="*/ 0 h 143"/>
                    <a:gd name="T88" fmla="*/ 65 w 197"/>
                    <a:gd name="T89" fmla="*/ 3 h 143"/>
                    <a:gd name="T90" fmla="*/ 53 w 197"/>
                    <a:gd name="T91" fmla="*/ 7 h 143"/>
                    <a:gd name="T92" fmla="*/ 38 w 197"/>
                    <a:gd name="T93" fmla="*/ 7 h 143"/>
                    <a:gd name="T94" fmla="*/ 34 w 197"/>
                    <a:gd name="T95" fmla="*/ 13 h 143"/>
                    <a:gd name="T96" fmla="*/ 29 w 197"/>
                    <a:gd name="T97" fmla="*/ 23 h 143"/>
                    <a:gd name="T98" fmla="*/ 32 w 197"/>
                    <a:gd name="T99" fmla="*/ 28 h 143"/>
                    <a:gd name="T100" fmla="*/ 32 w 197"/>
                    <a:gd name="T101" fmla="*/ 47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97" h="143">
                      <a:moveTo>
                        <a:pt x="32" y="47"/>
                      </a:moveTo>
                      <a:cubicBezTo>
                        <a:pt x="29" y="48"/>
                        <a:pt x="26" y="50"/>
                        <a:pt x="24" y="52"/>
                      </a:cubicBezTo>
                      <a:cubicBezTo>
                        <a:pt x="23" y="53"/>
                        <a:pt x="23" y="53"/>
                        <a:pt x="23" y="53"/>
                      </a:cubicBezTo>
                      <a:cubicBezTo>
                        <a:pt x="22" y="54"/>
                        <a:pt x="21" y="55"/>
                        <a:pt x="20" y="56"/>
                      </a:cubicBezTo>
                      <a:cubicBezTo>
                        <a:pt x="19" y="58"/>
                        <a:pt x="18" y="59"/>
                        <a:pt x="16" y="60"/>
                      </a:cubicBezTo>
                      <a:cubicBezTo>
                        <a:pt x="15" y="60"/>
                        <a:pt x="14" y="61"/>
                        <a:pt x="13" y="63"/>
                      </a:cubicBezTo>
                      <a:cubicBezTo>
                        <a:pt x="13" y="63"/>
                        <a:pt x="13" y="64"/>
                        <a:pt x="13" y="64"/>
                      </a:cubicBezTo>
                      <a:cubicBezTo>
                        <a:pt x="13" y="67"/>
                        <a:pt x="12" y="71"/>
                        <a:pt x="9" y="72"/>
                      </a:cubicBezTo>
                      <a:cubicBezTo>
                        <a:pt x="6" y="73"/>
                        <a:pt x="1" y="77"/>
                        <a:pt x="0" y="78"/>
                      </a:cubicBezTo>
                      <a:cubicBezTo>
                        <a:pt x="0" y="79"/>
                        <a:pt x="1" y="79"/>
                        <a:pt x="1" y="80"/>
                      </a:cubicBezTo>
                      <a:cubicBezTo>
                        <a:pt x="2" y="81"/>
                        <a:pt x="3" y="83"/>
                        <a:pt x="4" y="84"/>
                      </a:cubicBezTo>
                      <a:cubicBezTo>
                        <a:pt x="5" y="84"/>
                        <a:pt x="5" y="84"/>
                        <a:pt x="6" y="85"/>
                      </a:cubicBezTo>
                      <a:cubicBezTo>
                        <a:pt x="6" y="85"/>
                        <a:pt x="6" y="86"/>
                        <a:pt x="6" y="87"/>
                      </a:cubicBezTo>
                      <a:cubicBezTo>
                        <a:pt x="7" y="88"/>
                        <a:pt x="7" y="89"/>
                        <a:pt x="8" y="90"/>
                      </a:cubicBezTo>
                      <a:cubicBezTo>
                        <a:pt x="10" y="94"/>
                        <a:pt x="14" y="98"/>
                        <a:pt x="15" y="99"/>
                      </a:cubicBezTo>
                      <a:cubicBezTo>
                        <a:pt x="15" y="99"/>
                        <a:pt x="15" y="99"/>
                        <a:pt x="16" y="99"/>
                      </a:cubicBezTo>
                      <a:cubicBezTo>
                        <a:pt x="19" y="98"/>
                        <a:pt x="25" y="98"/>
                        <a:pt x="28" y="102"/>
                      </a:cubicBezTo>
                      <a:cubicBezTo>
                        <a:pt x="29" y="102"/>
                        <a:pt x="29" y="102"/>
                        <a:pt x="29" y="102"/>
                      </a:cubicBezTo>
                      <a:cubicBezTo>
                        <a:pt x="31" y="105"/>
                        <a:pt x="32" y="106"/>
                        <a:pt x="34" y="106"/>
                      </a:cubicBezTo>
                      <a:cubicBezTo>
                        <a:pt x="35" y="106"/>
                        <a:pt x="36" y="105"/>
                        <a:pt x="37" y="105"/>
                      </a:cubicBezTo>
                      <a:cubicBezTo>
                        <a:pt x="40" y="104"/>
                        <a:pt x="44" y="102"/>
                        <a:pt x="46" y="106"/>
                      </a:cubicBezTo>
                      <a:cubicBezTo>
                        <a:pt x="48" y="109"/>
                        <a:pt x="50" y="110"/>
                        <a:pt x="53" y="110"/>
                      </a:cubicBezTo>
                      <a:cubicBezTo>
                        <a:pt x="53" y="110"/>
                        <a:pt x="55" y="110"/>
                        <a:pt x="56" y="110"/>
                      </a:cubicBezTo>
                      <a:cubicBezTo>
                        <a:pt x="62" y="109"/>
                        <a:pt x="70" y="108"/>
                        <a:pt x="71" y="113"/>
                      </a:cubicBezTo>
                      <a:cubicBezTo>
                        <a:pt x="73" y="117"/>
                        <a:pt x="75" y="119"/>
                        <a:pt x="79" y="119"/>
                      </a:cubicBezTo>
                      <a:cubicBezTo>
                        <a:pt x="82" y="118"/>
                        <a:pt x="84" y="117"/>
                        <a:pt x="86" y="116"/>
                      </a:cubicBezTo>
                      <a:cubicBezTo>
                        <a:pt x="88" y="114"/>
                        <a:pt x="90" y="113"/>
                        <a:pt x="93" y="113"/>
                      </a:cubicBezTo>
                      <a:cubicBezTo>
                        <a:pt x="97" y="113"/>
                        <a:pt x="99" y="113"/>
                        <a:pt x="102" y="111"/>
                      </a:cubicBezTo>
                      <a:cubicBezTo>
                        <a:pt x="103" y="110"/>
                        <a:pt x="104" y="109"/>
                        <a:pt x="106" y="108"/>
                      </a:cubicBezTo>
                      <a:cubicBezTo>
                        <a:pt x="108" y="105"/>
                        <a:pt x="110" y="103"/>
                        <a:pt x="113" y="103"/>
                      </a:cubicBezTo>
                      <a:cubicBezTo>
                        <a:pt x="116" y="103"/>
                        <a:pt x="125" y="107"/>
                        <a:pt x="130" y="110"/>
                      </a:cubicBezTo>
                      <a:cubicBezTo>
                        <a:pt x="135" y="114"/>
                        <a:pt x="137" y="120"/>
                        <a:pt x="137" y="123"/>
                      </a:cubicBezTo>
                      <a:cubicBezTo>
                        <a:pt x="137" y="123"/>
                        <a:pt x="137" y="124"/>
                        <a:pt x="137" y="124"/>
                      </a:cubicBezTo>
                      <a:cubicBezTo>
                        <a:pt x="137" y="124"/>
                        <a:pt x="137" y="124"/>
                        <a:pt x="137" y="124"/>
                      </a:cubicBezTo>
                      <a:cubicBezTo>
                        <a:pt x="137" y="124"/>
                        <a:pt x="138" y="125"/>
                        <a:pt x="139" y="125"/>
                      </a:cubicBezTo>
                      <a:cubicBezTo>
                        <a:pt x="140" y="125"/>
                        <a:pt x="141" y="125"/>
                        <a:pt x="142" y="125"/>
                      </a:cubicBezTo>
                      <a:cubicBezTo>
                        <a:pt x="144" y="125"/>
                        <a:pt x="146" y="124"/>
                        <a:pt x="148" y="127"/>
                      </a:cubicBezTo>
                      <a:cubicBezTo>
                        <a:pt x="149" y="130"/>
                        <a:pt x="155" y="134"/>
                        <a:pt x="157" y="133"/>
                      </a:cubicBezTo>
                      <a:cubicBezTo>
                        <a:pt x="158" y="133"/>
                        <a:pt x="158" y="132"/>
                        <a:pt x="159" y="131"/>
                      </a:cubicBezTo>
                      <a:cubicBezTo>
                        <a:pt x="160" y="130"/>
                        <a:pt x="162" y="128"/>
                        <a:pt x="164" y="128"/>
                      </a:cubicBezTo>
                      <a:cubicBezTo>
                        <a:pt x="165" y="128"/>
                        <a:pt x="166" y="128"/>
                        <a:pt x="167" y="129"/>
                      </a:cubicBezTo>
                      <a:cubicBezTo>
                        <a:pt x="170" y="131"/>
                        <a:pt x="170" y="131"/>
                        <a:pt x="170" y="131"/>
                      </a:cubicBezTo>
                      <a:cubicBezTo>
                        <a:pt x="173" y="134"/>
                        <a:pt x="177" y="138"/>
                        <a:pt x="179" y="138"/>
                      </a:cubicBezTo>
                      <a:cubicBezTo>
                        <a:pt x="179" y="138"/>
                        <a:pt x="181" y="139"/>
                        <a:pt x="184" y="141"/>
                      </a:cubicBezTo>
                      <a:cubicBezTo>
                        <a:pt x="185" y="141"/>
                        <a:pt x="187" y="142"/>
                        <a:pt x="189" y="143"/>
                      </a:cubicBezTo>
                      <a:cubicBezTo>
                        <a:pt x="190" y="140"/>
                        <a:pt x="194" y="131"/>
                        <a:pt x="195" y="127"/>
                      </a:cubicBezTo>
                      <a:cubicBezTo>
                        <a:pt x="197" y="125"/>
                        <a:pt x="192" y="120"/>
                        <a:pt x="190" y="118"/>
                      </a:cubicBezTo>
                      <a:cubicBezTo>
                        <a:pt x="189" y="117"/>
                        <a:pt x="188" y="116"/>
                        <a:pt x="188" y="115"/>
                      </a:cubicBezTo>
                      <a:cubicBezTo>
                        <a:pt x="187" y="114"/>
                        <a:pt x="184" y="113"/>
                        <a:pt x="181" y="112"/>
                      </a:cubicBezTo>
                      <a:cubicBezTo>
                        <a:pt x="180" y="112"/>
                        <a:pt x="178" y="112"/>
                        <a:pt x="177" y="111"/>
                      </a:cubicBezTo>
                      <a:cubicBezTo>
                        <a:pt x="176" y="111"/>
                        <a:pt x="175" y="110"/>
                        <a:pt x="175" y="109"/>
                      </a:cubicBezTo>
                      <a:cubicBezTo>
                        <a:pt x="174" y="106"/>
                        <a:pt x="177" y="102"/>
                        <a:pt x="182" y="96"/>
                      </a:cubicBezTo>
                      <a:cubicBezTo>
                        <a:pt x="182" y="96"/>
                        <a:pt x="182" y="95"/>
                        <a:pt x="182" y="95"/>
                      </a:cubicBezTo>
                      <a:cubicBezTo>
                        <a:pt x="181" y="90"/>
                        <a:pt x="180" y="83"/>
                        <a:pt x="179" y="78"/>
                      </a:cubicBezTo>
                      <a:cubicBezTo>
                        <a:pt x="179" y="76"/>
                        <a:pt x="179" y="74"/>
                        <a:pt x="179" y="73"/>
                      </a:cubicBezTo>
                      <a:cubicBezTo>
                        <a:pt x="179" y="72"/>
                        <a:pt x="177" y="71"/>
                        <a:pt x="168" y="67"/>
                      </a:cubicBezTo>
                      <a:cubicBezTo>
                        <a:pt x="167" y="67"/>
                        <a:pt x="167" y="67"/>
                        <a:pt x="167" y="67"/>
                      </a:cubicBezTo>
                      <a:cubicBezTo>
                        <a:pt x="166" y="66"/>
                        <a:pt x="165" y="66"/>
                        <a:pt x="165" y="65"/>
                      </a:cubicBezTo>
                      <a:cubicBezTo>
                        <a:pt x="164" y="63"/>
                        <a:pt x="165" y="60"/>
                        <a:pt x="167" y="57"/>
                      </a:cubicBezTo>
                      <a:cubicBezTo>
                        <a:pt x="168" y="54"/>
                        <a:pt x="169" y="52"/>
                        <a:pt x="169" y="50"/>
                      </a:cubicBezTo>
                      <a:cubicBezTo>
                        <a:pt x="169" y="48"/>
                        <a:pt x="169" y="48"/>
                        <a:pt x="167" y="48"/>
                      </a:cubicBezTo>
                      <a:cubicBezTo>
                        <a:pt x="166" y="48"/>
                        <a:pt x="165" y="48"/>
                        <a:pt x="164" y="48"/>
                      </a:cubicBezTo>
                      <a:cubicBezTo>
                        <a:pt x="159" y="47"/>
                        <a:pt x="159" y="43"/>
                        <a:pt x="159" y="40"/>
                      </a:cubicBezTo>
                      <a:cubicBezTo>
                        <a:pt x="159" y="40"/>
                        <a:pt x="159" y="39"/>
                        <a:pt x="159" y="38"/>
                      </a:cubicBezTo>
                      <a:cubicBezTo>
                        <a:pt x="159" y="38"/>
                        <a:pt x="159" y="38"/>
                        <a:pt x="159" y="38"/>
                      </a:cubicBezTo>
                      <a:cubicBezTo>
                        <a:pt x="158" y="37"/>
                        <a:pt x="154" y="37"/>
                        <a:pt x="152" y="37"/>
                      </a:cubicBezTo>
                      <a:cubicBezTo>
                        <a:pt x="151" y="37"/>
                        <a:pt x="151" y="37"/>
                        <a:pt x="151" y="37"/>
                      </a:cubicBezTo>
                      <a:cubicBezTo>
                        <a:pt x="151" y="37"/>
                        <a:pt x="149" y="39"/>
                        <a:pt x="148" y="40"/>
                      </a:cubicBezTo>
                      <a:cubicBezTo>
                        <a:pt x="148" y="41"/>
                        <a:pt x="147" y="42"/>
                        <a:pt x="146" y="43"/>
                      </a:cubicBezTo>
                      <a:cubicBezTo>
                        <a:pt x="145" y="44"/>
                        <a:pt x="144" y="44"/>
                        <a:pt x="144" y="44"/>
                      </a:cubicBezTo>
                      <a:cubicBezTo>
                        <a:pt x="141" y="43"/>
                        <a:pt x="139" y="40"/>
                        <a:pt x="136" y="34"/>
                      </a:cubicBezTo>
                      <a:cubicBezTo>
                        <a:pt x="136" y="32"/>
                        <a:pt x="136" y="32"/>
                        <a:pt x="136" y="32"/>
                      </a:cubicBezTo>
                      <a:cubicBezTo>
                        <a:pt x="135" y="30"/>
                        <a:pt x="135" y="27"/>
                        <a:pt x="136" y="21"/>
                      </a:cubicBezTo>
                      <a:cubicBezTo>
                        <a:pt x="136" y="18"/>
                        <a:pt x="137" y="16"/>
                        <a:pt x="137" y="14"/>
                      </a:cubicBezTo>
                      <a:cubicBezTo>
                        <a:pt x="137" y="13"/>
                        <a:pt x="137" y="13"/>
                        <a:pt x="137" y="13"/>
                      </a:cubicBezTo>
                      <a:cubicBezTo>
                        <a:pt x="137" y="13"/>
                        <a:pt x="136" y="13"/>
                        <a:pt x="135" y="13"/>
                      </a:cubicBezTo>
                      <a:cubicBezTo>
                        <a:pt x="135" y="13"/>
                        <a:pt x="134" y="13"/>
                        <a:pt x="133" y="13"/>
                      </a:cubicBezTo>
                      <a:cubicBezTo>
                        <a:pt x="130" y="13"/>
                        <a:pt x="128" y="12"/>
                        <a:pt x="127" y="11"/>
                      </a:cubicBezTo>
                      <a:cubicBezTo>
                        <a:pt x="126" y="10"/>
                        <a:pt x="125" y="9"/>
                        <a:pt x="124" y="9"/>
                      </a:cubicBezTo>
                      <a:cubicBezTo>
                        <a:pt x="123" y="8"/>
                        <a:pt x="121" y="10"/>
                        <a:pt x="120" y="11"/>
                      </a:cubicBezTo>
                      <a:cubicBezTo>
                        <a:pt x="118" y="13"/>
                        <a:pt x="116" y="14"/>
                        <a:pt x="114" y="15"/>
                      </a:cubicBezTo>
                      <a:cubicBezTo>
                        <a:pt x="111" y="15"/>
                        <a:pt x="108" y="14"/>
                        <a:pt x="104" y="12"/>
                      </a:cubicBezTo>
                      <a:cubicBezTo>
                        <a:pt x="104" y="12"/>
                        <a:pt x="103" y="12"/>
                        <a:pt x="102" y="11"/>
                      </a:cubicBezTo>
                      <a:cubicBezTo>
                        <a:pt x="98" y="9"/>
                        <a:pt x="92" y="9"/>
                        <a:pt x="92" y="9"/>
                      </a:cubicBezTo>
                      <a:cubicBezTo>
                        <a:pt x="90" y="9"/>
                        <a:pt x="88" y="10"/>
                        <a:pt x="85" y="10"/>
                      </a:cubicBezTo>
                      <a:cubicBezTo>
                        <a:pt x="80" y="11"/>
                        <a:pt x="74" y="12"/>
                        <a:pt x="73" y="8"/>
                      </a:cubicBezTo>
                      <a:cubicBezTo>
                        <a:pt x="72" y="7"/>
                        <a:pt x="72" y="6"/>
                        <a:pt x="72" y="5"/>
                      </a:cubicBezTo>
                      <a:cubicBezTo>
                        <a:pt x="71" y="3"/>
                        <a:pt x="71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7" y="1"/>
                        <a:pt x="66" y="2"/>
                        <a:pt x="65" y="3"/>
                      </a:cubicBezTo>
                      <a:cubicBezTo>
                        <a:pt x="62" y="5"/>
                        <a:pt x="60" y="7"/>
                        <a:pt x="57" y="7"/>
                      </a:cubicBezTo>
                      <a:cubicBezTo>
                        <a:pt x="56" y="7"/>
                        <a:pt x="55" y="7"/>
                        <a:pt x="53" y="7"/>
                      </a:cubicBezTo>
                      <a:cubicBezTo>
                        <a:pt x="49" y="6"/>
                        <a:pt x="40" y="6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5" y="8"/>
                        <a:pt x="33" y="9"/>
                        <a:pt x="33" y="11"/>
                      </a:cubicBezTo>
                      <a:cubicBezTo>
                        <a:pt x="33" y="12"/>
                        <a:pt x="34" y="12"/>
                        <a:pt x="34" y="13"/>
                      </a:cubicBezTo>
                      <a:cubicBezTo>
                        <a:pt x="35" y="15"/>
                        <a:pt x="35" y="18"/>
                        <a:pt x="33" y="20"/>
                      </a:cubicBezTo>
                      <a:cubicBezTo>
                        <a:pt x="31" y="21"/>
                        <a:pt x="30" y="22"/>
                        <a:pt x="29" y="23"/>
                      </a:cubicBezTo>
                      <a:cubicBezTo>
                        <a:pt x="28" y="24"/>
                        <a:pt x="27" y="24"/>
                        <a:pt x="27" y="24"/>
                      </a:cubicBezTo>
                      <a:cubicBezTo>
                        <a:pt x="28" y="25"/>
                        <a:pt x="30" y="27"/>
                        <a:pt x="32" y="28"/>
                      </a:cubicBezTo>
                      <a:cubicBezTo>
                        <a:pt x="35" y="31"/>
                        <a:pt x="37" y="33"/>
                        <a:pt x="37" y="35"/>
                      </a:cubicBezTo>
                      <a:cubicBezTo>
                        <a:pt x="37" y="38"/>
                        <a:pt x="37" y="44"/>
                        <a:pt x="32" y="4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02" name="Freeform 223"/>
                <p:cNvSpPr>
                  <a:spLocks/>
                </p:cNvSpPr>
                <p:nvPr/>
              </p:nvSpPr>
              <p:spPr bwMode="auto">
                <a:xfrm>
                  <a:off x="6303817" y="6889134"/>
                  <a:ext cx="2377160" cy="1411956"/>
                </a:xfrm>
                <a:custGeom>
                  <a:avLst/>
                  <a:gdLst>
                    <a:gd name="T0" fmla="*/ 10 w 646"/>
                    <a:gd name="T1" fmla="*/ 304 h 383"/>
                    <a:gd name="T2" fmla="*/ 1 w 646"/>
                    <a:gd name="T3" fmla="*/ 324 h 383"/>
                    <a:gd name="T4" fmla="*/ 9 w 646"/>
                    <a:gd name="T5" fmla="*/ 353 h 383"/>
                    <a:gd name="T6" fmla="*/ 12 w 646"/>
                    <a:gd name="T7" fmla="*/ 371 h 383"/>
                    <a:gd name="T8" fmla="*/ 37 w 646"/>
                    <a:gd name="T9" fmla="*/ 348 h 383"/>
                    <a:gd name="T10" fmla="*/ 69 w 646"/>
                    <a:gd name="T11" fmla="*/ 351 h 383"/>
                    <a:gd name="T12" fmla="*/ 84 w 646"/>
                    <a:gd name="T13" fmla="*/ 362 h 383"/>
                    <a:gd name="T14" fmla="*/ 115 w 646"/>
                    <a:gd name="T15" fmla="*/ 349 h 383"/>
                    <a:gd name="T16" fmla="*/ 123 w 646"/>
                    <a:gd name="T17" fmla="*/ 327 h 383"/>
                    <a:gd name="T18" fmla="*/ 139 w 646"/>
                    <a:gd name="T19" fmla="*/ 330 h 383"/>
                    <a:gd name="T20" fmla="*/ 160 w 646"/>
                    <a:gd name="T21" fmla="*/ 343 h 383"/>
                    <a:gd name="T22" fmla="*/ 199 w 646"/>
                    <a:gd name="T23" fmla="*/ 364 h 383"/>
                    <a:gd name="T24" fmla="*/ 235 w 646"/>
                    <a:gd name="T25" fmla="*/ 358 h 383"/>
                    <a:gd name="T26" fmla="*/ 249 w 646"/>
                    <a:gd name="T27" fmla="*/ 360 h 383"/>
                    <a:gd name="T28" fmla="*/ 336 w 646"/>
                    <a:gd name="T29" fmla="*/ 383 h 383"/>
                    <a:gd name="T30" fmla="*/ 347 w 646"/>
                    <a:gd name="T31" fmla="*/ 359 h 383"/>
                    <a:gd name="T32" fmla="*/ 365 w 646"/>
                    <a:gd name="T33" fmla="*/ 327 h 383"/>
                    <a:gd name="T34" fmla="*/ 386 w 646"/>
                    <a:gd name="T35" fmla="*/ 281 h 383"/>
                    <a:gd name="T36" fmla="*/ 410 w 646"/>
                    <a:gd name="T37" fmla="*/ 246 h 383"/>
                    <a:gd name="T38" fmla="*/ 452 w 646"/>
                    <a:gd name="T39" fmla="*/ 212 h 383"/>
                    <a:gd name="T40" fmla="*/ 472 w 646"/>
                    <a:gd name="T41" fmla="*/ 204 h 383"/>
                    <a:gd name="T42" fmla="*/ 509 w 646"/>
                    <a:gd name="T43" fmla="*/ 182 h 383"/>
                    <a:gd name="T44" fmla="*/ 527 w 646"/>
                    <a:gd name="T45" fmla="*/ 175 h 383"/>
                    <a:gd name="T46" fmla="*/ 595 w 646"/>
                    <a:gd name="T47" fmla="*/ 149 h 383"/>
                    <a:gd name="T48" fmla="*/ 621 w 646"/>
                    <a:gd name="T49" fmla="*/ 128 h 383"/>
                    <a:gd name="T50" fmla="*/ 636 w 646"/>
                    <a:gd name="T51" fmla="*/ 105 h 383"/>
                    <a:gd name="T52" fmla="*/ 640 w 646"/>
                    <a:gd name="T53" fmla="*/ 87 h 383"/>
                    <a:gd name="T54" fmla="*/ 642 w 646"/>
                    <a:gd name="T55" fmla="*/ 60 h 383"/>
                    <a:gd name="T56" fmla="*/ 603 w 646"/>
                    <a:gd name="T57" fmla="*/ 70 h 383"/>
                    <a:gd name="T58" fmla="*/ 575 w 646"/>
                    <a:gd name="T59" fmla="*/ 85 h 383"/>
                    <a:gd name="T60" fmla="*/ 502 w 646"/>
                    <a:gd name="T61" fmla="*/ 103 h 383"/>
                    <a:gd name="T62" fmla="*/ 462 w 646"/>
                    <a:gd name="T63" fmla="*/ 80 h 383"/>
                    <a:gd name="T64" fmla="*/ 381 w 646"/>
                    <a:gd name="T65" fmla="*/ 41 h 383"/>
                    <a:gd name="T66" fmla="*/ 344 w 646"/>
                    <a:gd name="T67" fmla="*/ 15 h 383"/>
                    <a:gd name="T68" fmla="*/ 247 w 646"/>
                    <a:gd name="T69" fmla="*/ 9 h 383"/>
                    <a:gd name="T70" fmla="*/ 210 w 646"/>
                    <a:gd name="T71" fmla="*/ 31 h 383"/>
                    <a:gd name="T72" fmla="*/ 214 w 646"/>
                    <a:gd name="T73" fmla="*/ 68 h 383"/>
                    <a:gd name="T74" fmla="*/ 204 w 646"/>
                    <a:gd name="T75" fmla="*/ 112 h 383"/>
                    <a:gd name="T76" fmla="*/ 179 w 646"/>
                    <a:gd name="T77" fmla="*/ 101 h 383"/>
                    <a:gd name="T78" fmla="*/ 149 w 646"/>
                    <a:gd name="T79" fmla="*/ 101 h 383"/>
                    <a:gd name="T80" fmla="*/ 127 w 646"/>
                    <a:gd name="T81" fmla="*/ 74 h 383"/>
                    <a:gd name="T82" fmla="*/ 92 w 646"/>
                    <a:gd name="T83" fmla="*/ 57 h 383"/>
                    <a:gd name="T84" fmla="*/ 84 w 646"/>
                    <a:gd name="T85" fmla="*/ 70 h 383"/>
                    <a:gd name="T86" fmla="*/ 90 w 646"/>
                    <a:gd name="T87" fmla="*/ 114 h 383"/>
                    <a:gd name="T88" fmla="*/ 80 w 646"/>
                    <a:gd name="T89" fmla="*/ 147 h 383"/>
                    <a:gd name="T90" fmla="*/ 65 w 646"/>
                    <a:gd name="T91" fmla="*/ 166 h 383"/>
                    <a:gd name="T92" fmla="*/ 73 w 646"/>
                    <a:gd name="T93" fmla="*/ 188 h 383"/>
                    <a:gd name="T94" fmla="*/ 90 w 646"/>
                    <a:gd name="T95" fmla="*/ 182 h 383"/>
                    <a:gd name="T96" fmla="*/ 116 w 646"/>
                    <a:gd name="T97" fmla="*/ 172 h 383"/>
                    <a:gd name="T98" fmla="*/ 114 w 646"/>
                    <a:gd name="T99" fmla="*/ 204 h 383"/>
                    <a:gd name="T100" fmla="*/ 87 w 646"/>
                    <a:gd name="T101" fmla="*/ 229 h 383"/>
                    <a:gd name="T102" fmla="*/ 74 w 646"/>
                    <a:gd name="T103" fmla="*/ 259 h 383"/>
                    <a:gd name="T104" fmla="*/ 56 w 646"/>
                    <a:gd name="T105" fmla="*/ 263 h 383"/>
                    <a:gd name="T106" fmla="*/ 31 w 646"/>
                    <a:gd name="T107" fmla="*/ 268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46" h="383">
                      <a:moveTo>
                        <a:pt x="25" y="285"/>
                      </a:moveTo>
                      <a:cubicBezTo>
                        <a:pt x="25" y="286"/>
                        <a:pt x="25" y="286"/>
                        <a:pt x="25" y="287"/>
                      </a:cubicBezTo>
                      <a:cubicBezTo>
                        <a:pt x="25" y="295"/>
                        <a:pt x="25" y="299"/>
                        <a:pt x="22" y="300"/>
                      </a:cubicBezTo>
                      <a:cubicBezTo>
                        <a:pt x="21" y="301"/>
                        <a:pt x="20" y="301"/>
                        <a:pt x="18" y="301"/>
                      </a:cubicBezTo>
                      <a:cubicBezTo>
                        <a:pt x="16" y="302"/>
                        <a:pt x="11" y="303"/>
                        <a:pt x="10" y="304"/>
                      </a:cubicBezTo>
                      <a:cubicBezTo>
                        <a:pt x="10" y="305"/>
                        <a:pt x="10" y="306"/>
                        <a:pt x="11" y="306"/>
                      </a:cubicBezTo>
                      <a:cubicBezTo>
                        <a:pt x="11" y="308"/>
                        <a:pt x="12" y="311"/>
                        <a:pt x="9" y="314"/>
                      </a:cubicBezTo>
                      <a:cubicBezTo>
                        <a:pt x="9" y="314"/>
                        <a:pt x="9" y="314"/>
                        <a:pt x="9" y="314"/>
                      </a:cubicBezTo>
                      <a:cubicBezTo>
                        <a:pt x="4" y="318"/>
                        <a:pt x="2" y="320"/>
                        <a:pt x="1" y="321"/>
                      </a:cubicBezTo>
                      <a:cubicBezTo>
                        <a:pt x="2" y="322"/>
                        <a:pt x="1" y="323"/>
                        <a:pt x="1" y="324"/>
                      </a:cubicBezTo>
                      <a:cubicBezTo>
                        <a:pt x="1" y="326"/>
                        <a:pt x="0" y="329"/>
                        <a:pt x="1" y="330"/>
                      </a:cubicBezTo>
                      <a:cubicBezTo>
                        <a:pt x="3" y="332"/>
                        <a:pt x="8" y="336"/>
                        <a:pt x="8" y="339"/>
                      </a:cubicBezTo>
                      <a:cubicBezTo>
                        <a:pt x="8" y="340"/>
                        <a:pt x="7" y="341"/>
                        <a:pt x="7" y="342"/>
                      </a:cubicBezTo>
                      <a:cubicBezTo>
                        <a:pt x="7" y="345"/>
                        <a:pt x="7" y="348"/>
                        <a:pt x="7" y="350"/>
                      </a:cubicBezTo>
                      <a:cubicBezTo>
                        <a:pt x="8" y="351"/>
                        <a:pt x="8" y="352"/>
                        <a:pt x="9" y="353"/>
                      </a:cubicBezTo>
                      <a:cubicBezTo>
                        <a:pt x="10" y="356"/>
                        <a:pt x="11" y="358"/>
                        <a:pt x="10" y="360"/>
                      </a:cubicBezTo>
                      <a:cubicBezTo>
                        <a:pt x="10" y="361"/>
                        <a:pt x="10" y="362"/>
                        <a:pt x="9" y="363"/>
                      </a:cubicBezTo>
                      <a:cubicBezTo>
                        <a:pt x="8" y="364"/>
                        <a:pt x="6" y="368"/>
                        <a:pt x="6" y="369"/>
                      </a:cubicBezTo>
                      <a:cubicBezTo>
                        <a:pt x="7" y="370"/>
                        <a:pt x="8" y="373"/>
                        <a:pt x="9" y="374"/>
                      </a:cubicBezTo>
                      <a:cubicBezTo>
                        <a:pt x="10" y="373"/>
                        <a:pt x="11" y="372"/>
                        <a:pt x="12" y="371"/>
                      </a:cubicBezTo>
                      <a:cubicBezTo>
                        <a:pt x="13" y="369"/>
                        <a:pt x="15" y="367"/>
                        <a:pt x="16" y="365"/>
                      </a:cubicBezTo>
                      <a:cubicBezTo>
                        <a:pt x="16" y="365"/>
                        <a:pt x="16" y="364"/>
                        <a:pt x="16" y="363"/>
                      </a:cubicBezTo>
                      <a:cubicBezTo>
                        <a:pt x="18" y="356"/>
                        <a:pt x="20" y="349"/>
                        <a:pt x="24" y="348"/>
                      </a:cubicBezTo>
                      <a:cubicBezTo>
                        <a:pt x="25" y="348"/>
                        <a:pt x="27" y="348"/>
                        <a:pt x="28" y="348"/>
                      </a:cubicBezTo>
                      <a:cubicBezTo>
                        <a:pt x="31" y="347"/>
                        <a:pt x="34" y="346"/>
                        <a:pt x="37" y="348"/>
                      </a:cubicBezTo>
                      <a:cubicBezTo>
                        <a:pt x="38" y="348"/>
                        <a:pt x="39" y="349"/>
                        <a:pt x="41" y="349"/>
                      </a:cubicBezTo>
                      <a:cubicBezTo>
                        <a:pt x="47" y="352"/>
                        <a:pt x="51" y="353"/>
                        <a:pt x="53" y="355"/>
                      </a:cubicBezTo>
                      <a:cubicBezTo>
                        <a:pt x="53" y="356"/>
                        <a:pt x="53" y="357"/>
                        <a:pt x="54" y="357"/>
                      </a:cubicBezTo>
                      <a:cubicBezTo>
                        <a:pt x="54" y="358"/>
                        <a:pt x="55" y="360"/>
                        <a:pt x="56" y="360"/>
                      </a:cubicBezTo>
                      <a:cubicBezTo>
                        <a:pt x="62" y="354"/>
                        <a:pt x="66" y="351"/>
                        <a:pt x="69" y="351"/>
                      </a:cubicBezTo>
                      <a:cubicBezTo>
                        <a:pt x="69" y="352"/>
                        <a:pt x="70" y="352"/>
                        <a:pt x="71" y="353"/>
                      </a:cubicBezTo>
                      <a:cubicBezTo>
                        <a:pt x="71" y="354"/>
                        <a:pt x="72" y="354"/>
                        <a:pt x="73" y="355"/>
                      </a:cubicBezTo>
                      <a:cubicBezTo>
                        <a:pt x="74" y="357"/>
                        <a:pt x="76" y="358"/>
                        <a:pt x="77" y="361"/>
                      </a:cubicBezTo>
                      <a:cubicBezTo>
                        <a:pt x="78" y="363"/>
                        <a:pt x="81" y="364"/>
                        <a:pt x="83" y="364"/>
                      </a:cubicBezTo>
                      <a:cubicBezTo>
                        <a:pt x="83" y="364"/>
                        <a:pt x="84" y="363"/>
                        <a:pt x="84" y="362"/>
                      </a:cubicBezTo>
                      <a:cubicBezTo>
                        <a:pt x="87" y="360"/>
                        <a:pt x="91" y="356"/>
                        <a:pt x="95" y="356"/>
                      </a:cubicBezTo>
                      <a:cubicBezTo>
                        <a:pt x="98" y="357"/>
                        <a:pt x="102" y="357"/>
                        <a:pt x="105" y="356"/>
                      </a:cubicBezTo>
                      <a:cubicBezTo>
                        <a:pt x="105" y="356"/>
                        <a:pt x="106" y="356"/>
                        <a:pt x="106" y="356"/>
                      </a:cubicBezTo>
                      <a:cubicBezTo>
                        <a:pt x="109" y="356"/>
                        <a:pt x="111" y="355"/>
                        <a:pt x="112" y="354"/>
                      </a:cubicBezTo>
                      <a:cubicBezTo>
                        <a:pt x="114" y="352"/>
                        <a:pt x="115" y="349"/>
                        <a:pt x="115" y="349"/>
                      </a:cubicBezTo>
                      <a:cubicBezTo>
                        <a:pt x="114" y="348"/>
                        <a:pt x="114" y="348"/>
                        <a:pt x="114" y="348"/>
                      </a:cubicBezTo>
                      <a:cubicBezTo>
                        <a:pt x="109" y="344"/>
                        <a:pt x="105" y="339"/>
                        <a:pt x="107" y="336"/>
                      </a:cubicBezTo>
                      <a:cubicBezTo>
                        <a:pt x="108" y="335"/>
                        <a:pt x="109" y="333"/>
                        <a:pt x="109" y="332"/>
                      </a:cubicBezTo>
                      <a:cubicBezTo>
                        <a:pt x="111" y="328"/>
                        <a:pt x="113" y="323"/>
                        <a:pt x="117" y="324"/>
                      </a:cubicBezTo>
                      <a:cubicBezTo>
                        <a:pt x="119" y="325"/>
                        <a:pt x="121" y="326"/>
                        <a:pt x="123" y="327"/>
                      </a:cubicBezTo>
                      <a:cubicBezTo>
                        <a:pt x="124" y="328"/>
                        <a:pt x="127" y="330"/>
                        <a:pt x="127" y="330"/>
                      </a:cubicBezTo>
                      <a:cubicBezTo>
                        <a:pt x="128" y="330"/>
                        <a:pt x="128" y="329"/>
                        <a:pt x="129" y="329"/>
                      </a:cubicBezTo>
                      <a:cubicBezTo>
                        <a:pt x="130" y="327"/>
                        <a:pt x="132" y="325"/>
                        <a:pt x="135" y="327"/>
                      </a:cubicBezTo>
                      <a:cubicBezTo>
                        <a:pt x="136" y="327"/>
                        <a:pt x="136" y="328"/>
                        <a:pt x="137" y="329"/>
                      </a:cubicBezTo>
                      <a:cubicBezTo>
                        <a:pt x="138" y="330"/>
                        <a:pt x="138" y="330"/>
                        <a:pt x="139" y="330"/>
                      </a:cubicBezTo>
                      <a:cubicBezTo>
                        <a:pt x="140" y="329"/>
                        <a:pt x="141" y="328"/>
                        <a:pt x="142" y="327"/>
                      </a:cubicBezTo>
                      <a:cubicBezTo>
                        <a:pt x="143" y="326"/>
                        <a:pt x="144" y="324"/>
                        <a:pt x="147" y="324"/>
                      </a:cubicBezTo>
                      <a:cubicBezTo>
                        <a:pt x="147" y="324"/>
                        <a:pt x="160" y="325"/>
                        <a:pt x="161" y="332"/>
                      </a:cubicBezTo>
                      <a:cubicBezTo>
                        <a:pt x="161" y="335"/>
                        <a:pt x="161" y="337"/>
                        <a:pt x="160" y="339"/>
                      </a:cubicBezTo>
                      <a:cubicBezTo>
                        <a:pt x="160" y="341"/>
                        <a:pt x="160" y="342"/>
                        <a:pt x="160" y="343"/>
                      </a:cubicBezTo>
                      <a:cubicBezTo>
                        <a:pt x="164" y="350"/>
                        <a:pt x="166" y="350"/>
                        <a:pt x="166" y="350"/>
                      </a:cubicBezTo>
                      <a:cubicBezTo>
                        <a:pt x="166" y="350"/>
                        <a:pt x="168" y="350"/>
                        <a:pt x="170" y="350"/>
                      </a:cubicBezTo>
                      <a:cubicBezTo>
                        <a:pt x="174" y="349"/>
                        <a:pt x="177" y="349"/>
                        <a:pt x="178" y="349"/>
                      </a:cubicBezTo>
                      <a:cubicBezTo>
                        <a:pt x="180" y="349"/>
                        <a:pt x="190" y="354"/>
                        <a:pt x="192" y="357"/>
                      </a:cubicBezTo>
                      <a:cubicBezTo>
                        <a:pt x="194" y="360"/>
                        <a:pt x="197" y="364"/>
                        <a:pt x="199" y="364"/>
                      </a:cubicBezTo>
                      <a:cubicBezTo>
                        <a:pt x="200" y="364"/>
                        <a:pt x="201" y="363"/>
                        <a:pt x="203" y="363"/>
                      </a:cubicBezTo>
                      <a:cubicBezTo>
                        <a:pt x="207" y="362"/>
                        <a:pt x="213" y="360"/>
                        <a:pt x="216" y="362"/>
                      </a:cubicBezTo>
                      <a:cubicBezTo>
                        <a:pt x="218" y="363"/>
                        <a:pt x="222" y="365"/>
                        <a:pt x="225" y="363"/>
                      </a:cubicBezTo>
                      <a:cubicBezTo>
                        <a:pt x="226" y="363"/>
                        <a:pt x="226" y="362"/>
                        <a:pt x="227" y="361"/>
                      </a:cubicBezTo>
                      <a:cubicBezTo>
                        <a:pt x="229" y="359"/>
                        <a:pt x="232" y="356"/>
                        <a:pt x="235" y="358"/>
                      </a:cubicBezTo>
                      <a:cubicBezTo>
                        <a:pt x="237" y="359"/>
                        <a:pt x="238" y="360"/>
                        <a:pt x="239" y="361"/>
                      </a:cubicBezTo>
                      <a:cubicBezTo>
                        <a:pt x="241" y="362"/>
                        <a:pt x="242" y="363"/>
                        <a:pt x="244" y="363"/>
                      </a:cubicBezTo>
                      <a:cubicBezTo>
                        <a:pt x="244" y="364"/>
                        <a:pt x="244" y="364"/>
                        <a:pt x="244" y="364"/>
                      </a:cubicBezTo>
                      <a:cubicBezTo>
                        <a:pt x="247" y="364"/>
                        <a:pt x="248" y="364"/>
                        <a:pt x="248" y="363"/>
                      </a:cubicBezTo>
                      <a:cubicBezTo>
                        <a:pt x="249" y="362"/>
                        <a:pt x="249" y="361"/>
                        <a:pt x="249" y="360"/>
                      </a:cubicBezTo>
                      <a:cubicBezTo>
                        <a:pt x="250" y="358"/>
                        <a:pt x="251" y="355"/>
                        <a:pt x="254" y="354"/>
                      </a:cubicBezTo>
                      <a:cubicBezTo>
                        <a:pt x="255" y="354"/>
                        <a:pt x="255" y="354"/>
                        <a:pt x="256" y="354"/>
                      </a:cubicBezTo>
                      <a:cubicBezTo>
                        <a:pt x="258" y="353"/>
                        <a:pt x="260" y="352"/>
                        <a:pt x="263" y="354"/>
                      </a:cubicBezTo>
                      <a:cubicBezTo>
                        <a:pt x="264" y="354"/>
                        <a:pt x="265" y="355"/>
                        <a:pt x="266" y="356"/>
                      </a:cubicBezTo>
                      <a:cubicBezTo>
                        <a:pt x="300" y="377"/>
                        <a:pt x="322" y="383"/>
                        <a:pt x="336" y="383"/>
                      </a:cubicBezTo>
                      <a:cubicBezTo>
                        <a:pt x="336" y="378"/>
                        <a:pt x="336" y="376"/>
                        <a:pt x="337" y="374"/>
                      </a:cubicBezTo>
                      <a:cubicBezTo>
                        <a:pt x="339" y="372"/>
                        <a:pt x="343" y="368"/>
                        <a:pt x="346" y="367"/>
                      </a:cubicBezTo>
                      <a:cubicBezTo>
                        <a:pt x="346" y="367"/>
                        <a:pt x="346" y="367"/>
                        <a:pt x="346" y="367"/>
                      </a:cubicBezTo>
                      <a:cubicBezTo>
                        <a:pt x="346" y="367"/>
                        <a:pt x="346" y="367"/>
                        <a:pt x="346" y="367"/>
                      </a:cubicBezTo>
                      <a:cubicBezTo>
                        <a:pt x="347" y="366"/>
                        <a:pt x="347" y="361"/>
                        <a:pt x="347" y="359"/>
                      </a:cubicBezTo>
                      <a:cubicBezTo>
                        <a:pt x="347" y="357"/>
                        <a:pt x="347" y="356"/>
                        <a:pt x="348" y="355"/>
                      </a:cubicBezTo>
                      <a:cubicBezTo>
                        <a:pt x="348" y="354"/>
                        <a:pt x="350" y="351"/>
                        <a:pt x="363" y="339"/>
                      </a:cubicBezTo>
                      <a:cubicBezTo>
                        <a:pt x="364" y="338"/>
                        <a:pt x="364" y="338"/>
                        <a:pt x="365" y="338"/>
                      </a:cubicBezTo>
                      <a:cubicBezTo>
                        <a:pt x="365" y="337"/>
                        <a:pt x="365" y="332"/>
                        <a:pt x="365" y="330"/>
                      </a:cubicBezTo>
                      <a:cubicBezTo>
                        <a:pt x="365" y="329"/>
                        <a:pt x="365" y="328"/>
                        <a:pt x="365" y="327"/>
                      </a:cubicBezTo>
                      <a:cubicBezTo>
                        <a:pt x="365" y="324"/>
                        <a:pt x="366" y="322"/>
                        <a:pt x="368" y="321"/>
                      </a:cubicBezTo>
                      <a:cubicBezTo>
                        <a:pt x="369" y="320"/>
                        <a:pt x="369" y="320"/>
                        <a:pt x="370" y="319"/>
                      </a:cubicBezTo>
                      <a:cubicBezTo>
                        <a:pt x="371" y="318"/>
                        <a:pt x="369" y="309"/>
                        <a:pt x="368" y="307"/>
                      </a:cubicBezTo>
                      <a:cubicBezTo>
                        <a:pt x="365" y="303"/>
                        <a:pt x="377" y="288"/>
                        <a:pt x="377" y="288"/>
                      </a:cubicBezTo>
                      <a:cubicBezTo>
                        <a:pt x="378" y="286"/>
                        <a:pt x="382" y="283"/>
                        <a:pt x="386" y="281"/>
                      </a:cubicBezTo>
                      <a:cubicBezTo>
                        <a:pt x="388" y="280"/>
                        <a:pt x="389" y="279"/>
                        <a:pt x="389" y="279"/>
                      </a:cubicBezTo>
                      <a:cubicBezTo>
                        <a:pt x="390" y="278"/>
                        <a:pt x="393" y="271"/>
                        <a:pt x="394" y="267"/>
                      </a:cubicBezTo>
                      <a:cubicBezTo>
                        <a:pt x="394" y="264"/>
                        <a:pt x="398" y="262"/>
                        <a:pt x="406" y="258"/>
                      </a:cubicBezTo>
                      <a:cubicBezTo>
                        <a:pt x="408" y="257"/>
                        <a:pt x="410" y="256"/>
                        <a:pt x="411" y="255"/>
                      </a:cubicBezTo>
                      <a:cubicBezTo>
                        <a:pt x="412" y="254"/>
                        <a:pt x="411" y="249"/>
                        <a:pt x="410" y="246"/>
                      </a:cubicBezTo>
                      <a:cubicBezTo>
                        <a:pt x="409" y="244"/>
                        <a:pt x="409" y="241"/>
                        <a:pt x="409" y="239"/>
                      </a:cubicBezTo>
                      <a:cubicBezTo>
                        <a:pt x="409" y="234"/>
                        <a:pt x="414" y="227"/>
                        <a:pt x="417" y="223"/>
                      </a:cubicBezTo>
                      <a:cubicBezTo>
                        <a:pt x="436" y="204"/>
                        <a:pt x="438" y="203"/>
                        <a:pt x="438" y="203"/>
                      </a:cubicBezTo>
                      <a:cubicBezTo>
                        <a:pt x="442" y="201"/>
                        <a:pt x="447" y="202"/>
                        <a:pt x="449" y="203"/>
                      </a:cubicBezTo>
                      <a:cubicBezTo>
                        <a:pt x="451" y="205"/>
                        <a:pt x="452" y="207"/>
                        <a:pt x="452" y="212"/>
                      </a:cubicBezTo>
                      <a:cubicBezTo>
                        <a:pt x="453" y="213"/>
                        <a:pt x="453" y="213"/>
                        <a:pt x="453" y="214"/>
                      </a:cubicBezTo>
                      <a:cubicBezTo>
                        <a:pt x="453" y="214"/>
                        <a:pt x="453" y="214"/>
                        <a:pt x="455" y="214"/>
                      </a:cubicBezTo>
                      <a:cubicBezTo>
                        <a:pt x="455" y="213"/>
                        <a:pt x="456" y="213"/>
                        <a:pt x="457" y="213"/>
                      </a:cubicBezTo>
                      <a:cubicBezTo>
                        <a:pt x="459" y="213"/>
                        <a:pt x="461" y="213"/>
                        <a:pt x="463" y="212"/>
                      </a:cubicBezTo>
                      <a:cubicBezTo>
                        <a:pt x="465" y="211"/>
                        <a:pt x="469" y="207"/>
                        <a:pt x="472" y="204"/>
                      </a:cubicBezTo>
                      <a:cubicBezTo>
                        <a:pt x="474" y="202"/>
                        <a:pt x="476" y="201"/>
                        <a:pt x="477" y="200"/>
                      </a:cubicBezTo>
                      <a:cubicBezTo>
                        <a:pt x="478" y="199"/>
                        <a:pt x="481" y="197"/>
                        <a:pt x="484" y="194"/>
                      </a:cubicBezTo>
                      <a:cubicBezTo>
                        <a:pt x="487" y="192"/>
                        <a:pt x="491" y="190"/>
                        <a:pt x="492" y="189"/>
                      </a:cubicBezTo>
                      <a:cubicBezTo>
                        <a:pt x="494" y="187"/>
                        <a:pt x="502" y="183"/>
                        <a:pt x="505" y="183"/>
                      </a:cubicBezTo>
                      <a:cubicBezTo>
                        <a:pt x="505" y="182"/>
                        <a:pt x="507" y="182"/>
                        <a:pt x="509" y="182"/>
                      </a:cubicBezTo>
                      <a:cubicBezTo>
                        <a:pt x="509" y="182"/>
                        <a:pt x="510" y="181"/>
                        <a:pt x="511" y="182"/>
                      </a:cubicBezTo>
                      <a:cubicBezTo>
                        <a:pt x="511" y="182"/>
                        <a:pt x="512" y="182"/>
                        <a:pt x="512" y="182"/>
                      </a:cubicBezTo>
                      <a:cubicBezTo>
                        <a:pt x="513" y="182"/>
                        <a:pt x="514" y="182"/>
                        <a:pt x="516" y="182"/>
                      </a:cubicBezTo>
                      <a:cubicBezTo>
                        <a:pt x="521" y="182"/>
                        <a:pt x="525" y="182"/>
                        <a:pt x="527" y="181"/>
                      </a:cubicBezTo>
                      <a:cubicBezTo>
                        <a:pt x="528" y="180"/>
                        <a:pt x="528" y="177"/>
                        <a:pt x="527" y="175"/>
                      </a:cubicBezTo>
                      <a:cubicBezTo>
                        <a:pt x="527" y="174"/>
                        <a:pt x="527" y="173"/>
                        <a:pt x="527" y="172"/>
                      </a:cubicBezTo>
                      <a:cubicBezTo>
                        <a:pt x="527" y="170"/>
                        <a:pt x="530" y="168"/>
                        <a:pt x="545" y="159"/>
                      </a:cubicBezTo>
                      <a:cubicBezTo>
                        <a:pt x="546" y="158"/>
                        <a:pt x="547" y="157"/>
                        <a:pt x="547" y="157"/>
                      </a:cubicBezTo>
                      <a:cubicBezTo>
                        <a:pt x="549" y="156"/>
                        <a:pt x="560" y="152"/>
                        <a:pt x="564" y="151"/>
                      </a:cubicBezTo>
                      <a:cubicBezTo>
                        <a:pt x="568" y="151"/>
                        <a:pt x="590" y="149"/>
                        <a:pt x="595" y="149"/>
                      </a:cubicBezTo>
                      <a:cubicBezTo>
                        <a:pt x="596" y="149"/>
                        <a:pt x="598" y="148"/>
                        <a:pt x="600" y="138"/>
                      </a:cubicBezTo>
                      <a:cubicBezTo>
                        <a:pt x="601" y="137"/>
                        <a:pt x="601" y="137"/>
                        <a:pt x="601" y="137"/>
                      </a:cubicBezTo>
                      <a:cubicBezTo>
                        <a:pt x="601" y="134"/>
                        <a:pt x="605" y="134"/>
                        <a:pt x="609" y="134"/>
                      </a:cubicBezTo>
                      <a:cubicBezTo>
                        <a:pt x="610" y="134"/>
                        <a:pt x="611" y="134"/>
                        <a:pt x="613" y="133"/>
                      </a:cubicBezTo>
                      <a:cubicBezTo>
                        <a:pt x="616" y="133"/>
                        <a:pt x="619" y="130"/>
                        <a:pt x="621" y="128"/>
                      </a:cubicBezTo>
                      <a:cubicBezTo>
                        <a:pt x="622" y="127"/>
                        <a:pt x="623" y="126"/>
                        <a:pt x="623" y="125"/>
                      </a:cubicBezTo>
                      <a:cubicBezTo>
                        <a:pt x="624" y="125"/>
                        <a:pt x="626" y="124"/>
                        <a:pt x="629" y="122"/>
                      </a:cubicBezTo>
                      <a:cubicBezTo>
                        <a:pt x="633" y="120"/>
                        <a:pt x="640" y="117"/>
                        <a:pt x="642" y="115"/>
                      </a:cubicBezTo>
                      <a:cubicBezTo>
                        <a:pt x="643" y="114"/>
                        <a:pt x="642" y="113"/>
                        <a:pt x="639" y="110"/>
                      </a:cubicBezTo>
                      <a:cubicBezTo>
                        <a:pt x="638" y="108"/>
                        <a:pt x="636" y="107"/>
                        <a:pt x="636" y="105"/>
                      </a:cubicBezTo>
                      <a:cubicBezTo>
                        <a:pt x="635" y="104"/>
                        <a:pt x="635" y="103"/>
                        <a:pt x="636" y="102"/>
                      </a:cubicBezTo>
                      <a:cubicBezTo>
                        <a:pt x="637" y="100"/>
                        <a:pt x="639" y="99"/>
                        <a:pt x="642" y="98"/>
                      </a:cubicBezTo>
                      <a:cubicBezTo>
                        <a:pt x="643" y="97"/>
                        <a:pt x="643" y="97"/>
                        <a:pt x="644" y="97"/>
                      </a:cubicBezTo>
                      <a:cubicBezTo>
                        <a:pt x="646" y="96"/>
                        <a:pt x="646" y="92"/>
                        <a:pt x="646" y="90"/>
                      </a:cubicBezTo>
                      <a:cubicBezTo>
                        <a:pt x="645" y="89"/>
                        <a:pt x="642" y="88"/>
                        <a:pt x="640" y="87"/>
                      </a:cubicBezTo>
                      <a:cubicBezTo>
                        <a:pt x="637" y="86"/>
                        <a:pt x="634" y="84"/>
                        <a:pt x="633" y="83"/>
                      </a:cubicBezTo>
                      <a:cubicBezTo>
                        <a:pt x="629" y="80"/>
                        <a:pt x="632" y="75"/>
                        <a:pt x="633" y="73"/>
                      </a:cubicBezTo>
                      <a:cubicBezTo>
                        <a:pt x="634" y="72"/>
                        <a:pt x="634" y="72"/>
                        <a:pt x="634" y="71"/>
                      </a:cubicBezTo>
                      <a:cubicBezTo>
                        <a:pt x="635" y="68"/>
                        <a:pt x="637" y="66"/>
                        <a:pt x="640" y="64"/>
                      </a:cubicBezTo>
                      <a:cubicBezTo>
                        <a:pt x="640" y="63"/>
                        <a:pt x="641" y="62"/>
                        <a:pt x="642" y="60"/>
                      </a:cubicBezTo>
                      <a:cubicBezTo>
                        <a:pt x="641" y="60"/>
                        <a:pt x="640" y="60"/>
                        <a:pt x="640" y="59"/>
                      </a:cubicBezTo>
                      <a:cubicBezTo>
                        <a:pt x="635" y="57"/>
                        <a:pt x="632" y="57"/>
                        <a:pt x="630" y="57"/>
                      </a:cubicBezTo>
                      <a:cubicBezTo>
                        <a:pt x="629" y="57"/>
                        <a:pt x="625" y="60"/>
                        <a:pt x="617" y="66"/>
                      </a:cubicBezTo>
                      <a:cubicBezTo>
                        <a:pt x="616" y="68"/>
                        <a:pt x="616" y="68"/>
                        <a:pt x="616" y="68"/>
                      </a:cubicBezTo>
                      <a:cubicBezTo>
                        <a:pt x="613" y="70"/>
                        <a:pt x="607" y="70"/>
                        <a:pt x="603" y="70"/>
                      </a:cubicBezTo>
                      <a:cubicBezTo>
                        <a:pt x="601" y="70"/>
                        <a:pt x="600" y="74"/>
                        <a:pt x="599" y="76"/>
                      </a:cubicBezTo>
                      <a:cubicBezTo>
                        <a:pt x="598" y="78"/>
                        <a:pt x="597" y="80"/>
                        <a:pt x="595" y="81"/>
                      </a:cubicBezTo>
                      <a:cubicBezTo>
                        <a:pt x="593" y="83"/>
                        <a:pt x="588" y="82"/>
                        <a:pt x="582" y="81"/>
                      </a:cubicBezTo>
                      <a:cubicBezTo>
                        <a:pt x="580" y="81"/>
                        <a:pt x="579" y="81"/>
                        <a:pt x="578" y="81"/>
                      </a:cubicBezTo>
                      <a:cubicBezTo>
                        <a:pt x="577" y="81"/>
                        <a:pt x="576" y="83"/>
                        <a:pt x="575" y="85"/>
                      </a:cubicBezTo>
                      <a:cubicBezTo>
                        <a:pt x="573" y="87"/>
                        <a:pt x="571" y="90"/>
                        <a:pt x="567" y="94"/>
                      </a:cubicBezTo>
                      <a:cubicBezTo>
                        <a:pt x="559" y="101"/>
                        <a:pt x="531" y="109"/>
                        <a:pt x="529" y="109"/>
                      </a:cubicBezTo>
                      <a:cubicBezTo>
                        <a:pt x="526" y="109"/>
                        <a:pt x="513" y="104"/>
                        <a:pt x="511" y="102"/>
                      </a:cubicBezTo>
                      <a:cubicBezTo>
                        <a:pt x="510" y="102"/>
                        <a:pt x="508" y="102"/>
                        <a:pt x="506" y="103"/>
                      </a:cubicBezTo>
                      <a:cubicBezTo>
                        <a:pt x="505" y="103"/>
                        <a:pt x="503" y="103"/>
                        <a:pt x="502" y="103"/>
                      </a:cubicBezTo>
                      <a:cubicBezTo>
                        <a:pt x="499" y="103"/>
                        <a:pt x="497" y="101"/>
                        <a:pt x="495" y="98"/>
                      </a:cubicBezTo>
                      <a:cubicBezTo>
                        <a:pt x="494" y="97"/>
                        <a:pt x="494" y="96"/>
                        <a:pt x="493" y="95"/>
                      </a:cubicBezTo>
                      <a:cubicBezTo>
                        <a:pt x="492" y="94"/>
                        <a:pt x="486" y="92"/>
                        <a:pt x="483" y="91"/>
                      </a:cubicBezTo>
                      <a:cubicBezTo>
                        <a:pt x="481" y="90"/>
                        <a:pt x="479" y="89"/>
                        <a:pt x="477" y="89"/>
                      </a:cubicBezTo>
                      <a:cubicBezTo>
                        <a:pt x="475" y="87"/>
                        <a:pt x="465" y="82"/>
                        <a:pt x="462" y="80"/>
                      </a:cubicBezTo>
                      <a:cubicBezTo>
                        <a:pt x="459" y="79"/>
                        <a:pt x="425" y="64"/>
                        <a:pt x="422" y="62"/>
                      </a:cubicBezTo>
                      <a:cubicBezTo>
                        <a:pt x="417" y="61"/>
                        <a:pt x="408" y="51"/>
                        <a:pt x="407" y="48"/>
                      </a:cubicBezTo>
                      <a:cubicBezTo>
                        <a:pt x="406" y="48"/>
                        <a:pt x="401" y="48"/>
                        <a:pt x="399" y="48"/>
                      </a:cubicBezTo>
                      <a:cubicBezTo>
                        <a:pt x="397" y="48"/>
                        <a:pt x="396" y="48"/>
                        <a:pt x="395" y="47"/>
                      </a:cubicBezTo>
                      <a:cubicBezTo>
                        <a:pt x="391" y="47"/>
                        <a:pt x="382" y="41"/>
                        <a:pt x="381" y="41"/>
                      </a:cubicBezTo>
                      <a:cubicBezTo>
                        <a:pt x="379" y="40"/>
                        <a:pt x="371" y="34"/>
                        <a:pt x="368" y="33"/>
                      </a:cubicBezTo>
                      <a:cubicBezTo>
                        <a:pt x="366" y="32"/>
                        <a:pt x="363" y="29"/>
                        <a:pt x="361" y="25"/>
                      </a:cubicBezTo>
                      <a:cubicBezTo>
                        <a:pt x="359" y="23"/>
                        <a:pt x="358" y="22"/>
                        <a:pt x="357" y="20"/>
                      </a:cubicBezTo>
                      <a:cubicBezTo>
                        <a:pt x="354" y="18"/>
                        <a:pt x="351" y="17"/>
                        <a:pt x="348" y="17"/>
                      </a:cubicBezTo>
                      <a:cubicBezTo>
                        <a:pt x="347" y="16"/>
                        <a:pt x="345" y="16"/>
                        <a:pt x="344" y="15"/>
                      </a:cubicBezTo>
                      <a:cubicBezTo>
                        <a:pt x="340" y="14"/>
                        <a:pt x="327" y="2"/>
                        <a:pt x="325" y="0"/>
                      </a:cubicBezTo>
                      <a:cubicBezTo>
                        <a:pt x="324" y="0"/>
                        <a:pt x="319" y="0"/>
                        <a:pt x="309" y="2"/>
                      </a:cubicBezTo>
                      <a:cubicBezTo>
                        <a:pt x="308" y="3"/>
                        <a:pt x="305" y="5"/>
                        <a:pt x="303" y="7"/>
                      </a:cubicBezTo>
                      <a:cubicBezTo>
                        <a:pt x="301" y="8"/>
                        <a:pt x="299" y="10"/>
                        <a:pt x="297" y="10"/>
                      </a:cubicBezTo>
                      <a:cubicBezTo>
                        <a:pt x="294" y="11"/>
                        <a:pt x="258" y="10"/>
                        <a:pt x="247" y="9"/>
                      </a:cubicBezTo>
                      <a:cubicBezTo>
                        <a:pt x="238" y="9"/>
                        <a:pt x="228" y="9"/>
                        <a:pt x="226" y="10"/>
                      </a:cubicBezTo>
                      <a:cubicBezTo>
                        <a:pt x="225" y="11"/>
                        <a:pt x="225" y="11"/>
                        <a:pt x="225" y="11"/>
                      </a:cubicBezTo>
                      <a:cubicBezTo>
                        <a:pt x="223" y="12"/>
                        <a:pt x="221" y="13"/>
                        <a:pt x="221" y="15"/>
                      </a:cubicBezTo>
                      <a:cubicBezTo>
                        <a:pt x="221" y="18"/>
                        <a:pt x="218" y="25"/>
                        <a:pt x="215" y="27"/>
                      </a:cubicBezTo>
                      <a:cubicBezTo>
                        <a:pt x="212" y="28"/>
                        <a:pt x="210" y="30"/>
                        <a:pt x="210" y="31"/>
                      </a:cubicBezTo>
                      <a:cubicBezTo>
                        <a:pt x="210" y="32"/>
                        <a:pt x="210" y="32"/>
                        <a:pt x="210" y="33"/>
                      </a:cubicBezTo>
                      <a:cubicBezTo>
                        <a:pt x="210" y="35"/>
                        <a:pt x="210" y="39"/>
                        <a:pt x="207" y="41"/>
                      </a:cubicBezTo>
                      <a:cubicBezTo>
                        <a:pt x="204" y="43"/>
                        <a:pt x="201" y="48"/>
                        <a:pt x="201" y="49"/>
                      </a:cubicBezTo>
                      <a:cubicBezTo>
                        <a:pt x="202" y="50"/>
                        <a:pt x="204" y="53"/>
                        <a:pt x="206" y="55"/>
                      </a:cubicBezTo>
                      <a:cubicBezTo>
                        <a:pt x="211" y="60"/>
                        <a:pt x="216" y="64"/>
                        <a:pt x="214" y="68"/>
                      </a:cubicBezTo>
                      <a:cubicBezTo>
                        <a:pt x="211" y="72"/>
                        <a:pt x="209" y="77"/>
                        <a:pt x="211" y="81"/>
                      </a:cubicBezTo>
                      <a:cubicBezTo>
                        <a:pt x="211" y="83"/>
                        <a:pt x="213" y="85"/>
                        <a:pt x="214" y="86"/>
                      </a:cubicBezTo>
                      <a:cubicBezTo>
                        <a:pt x="215" y="89"/>
                        <a:pt x="217" y="91"/>
                        <a:pt x="216" y="94"/>
                      </a:cubicBezTo>
                      <a:cubicBezTo>
                        <a:pt x="216" y="94"/>
                        <a:pt x="215" y="95"/>
                        <a:pt x="215" y="95"/>
                      </a:cubicBezTo>
                      <a:cubicBezTo>
                        <a:pt x="211" y="104"/>
                        <a:pt x="208" y="111"/>
                        <a:pt x="204" y="112"/>
                      </a:cubicBezTo>
                      <a:cubicBezTo>
                        <a:pt x="203" y="112"/>
                        <a:pt x="202" y="112"/>
                        <a:pt x="201" y="111"/>
                      </a:cubicBezTo>
                      <a:cubicBezTo>
                        <a:pt x="200" y="110"/>
                        <a:pt x="200" y="110"/>
                        <a:pt x="200" y="110"/>
                      </a:cubicBezTo>
                      <a:cubicBezTo>
                        <a:pt x="197" y="108"/>
                        <a:pt x="196" y="108"/>
                        <a:pt x="195" y="108"/>
                      </a:cubicBezTo>
                      <a:cubicBezTo>
                        <a:pt x="191" y="108"/>
                        <a:pt x="186" y="105"/>
                        <a:pt x="183" y="103"/>
                      </a:cubicBezTo>
                      <a:cubicBezTo>
                        <a:pt x="182" y="102"/>
                        <a:pt x="181" y="102"/>
                        <a:pt x="179" y="101"/>
                      </a:cubicBezTo>
                      <a:cubicBezTo>
                        <a:pt x="177" y="100"/>
                        <a:pt x="175" y="99"/>
                        <a:pt x="173" y="98"/>
                      </a:cubicBezTo>
                      <a:cubicBezTo>
                        <a:pt x="173" y="97"/>
                        <a:pt x="172" y="96"/>
                        <a:pt x="172" y="96"/>
                      </a:cubicBezTo>
                      <a:cubicBezTo>
                        <a:pt x="170" y="93"/>
                        <a:pt x="169" y="92"/>
                        <a:pt x="165" y="93"/>
                      </a:cubicBezTo>
                      <a:cubicBezTo>
                        <a:pt x="164" y="94"/>
                        <a:pt x="162" y="95"/>
                        <a:pt x="160" y="97"/>
                      </a:cubicBezTo>
                      <a:cubicBezTo>
                        <a:pt x="154" y="100"/>
                        <a:pt x="151" y="102"/>
                        <a:pt x="149" y="101"/>
                      </a:cubicBezTo>
                      <a:cubicBezTo>
                        <a:pt x="148" y="100"/>
                        <a:pt x="147" y="100"/>
                        <a:pt x="147" y="98"/>
                      </a:cubicBezTo>
                      <a:cubicBezTo>
                        <a:pt x="147" y="97"/>
                        <a:pt x="146" y="96"/>
                        <a:pt x="146" y="96"/>
                      </a:cubicBezTo>
                      <a:cubicBezTo>
                        <a:pt x="146" y="92"/>
                        <a:pt x="146" y="89"/>
                        <a:pt x="144" y="88"/>
                      </a:cubicBezTo>
                      <a:cubicBezTo>
                        <a:pt x="142" y="87"/>
                        <a:pt x="140" y="85"/>
                        <a:pt x="137" y="82"/>
                      </a:cubicBezTo>
                      <a:cubicBezTo>
                        <a:pt x="134" y="79"/>
                        <a:pt x="128" y="74"/>
                        <a:pt x="127" y="74"/>
                      </a:cubicBezTo>
                      <a:cubicBezTo>
                        <a:pt x="126" y="74"/>
                        <a:pt x="125" y="74"/>
                        <a:pt x="123" y="74"/>
                      </a:cubicBezTo>
                      <a:cubicBezTo>
                        <a:pt x="114" y="72"/>
                        <a:pt x="109" y="72"/>
                        <a:pt x="108" y="69"/>
                      </a:cubicBezTo>
                      <a:cubicBezTo>
                        <a:pt x="108" y="69"/>
                        <a:pt x="108" y="68"/>
                        <a:pt x="108" y="68"/>
                      </a:cubicBezTo>
                      <a:cubicBezTo>
                        <a:pt x="107" y="65"/>
                        <a:pt x="106" y="64"/>
                        <a:pt x="104" y="64"/>
                      </a:cubicBezTo>
                      <a:cubicBezTo>
                        <a:pt x="101" y="63"/>
                        <a:pt x="92" y="58"/>
                        <a:pt x="92" y="57"/>
                      </a:cubicBezTo>
                      <a:cubicBezTo>
                        <a:pt x="88" y="55"/>
                        <a:pt x="85" y="54"/>
                        <a:pt x="84" y="53"/>
                      </a:cubicBezTo>
                      <a:cubicBezTo>
                        <a:pt x="83" y="53"/>
                        <a:pt x="83" y="53"/>
                        <a:pt x="82" y="54"/>
                      </a:cubicBezTo>
                      <a:cubicBezTo>
                        <a:pt x="82" y="54"/>
                        <a:pt x="82" y="54"/>
                        <a:pt x="82" y="56"/>
                      </a:cubicBezTo>
                      <a:cubicBezTo>
                        <a:pt x="82" y="57"/>
                        <a:pt x="82" y="58"/>
                        <a:pt x="82" y="59"/>
                      </a:cubicBezTo>
                      <a:cubicBezTo>
                        <a:pt x="82" y="62"/>
                        <a:pt x="82" y="66"/>
                        <a:pt x="84" y="70"/>
                      </a:cubicBezTo>
                      <a:cubicBezTo>
                        <a:pt x="85" y="72"/>
                        <a:pt x="88" y="75"/>
                        <a:pt x="90" y="78"/>
                      </a:cubicBezTo>
                      <a:cubicBezTo>
                        <a:pt x="95" y="84"/>
                        <a:pt x="97" y="86"/>
                        <a:pt x="97" y="87"/>
                      </a:cubicBezTo>
                      <a:cubicBezTo>
                        <a:pt x="97" y="88"/>
                        <a:pt x="96" y="90"/>
                        <a:pt x="96" y="92"/>
                      </a:cubicBezTo>
                      <a:cubicBezTo>
                        <a:pt x="95" y="96"/>
                        <a:pt x="94" y="101"/>
                        <a:pt x="95" y="104"/>
                      </a:cubicBezTo>
                      <a:cubicBezTo>
                        <a:pt x="96" y="110"/>
                        <a:pt x="92" y="113"/>
                        <a:pt x="90" y="114"/>
                      </a:cubicBezTo>
                      <a:cubicBezTo>
                        <a:pt x="88" y="115"/>
                        <a:pt x="84" y="118"/>
                        <a:pt x="84" y="120"/>
                      </a:cubicBezTo>
                      <a:cubicBezTo>
                        <a:pt x="83" y="123"/>
                        <a:pt x="84" y="126"/>
                        <a:pt x="85" y="128"/>
                      </a:cubicBezTo>
                      <a:cubicBezTo>
                        <a:pt x="88" y="133"/>
                        <a:pt x="88" y="138"/>
                        <a:pt x="88" y="141"/>
                      </a:cubicBezTo>
                      <a:cubicBezTo>
                        <a:pt x="88" y="144"/>
                        <a:pt x="87" y="145"/>
                        <a:pt x="86" y="146"/>
                      </a:cubicBezTo>
                      <a:cubicBezTo>
                        <a:pt x="84" y="148"/>
                        <a:pt x="82" y="148"/>
                        <a:pt x="80" y="147"/>
                      </a:cubicBezTo>
                      <a:cubicBezTo>
                        <a:pt x="75" y="147"/>
                        <a:pt x="71" y="147"/>
                        <a:pt x="70" y="148"/>
                      </a:cubicBezTo>
                      <a:cubicBezTo>
                        <a:pt x="70" y="149"/>
                        <a:pt x="69" y="151"/>
                        <a:pt x="68" y="152"/>
                      </a:cubicBezTo>
                      <a:cubicBezTo>
                        <a:pt x="67" y="154"/>
                        <a:pt x="65" y="157"/>
                        <a:pt x="65" y="158"/>
                      </a:cubicBezTo>
                      <a:cubicBezTo>
                        <a:pt x="65" y="159"/>
                        <a:pt x="65" y="160"/>
                        <a:pt x="65" y="161"/>
                      </a:cubicBezTo>
                      <a:cubicBezTo>
                        <a:pt x="66" y="163"/>
                        <a:pt x="66" y="165"/>
                        <a:pt x="65" y="166"/>
                      </a:cubicBezTo>
                      <a:cubicBezTo>
                        <a:pt x="65" y="167"/>
                        <a:pt x="64" y="167"/>
                        <a:pt x="62" y="167"/>
                      </a:cubicBezTo>
                      <a:cubicBezTo>
                        <a:pt x="60" y="167"/>
                        <a:pt x="57" y="169"/>
                        <a:pt x="57" y="172"/>
                      </a:cubicBezTo>
                      <a:cubicBezTo>
                        <a:pt x="57" y="176"/>
                        <a:pt x="57" y="179"/>
                        <a:pt x="60" y="181"/>
                      </a:cubicBezTo>
                      <a:cubicBezTo>
                        <a:pt x="62" y="182"/>
                        <a:pt x="64" y="183"/>
                        <a:pt x="66" y="183"/>
                      </a:cubicBezTo>
                      <a:cubicBezTo>
                        <a:pt x="69" y="184"/>
                        <a:pt x="72" y="185"/>
                        <a:pt x="73" y="188"/>
                      </a:cubicBezTo>
                      <a:cubicBezTo>
                        <a:pt x="74" y="190"/>
                        <a:pt x="76" y="191"/>
                        <a:pt x="77" y="190"/>
                      </a:cubicBezTo>
                      <a:cubicBezTo>
                        <a:pt x="78" y="190"/>
                        <a:pt x="79" y="189"/>
                        <a:pt x="80" y="189"/>
                      </a:cubicBezTo>
                      <a:cubicBezTo>
                        <a:pt x="81" y="187"/>
                        <a:pt x="83" y="186"/>
                        <a:pt x="85" y="186"/>
                      </a:cubicBezTo>
                      <a:cubicBezTo>
                        <a:pt x="88" y="185"/>
                        <a:pt x="89" y="184"/>
                        <a:pt x="89" y="183"/>
                      </a:cubicBezTo>
                      <a:cubicBezTo>
                        <a:pt x="89" y="183"/>
                        <a:pt x="90" y="182"/>
                        <a:pt x="90" y="182"/>
                      </a:cubicBezTo>
                      <a:cubicBezTo>
                        <a:pt x="90" y="179"/>
                        <a:pt x="91" y="175"/>
                        <a:pt x="96" y="175"/>
                      </a:cubicBezTo>
                      <a:cubicBezTo>
                        <a:pt x="98" y="175"/>
                        <a:pt x="100" y="175"/>
                        <a:pt x="103" y="176"/>
                      </a:cubicBezTo>
                      <a:cubicBezTo>
                        <a:pt x="106" y="177"/>
                        <a:pt x="111" y="178"/>
                        <a:pt x="112" y="177"/>
                      </a:cubicBezTo>
                      <a:cubicBezTo>
                        <a:pt x="113" y="176"/>
                        <a:pt x="114" y="175"/>
                        <a:pt x="114" y="174"/>
                      </a:cubicBezTo>
                      <a:cubicBezTo>
                        <a:pt x="114" y="174"/>
                        <a:pt x="114" y="172"/>
                        <a:pt x="116" y="172"/>
                      </a:cubicBezTo>
                      <a:cubicBezTo>
                        <a:pt x="118" y="172"/>
                        <a:pt x="118" y="173"/>
                        <a:pt x="119" y="176"/>
                      </a:cubicBezTo>
                      <a:cubicBezTo>
                        <a:pt x="120" y="181"/>
                        <a:pt x="122" y="185"/>
                        <a:pt x="122" y="186"/>
                      </a:cubicBezTo>
                      <a:cubicBezTo>
                        <a:pt x="123" y="187"/>
                        <a:pt x="124" y="189"/>
                        <a:pt x="124" y="191"/>
                      </a:cubicBezTo>
                      <a:cubicBezTo>
                        <a:pt x="124" y="192"/>
                        <a:pt x="124" y="194"/>
                        <a:pt x="121" y="196"/>
                      </a:cubicBezTo>
                      <a:cubicBezTo>
                        <a:pt x="119" y="197"/>
                        <a:pt x="117" y="200"/>
                        <a:pt x="114" y="204"/>
                      </a:cubicBezTo>
                      <a:cubicBezTo>
                        <a:pt x="110" y="208"/>
                        <a:pt x="107" y="213"/>
                        <a:pt x="103" y="214"/>
                      </a:cubicBezTo>
                      <a:cubicBezTo>
                        <a:pt x="102" y="215"/>
                        <a:pt x="100" y="215"/>
                        <a:pt x="98" y="216"/>
                      </a:cubicBezTo>
                      <a:cubicBezTo>
                        <a:pt x="95" y="216"/>
                        <a:pt x="94" y="216"/>
                        <a:pt x="93" y="218"/>
                      </a:cubicBezTo>
                      <a:cubicBezTo>
                        <a:pt x="93" y="218"/>
                        <a:pt x="93" y="219"/>
                        <a:pt x="92" y="220"/>
                      </a:cubicBezTo>
                      <a:cubicBezTo>
                        <a:pt x="92" y="223"/>
                        <a:pt x="91" y="227"/>
                        <a:pt x="87" y="229"/>
                      </a:cubicBezTo>
                      <a:cubicBezTo>
                        <a:pt x="83" y="230"/>
                        <a:pt x="79" y="234"/>
                        <a:pt x="78" y="236"/>
                      </a:cubicBezTo>
                      <a:cubicBezTo>
                        <a:pt x="80" y="237"/>
                        <a:pt x="83" y="241"/>
                        <a:pt x="84" y="245"/>
                      </a:cubicBezTo>
                      <a:cubicBezTo>
                        <a:pt x="84" y="247"/>
                        <a:pt x="83" y="248"/>
                        <a:pt x="82" y="250"/>
                      </a:cubicBezTo>
                      <a:cubicBezTo>
                        <a:pt x="81" y="251"/>
                        <a:pt x="79" y="253"/>
                        <a:pt x="78" y="254"/>
                      </a:cubicBezTo>
                      <a:cubicBezTo>
                        <a:pt x="77" y="256"/>
                        <a:pt x="76" y="258"/>
                        <a:pt x="74" y="259"/>
                      </a:cubicBezTo>
                      <a:cubicBezTo>
                        <a:pt x="71" y="261"/>
                        <a:pt x="68" y="265"/>
                        <a:pt x="66" y="267"/>
                      </a:cubicBezTo>
                      <a:cubicBezTo>
                        <a:pt x="65" y="268"/>
                        <a:pt x="63" y="270"/>
                        <a:pt x="60" y="270"/>
                      </a:cubicBezTo>
                      <a:cubicBezTo>
                        <a:pt x="59" y="270"/>
                        <a:pt x="58" y="269"/>
                        <a:pt x="57" y="267"/>
                      </a:cubicBezTo>
                      <a:cubicBezTo>
                        <a:pt x="56" y="266"/>
                        <a:pt x="56" y="265"/>
                        <a:pt x="56" y="264"/>
                      </a:cubicBezTo>
                      <a:cubicBezTo>
                        <a:pt x="56" y="264"/>
                        <a:pt x="56" y="264"/>
                        <a:pt x="56" y="263"/>
                      </a:cubicBezTo>
                      <a:cubicBezTo>
                        <a:pt x="56" y="263"/>
                        <a:pt x="54" y="263"/>
                        <a:pt x="53" y="263"/>
                      </a:cubicBezTo>
                      <a:cubicBezTo>
                        <a:pt x="53" y="262"/>
                        <a:pt x="52" y="262"/>
                        <a:pt x="51" y="262"/>
                      </a:cubicBezTo>
                      <a:cubicBezTo>
                        <a:pt x="48" y="261"/>
                        <a:pt x="42" y="259"/>
                        <a:pt x="41" y="260"/>
                      </a:cubicBezTo>
                      <a:cubicBezTo>
                        <a:pt x="40" y="263"/>
                        <a:pt x="38" y="265"/>
                        <a:pt x="35" y="267"/>
                      </a:cubicBezTo>
                      <a:cubicBezTo>
                        <a:pt x="35" y="267"/>
                        <a:pt x="33" y="267"/>
                        <a:pt x="31" y="268"/>
                      </a:cubicBezTo>
                      <a:cubicBezTo>
                        <a:pt x="32" y="271"/>
                        <a:pt x="33" y="277"/>
                        <a:pt x="30" y="279"/>
                      </a:cubicBezTo>
                      <a:cubicBezTo>
                        <a:pt x="26" y="282"/>
                        <a:pt x="25" y="285"/>
                        <a:pt x="25" y="28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03" name="Freeform 224"/>
                <p:cNvSpPr>
                  <a:spLocks/>
                </p:cNvSpPr>
                <p:nvPr/>
              </p:nvSpPr>
              <p:spPr bwMode="auto">
                <a:xfrm>
                  <a:off x="4961724" y="6947966"/>
                  <a:ext cx="1323708" cy="1071837"/>
                </a:xfrm>
                <a:custGeom>
                  <a:avLst/>
                  <a:gdLst>
                    <a:gd name="T0" fmla="*/ 163 w 360"/>
                    <a:gd name="T1" fmla="*/ 17 h 291"/>
                    <a:gd name="T2" fmla="*/ 152 w 360"/>
                    <a:gd name="T3" fmla="*/ 5 h 291"/>
                    <a:gd name="T4" fmla="*/ 132 w 360"/>
                    <a:gd name="T5" fmla="*/ 4 h 291"/>
                    <a:gd name="T6" fmla="*/ 96 w 360"/>
                    <a:gd name="T7" fmla="*/ 11 h 291"/>
                    <a:gd name="T8" fmla="*/ 80 w 360"/>
                    <a:gd name="T9" fmla="*/ 17 h 291"/>
                    <a:gd name="T10" fmla="*/ 60 w 360"/>
                    <a:gd name="T11" fmla="*/ 31 h 291"/>
                    <a:gd name="T12" fmla="*/ 48 w 360"/>
                    <a:gd name="T13" fmla="*/ 59 h 291"/>
                    <a:gd name="T14" fmla="*/ 33 w 360"/>
                    <a:gd name="T15" fmla="*/ 66 h 291"/>
                    <a:gd name="T16" fmla="*/ 16 w 360"/>
                    <a:gd name="T17" fmla="*/ 72 h 291"/>
                    <a:gd name="T18" fmla="*/ 0 w 360"/>
                    <a:gd name="T19" fmla="*/ 90 h 291"/>
                    <a:gd name="T20" fmla="*/ 14 w 360"/>
                    <a:gd name="T21" fmla="*/ 97 h 291"/>
                    <a:gd name="T22" fmla="*/ 24 w 360"/>
                    <a:gd name="T23" fmla="*/ 131 h 291"/>
                    <a:gd name="T24" fmla="*/ 44 w 360"/>
                    <a:gd name="T25" fmla="*/ 130 h 291"/>
                    <a:gd name="T26" fmla="*/ 48 w 360"/>
                    <a:gd name="T27" fmla="*/ 142 h 291"/>
                    <a:gd name="T28" fmla="*/ 47 w 360"/>
                    <a:gd name="T29" fmla="*/ 157 h 291"/>
                    <a:gd name="T30" fmla="*/ 81 w 360"/>
                    <a:gd name="T31" fmla="*/ 167 h 291"/>
                    <a:gd name="T32" fmla="*/ 99 w 360"/>
                    <a:gd name="T33" fmla="*/ 168 h 291"/>
                    <a:gd name="T34" fmla="*/ 112 w 360"/>
                    <a:gd name="T35" fmla="*/ 208 h 291"/>
                    <a:gd name="T36" fmla="*/ 161 w 360"/>
                    <a:gd name="T37" fmla="*/ 215 h 291"/>
                    <a:gd name="T38" fmla="*/ 177 w 360"/>
                    <a:gd name="T39" fmla="*/ 219 h 291"/>
                    <a:gd name="T40" fmla="*/ 202 w 360"/>
                    <a:gd name="T41" fmla="*/ 234 h 291"/>
                    <a:gd name="T42" fmla="*/ 226 w 360"/>
                    <a:gd name="T43" fmla="*/ 243 h 291"/>
                    <a:gd name="T44" fmla="*/ 251 w 360"/>
                    <a:gd name="T45" fmla="*/ 272 h 291"/>
                    <a:gd name="T46" fmla="*/ 271 w 360"/>
                    <a:gd name="T47" fmla="*/ 291 h 291"/>
                    <a:gd name="T48" fmla="*/ 286 w 360"/>
                    <a:gd name="T49" fmla="*/ 288 h 291"/>
                    <a:gd name="T50" fmla="*/ 304 w 360"/>
                    <a:gd name="T51" fmla="*/ 278 h 291"/>
                    <a:gd name="T52" fmla="*/ 324 w 360"/>
                    <a:gd name="T53" fmla="*/ 270 h 291"/>
                    <a:gd name="T54" fmla="*/ 325 w 360"/>
                    <a:gd name="T55" fmla="*/ 263 h 291"/>
                    <a:gd name="T56" fmla="*/ 323 w 360"/>
                    <a:gd name="T57" fmla="*/ 246 h 291"/>
                    <a:gd name="T58" fmla="*/ 347 w 360"/>
                    <a:gd name="T59" fmla="*/ 242 h 291"/>
                    <a:gd name="T60" fmla="*/ 357 w 360"/>
                    <a:gd name="T61" fmla="*/ 213 h 291"/>
                    <a:gd name="T62" fmla="*/ 337 w 360"/>
                    <a:gd name="T63" fmla="*/ 202 h 291"/>
                    <a:gd name="T64" fmla="*/ 340 w 360"/>
                    <a:gd name="T65" fmla="*/ 193 h 291"/>
                    <a:gd name="T66" fmla="*/ 325 w 360"/>
                    <a:gd name="T67" fmla="*/ 196 h 291"/>
                    <a:gd name="T68" fmla="*/ 308 w 360"/>
                    <a:gd name="T69" fmla="*/ 188 h 291"/>
                    <a:gd name="T70" fmla="*/ 297 w 360"/>
                    <a:gd name="T71" fmla="*/ 175 h 291"/>
                    <a:gd name="T72" fmla="*/ 284 w 360"/>
                    <a:gd name="T73" fmla="*/ 167 h 291"/>
                    <a:gd name="T74" fmla="*/ 271 w 360"/>
                    <a:gd name="T75" fmla="*/ 173 h 291"/>
                    <a:gd name="T76" fmla="*/ 264 w 360"/>
                    <a:gd name="T77" fmla="*/ 160 h 291"/>
                    <a:gd name="T78" fmla="*/ 249 w 360"/>
                    <a:gd name="T79" fmla="*/ 144 h 291"/>
                    <a:gd name="T80" fmla="*/ 240 w 360"/>
                    <a:gd name="T81" fmla="*/ 139 h 291"/>
                    <a:gd name="T82" fmla="*/ 212 w 360"/>
                    <a:gd name="T83" fmla="*/ 131 h 291"/>
                    <a:gd name="T84" fmla="*/ 194 w 360"/>
                    <a:gd name="T85" fmla="*/ 117 h 291"/>
                    <a:gd name="T86" fmla="*/ 173 w 360"/>
                    <a:gd name="T87" fmla="*/ 97 h 291"/>
                    <a:gd name="T88" fmla="*/ 168 w 360"/>
                    <a:gd name="T89" fmla="*/ 85 h 291"/>
                    <a:gd name="T90" fmla="*/ 157 w 360"/>
                    <a:gd name="T91" fmla="*/ 61 h 291"/>
                    <a:gd name="T92" fmla="*/ 161 w 360"/>
                    <a:gd name="T93" fmla="*/ 47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60" h="291">
                      <a:moveTo>
                        <a:pt x="166" y="33"/>
                      </a:moveTo>
                      <a:cubicBezTo>
                        <a:pt x="167" y="31"/>
                        <a:pt x="168" y="28"/>
                        <a:pt x="170" y="26"/>
                      </a:cubicBezTo>
                      <a:cubicBezTo>
                        <a:pt x="168" y="23"/>
                        <a:pt x="165" y="19"/>
                        <a:pt x="163" y="17"/>
                      </a:cubicBezTo>
                      <a:cubicBezTo>
                        <a:pt x="160" y="15"/>
                        <a:pt x="160" y="13"/>
                        <a:pt x="160" y="11"/>
                      </a:cubicBezTo>
                      <a:cubicBezTo>
                        <a:pt x="160" y="10"/>
                        <a:pt x="160" y="10"/>
                        <a:pt x="159" y="9"/>
                      </a:cubicBezTo>
                      <a:cubicBezTo>
                        <a:pt x="158" y="7"/>
                        <a:pt x="157" y="6"/>
                        <a:pt x="152" y="5"/>
                      </a:cubicBezTo>
                      <a:cubicBezTo>
                        <a:pt x="149" y="4"/>
                        <a:pt x="148" y="5"/>
                        <a:pt x="146" y="6"/>
                      </a:cubicBezTo>
                      <a:cubicBezTo>
                        <a:pt x="145" y="7"/>
                        <a:pt x="144" y="7"/>
                        <a:pt x="142" y="7"/>
                      </a:cubicBezTo>
                      <a:cubicBezTo>
                        <a:pt x="140" y="7"/>
                        <a:pt x="136" y="6"/>
                        <a:pt x="132" y="4"/>
                      </a:cubicBezTo>
                      <a:cubicBezTo>
                        <a:pt x="129" y="3"/>
                        <a:pt x="125" y="1"/>
                        <a:pt x="123" y="1"/>
                      </a:cubicBezTo>
                      <a:cubicBezTo>
                        <a:pt x="120" y="0"/>
                        <a:pt x="105" y="7"/>
                        <a:pt x="100" y="9"/>
                      </a:cubicBezTo>
                      <a:cubicBezTo>
                        <a:pt x="98" y="10"/>
                        <a:pt x="97" y="10"/>
                        <a:pt x="96" y="11"/>
                      </a:cubicBezTo>
                      <a:cubicBezTo>
                        <a:pt x="93" y="12"/>
                        <a:pt x="89" y="10"/>
                        <a:pt x="86" y="8"/>
                      </a:cubicBezTo>
                      <a:cubicBezTo>
                        <a:pt x="85" y="7"/>
                        <a:pt x="85" y="7"/>
                        <a:pt x="85" y="7"/>
                      </a:cubicBezTo>
                      <a:cubicBezTo>
                        <a:pt x="84" y="9"/>
                        <a:pt x="81" y="14"/>
                        <a:pt x="80" y="17"/>
                      </a:cubicBezTo>
                      <a:cubicBezTo>
                        <a:pt x="80" y="19"/>
                        <a:pt x="79" y="21"/>
                        <a:pt x="78" y="22"/>
                      </a:cubicBezTo>
                      <a:cubicBezTo>
                        <a:pt x="76" y="26"/>
                        <a:pt x="64" y="30"/>
                        <a:pt x="60" y="31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2"/>
                        <a:pt x="60" y="33"/>
                        <a:pt x="59" y="34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7" y="44"/>
                        <a:pt x="49" y="57"/>
                        <a:pt x="48" y="59"/>
                      </a:cubicBezTo>
                      <a:cubicBezTo>
                        <a:pt x="48" y="60"/>
                        <a:pt x="48" y="60"/>
                        <a:pt x="48" y="60"/>
                      </a:cubicBezTo>
                      <a:cubicBezTo>
                        <a:pt x="46" y="62"/>
                        <a:pt x="44" y="65"/>
                        <a:pt x="39" y="65"/>
                      </a:cubicBezTo>
                      <a:cubicBezTo>
                        <a:pt x="34" y="65"/>
                        <a:pt x="33" y="65"/>
                        <a:pt x="33" y="66"/>
                      </a:cubicBezTo>
                      <a:cubicBezTo>
                        <a:pt x="31" y="70"/>
                        <a:pt x="28" y="73"/>
                        <a:pt x="25" y="73"/>
                      </a:cubicBezTo>
                      <a:cubicBezTo>
                        <a:pt x="24" y="73"/>
                        <a:pt x="23" y="73"/>
                        <a:pt x="22" y="72"/>
                      </a:cubicBezTo>
                      <a:cubicBezTo>
                        <a:pt x="20" y="72"/>
                        <a:pt x="17" y="71"/>
                        <a:pt x="16" y="72"/>
                      </a:cubicBezTo>
                      <a:cubicBezTo>
                        <a:pt x="9" y="76"/>
                        <a:pt x="8" y="78"/>
                        <a:pt x="7" y="79"/>
                      </a:cubicBezTo>
                      <a:cubicBezTo>
                        <a:pt x="7" y="79"/>
                        <a:pt x="7" y="80"/>
                        <a:pt x="6" y="80"/>
                      </a:cubicBezTo>
                      <a:cubicBezTo>
                        <a:pt x="1" y="86"/>
                        <a:pt x="0" y="89"/>
                        <a:pt x="0" y="90"/>
                      </a:cubicBezTo>
                      <a:cubicBezTo>
                        <a:pt x="1" y="90"/>
                        <a:pt x="2" y="90"/>
                        <a:pt x="3" y="90"/>
                      </a:cubicBezTo>
                      <a:cubicBezTo>
                        <a:pt x="6" y="91"/>
                        <a:pt x="10" y="92"/>
                        <a:pt x="12" y="95"/>
                      </a:cubicBezTo>
                      <a:cubicBezTo>
                        <a:pt x="12" y="95"/>
                        <a:pt x="13" y="96"/>
                        <a:pt x="14" y="97"/>
                      </a:cubicBezTo>
                      <a:cubicBezTo>
                        <a:pt x="17" y="101"/>
                        <a:pt x="22" y="106"/>
                        <a:pt x="20" y="111"/>
                      </a:cubicBezTo>
                      <a:cubicBezTo>
                        <a:pt x="18" y="115"/>
                        <a:pt x="15" y="125"/>
                        <a:pt x="14" y="127"/>
                      </a:cubicBezTo>
                      <a:cubicBezTo>
                        <a:pt x="18" y="129"/>
                        <a:pt x="22" y="131"/>
                        <a:pt x="24" y="131"/>
                      </a:cubicBezTo>
                      <a:cubicBezTo>
                        <a:pt x="28" y="131"/>
                        <a:pt x="28" y="131"/>
                        <a:pt x="28" y="131"/>
                      </a:cubicBezTo>
                      <a:cubicBezTo>
                        <a:pt x="28" y="131"/>
                        <a:pt x="36" y="129"/>
                        <a:pt x="40" y="130"/>
                      </a:cubicBezTo>
                      <a:cubicBezTo>
                        <a:pt x="41" y="130"/>
                        <a:pt x="42" y="130"/>
                        <a:pt x="44" y="130"/>
                      </a:cubicBezTo>
                      <a:cubicBezTo>
                        <a:pt x="46" y="130"/>
                        <a:pt x="48" y="130"/>
                        <a:pt x="50" y="132"/>
                      </a:cubicBezTo>
                      <a:cubicBezTo>
                        <a:pt x="50" y="132"/>
                        <a:pt x="51" y="134"/>
                        <a:pt x="50" y="135"/>
                      </a:cubicBezTo>
                      <a:cubicBezTo>
                        <a:pt x="50" y="137"/>
                        <a:pt x="49" y="139"/>
                        <a:pt x="48" y="142"/>
                      </a:cubicBezTo>
                      <a:cubicBezTo>
                        <a:pt x="47" y="145"/>
                        <a:pt x="46" y="149"/>
                        <a:pt x="46" y="150"/>
                      </a:cubicBezTo>
                      <a:cubicBezTo>
                        <a:pt x="46" y="151"/>
                        <a:pt x="46" y="152"/>
                        <a:pt x="46" y="152"/>
                      </a:cubicBezTo>
                      <a:cubicBezTo>
                        <a:pt x="46" y="156"/>
                        <a:pt x="46" y="157"/>
                        <a:pt x="47" y="157"/>
                      </a:cubicBezTo>
                      <a:cubicBezTo>
                        <a:pt x="49" y="157"/>
                        <a:pt x="52" y="156"/>
                        <a:pt x="55" y="156"/>
                      </a:cubicBezTo>
                      <a:cubicBezTo>
                        <a:pt x="62" y="155"/>
                        <a:pt x="66" y="154"/>
                        <a:pt x="68" y="156"/>
                      </a:cubicBezTo>
                      <a:cubicBezTo>
                        <a:pt x="70" y="157"/>
                        <a:pt x="78" y="164"/>
                        <a:pt x="81" y="167"/>
                      </a:cubicBezTo>
                      <a:cubicBezTo>
                        <a:pt x="82" y="169"/>
                        <a:pt x="86" y="174"/>
                        <a:pt x="89" y="172"/>
                      </a:cubicBezTo>
                      <a:cubicBezTo>
                        <a:pt x="91" y="172"/>
                        <a:pt x="92" y="171"/>
                        <a:pt x="92" y="170"/>
                      </a:cubicBezTo>
                      <a:cubicBezTo>
                        <a:pt x="94" y="169"/>
                        <a:pt x="96" y="166"/>
                        <a:pt x="99" y="168"/>
                      </a:cubicBezTo>
                      <a:cubicBezTo>
                        <a:pt x="102" y="170"/>
                        <a:pt x="111" y="177"/>
                        <a:pt x="112" y="183"/>
                      </a:cubicBezTo>
                      <a:cubicBezTo>
                        <a:pt x="112" y="185"/>
                        <a:pt x="112" y="190"/>
                        <a:pt x="112" y="194"/>
                      </a:cubicBezTo>
                      <a:cubicBezTo>
                        <a:pt x="111" y="199"/>
                        <a:pt x="111" y="207"/>
                        <a:pt x="112" y="208"/>
                      </a:cubicBezTo>
                      <a:cubicBezTo>
                        <a:pt x="122" y="218"/>
                        <a:pt x="123" y="220"/>
                        <a:pt x="123" y="220"/>
                      </a:cubicBezTo>
                      <a:cubicBezTo>
                        <a:pt x="124" y="222"/>
                        <a:pt x="131" y="225"/>
                        <a:pt x="134" y="223"/>
                      </a:cubicBezTo>
                      <a:cubicBezTo>
                        <a:pt x="137" y="222"/>
                        <a:pt x="156" y="215"/>
                        <a:pt x="161" y="215"/>
                      </a:cubicBezTo>
                      <a:cubicBezTo>
                        <a:pt x="163" y="216"/>
                        <a:pt x="165" y="217"/>
                        <a:pt x="168" y="218"/>
                      </a:cubicBezTo>
                      <a:cubicBezTo>
                        <a:pt x="170" y="219"/>
                        <a:pt x="174" y="221"/>
                        <a:pt x="175" y="221"/>
                      </a:cubicBezTo>
                      <a:cubicBezTo>
                        <a:pt x="175" y="221"/>
                        <a:pt x="176" y="220"/>
                        <a:pt x="177" y="219"/>
                      </a:cubicBezTo>
                      <a:cubicBezTo>
                        <a:pt x="182" y="216"/>
                        <a:pt x="188" y="212"/>
                        <a:pt x="191" y="216"/>
                      </a:cubicBezTo>
                      <a:cubicBezTo>
                        <a:pt x="192" y="217"/>
                        <a:pt x="193" y="220"/>
                        <a:pt x="195" y="223"/>
                      </a:cubicBezTo>
                      <a:cubicBezTo>
                        <a:pt x="196" y="226"/>
                        <a:pt x="200" y="234"/>
                        <a:pt x="202" y="234"/>
                      </a:cubicBezTo>
                      <a:cubicBezTo>
                        <a:pt x="204" y="234"/>
                        <a:pt x="204" y="234"/>
                        <a:pt x="204" y="234"/>
                      </a:cubicBezTo>
                      <a:cubicBezTo>
                        <a:pt x="215" y="236"/>
                        <a:pt x="221" y="237"/>
                        <a:pt x="223" y="240"/>
                      </a:cubicBezTo>
                      <a:cubicBezTo>
                        <a:pt x="224" y="240"/>
                        <a:pt x="225" y="241"/>
                        <a:pt x="226" y="243"/>
                      </a:cubicBezTo>
                      <a:cubicBezTo>
                        <a:pt x="229" y="246"/>
                        <a:pt x="233" y="250"/>
                        <a:pt x="234" y="254"/>
                      </a:cubicBezTo>
                      <a:cubicBezTo>
                        <a:pt x="236" y="258"/>
                        <a:pt x="237" y="262"/>
                        <a:pt x="240" y="265"/>
                      </a:cubicBezTo>
                      <a:cubicBezTo>
                        <a:pt x="241" y="267"/>
                        <a:pt x="246" y="269"/>
                        <a:pt x="251" y="272"/>
                      </a:cubicBezTo>
                      <a:cubicBezTo>
                        <a:pt x="258" y="276"/>
                        <a:pt x="263" y="278"/>
                        <a:pt x="265" y="280"/>
                      </a:cubicBezTo>
                      <a:cubicBezTo>
                        <a:pt x="266" y="281"/>
                        <a:pt x="266" y="283"/>
                        <a:pt x="267" y="285"/>
                      </a:cubicBezTo>
                      <a:cubicBezTo>
                        <a:pt x="268" y="287"/>
                        <a:pt x="270" y="291"/>
                        <a:pt x="271" y="291"/>
                      </a:cubicBezTo>
                      <a:cubicBezTo>
                        <a:pt x="272" y="291"/>
                        <a:pt x="274" y="290"/>
                        <a:pt x="275" y="289"/>
                      </a:cubicBezTo>
                      <a:cubicBezTo>
                        <a:pt x="278" y="288"/>
                        <a:pt x="281" y="286"/>
                        <a:pt x="284" y="287"/>
                      </a:cubicBezTo>
                      <a:cubicBezTo>
                        <a:pt x="284" y="287"/>
                        <a:pt x="285" y="287"/>
                        <a:pt x="286" y="288"/>
                      </a:cubicBezTo>
                      <a:cubicBezTo>
                        <a:pt x="289" y="289"/>
                        <a:pt x="292" y="290"/>
                        <a:pt x="294" y="289"/>
                      </a:cubicBezTo>
                      <a:cubicBezTo>
                        <a:pt x="295" y="288"/>
                        <a:pt x="296" y="286"/>
                        <a:pt x="297" y="284"/>
                      </a:cubicBezTo>
                      <a:cubicBezTo>
                        <a:pt x="298" y="280"/>
                        <a:pt x="300" y="276"/>
                        <a:pt x="304" y="278"/>
                      </a:cubicBezTo>
                      <a:cubicBezTo>
                        <a:pt x="307" y="279"/>
                        <a:pt x="314" y="285"/>
                        <a:pt x="318" y="289"/>
                      </a:cubicBezTo>
                      <a:cubicBezTo>
                        <a:pt x="320" y="282"/>
                        <a:pt x="323" y="275"/>
                        <a:pt x="323" y="273"/>
                      </a:cubicBezTo>
                      <a:cubicBezTo>
                        <a:pt x="323" y="271"/>
                        <a:pt x="324" y="270"/>
                        <a:pt x="324" y="270"/>
                      </a:cubicBezTo>
                      <a:cubicBezTo>
                        <a:pt x="325" y="269"/>
                        <a:pt x="327" y="269"/>
                        <a:pt x="329" y="269"/>
                      </a:cubicBezTo>
                      <a:cubicBezTo>
                        <a:pt x="329" y="269"/>
                        <a:pt x="330" y="269"/>
                        <a:pt x="330" y="269"/>
                      </a:cubicBezTo>
                      <a:cubicBezTo>
                        <a:pt x="329" y="268"/>
                        <a:pt x="326" y="265"/>
                        <a:pt x="325" y="263"/>
                      </a:cubicBezTo>
                      <a:cubicBezTo>
                        <a:pt x="322" y="260"/>
                        <a:pt x="319" y="258"/>
                        <a:pt x="319" y="256"/>
                      </a:cubicBezTo>
                      <a:cubicBezTo>
                        <a:pt x="316" y="251"/>
                        <a:pt x="320" y="248"/>
                        <a:pt x="322" y="247"/>
                      </a:cubicBezTo>
                      <a:cubicBezTo>
                        <a:pt x="322" y="246"/>
                        <a:pt x="323" y="246"/>
                        <a:pt x="323" y="246"/>
                      </a:cubicBezTo>
                      <a:cubicBezTo>
                        <a:pt x="327" y="243"/>
                        <a:pt x="337" y="248"/>
                        <a:pt x="340" y="250"/>
                      </a:cubicBezTo>
                      <a:cubicBezTo>
                        <a:pt x="341" y="249"/>
                        <a:pt x="342" y="248"/>
                        <a:pt x="343" y="246"/>
                      </a:cubicBezTo>
                      <a:cubicBezTo>
                        <a:pt x="345" y="245"/>
                        <a:pt x="346" y="243"/>
                        <a:pt x="347" y="242"/>
                      </a:cubicBezTo>
                      <a:cubicBezTo>
                        <a:pt x="349" y="240"/>
                        <a:pt x="357" y="232"/>
                        <a:pt x="360" y="228"/>
                      </a:cubicBezTo>
                      <a:cubicBezTo>
                        <a:pt x="359" y="227"/>
                        <a:pt x="357" y="224"/>
                        <a:pt x="356" y="222"/>
                      </a:cubicBezTo>
                      <a:cubicBezTo>
                        <a:pt x="354" y="219"/>
                        <a:pt x="355" y="216"/>
                        <a:pt x="357" y="213"/>
                      </a:cubicBezTo>
                      <a:cubicBezTo>
                        <a:pt x="355" y="213"/>
                        <a:pt x="352" y="213"/>
                        <a:pt x="345" y="213"/>
                      </a:cubicBezTo>
                      <a:cubicBezTo>
                        <a:pt x="341" y="213"/>
                        <a:pt x="341" y="211"/>
                        <a:pt x="340" y="209"/>
                      </a:cubicBezTo>
                      <a:cubicBezTo>
                        <a:pt x="340" y="207"/>
                        <a:pt x="339" y="205"/>
                        <a:pt x="337" y="202"/>
                      </a:cubicBezTo>
                      <a:cubicBezTo>
                        <a:pt x="335" y="199"/>
                        <a:pt x="334" y="197"/>
                        <a:pt x="335" y="196"/>
                      </a:cubicBezTo>
                      <a:cubicBezTo>
                        <a:pt x="335" y="194"/>
                        <a:pt x="337" y="194"/>
                        <a:pt x="338" y="193"/>
                      </a:cubicBezTo>
                      <a:cubicBezTo>
                        <a:pt x="339" y="193"/>
                        <a:pt x="340" y="193"/>
                        <a:pt x="340" y="193"/>
                      </a:cubicBezTo>
                      <a:cubicBezTo>
                        <a:pt x="340" y="191"/>
                        <a:pt x="334" y="186"/>
                        <a:pt x="331" y="185"/>
                      </a:cubicBezTo>
                      <a:cubicBezTo>
                        <a:pt x="330" y="186"/>
                        <a:pt x="328" y="189"/>
                        <a:pt x="327" y="191"/>
                      </a:cubicBezTo>
                      <a:cubicBezTo>
                        <a:pt x="326" y="193"/>
                        <a:pt x="326" y="195"/>
                        <a:pt x="325" y="196"/>
                      </a:cubicBezTo>
                      <a:cubicBezTo>
                        <a:pt x="324" y="197"/>
                        <a:pt x="322" y="198"/>
                        <a:pt x="321" y="198"/>
                      </a:cubicBezTo>
                      <a:cubicBezTo>
                        <a:pt x="316" y="198"/>
                        <a:pt x="310" y="192"/>
                        <a:pt x="309" y="190"/>
                      </a:cubicBezTo>
                      <a:cubicBezTo>
                        <a:pt x="308" y="189"/>
                        <a:pt x="308" y="189"/>
                        <a:pt x="308" y="188"/>
                      </a:cubicBezTo>
                      <a:cubicBezTo>
                        <a:pt x="306" y="187"/>
                        <a:pt x="304" y="185"/>
                        <a:pt x="304" y="180"/>
                      </a:cubicBezTo>
                      <a:cubicBezTo>
                        <a:pt x="304" y="179"/>
                        <a:pt x="303" y="179"/>
                        <a:pt x="302" y="179"/>
                      </a:cubicBezTo>
                      <a:cubicBezTo>
                        <a:pt x="300" y="178"/>
                        <a:pt x="298" y="178"/>
                        <a:pt x="297" y="175"/>
                      </a:cubicBezTo>
                      <a:cubicBezTo>
                        <a:pt x="295" y="173"/>
                        <a:pt x="294" y="170"/>
                        <a:pt x="294" y="169"/>
                      </a:cubicBezTo>
                      <a:cubicBezTo>
                        <a:pt x="291" y="168"/>
                        <a:pt x="287" y="168"/>
                        <a:pt x="284" y="167"/>
                      </a:cubicBezTo>
                      <a:cubicBezTo>
                        <a:pt x="284" y="167"/>
                        <a:pt x="284" y="167"/>
                        <a:pt x="284" y="167"/>
                      </a:cubicBezTo>
                      <a:cubicBezTo>
                        <a:pt x="284" y="167"/>
                        <a:pt x="284" y="168"/>
                        <a:pt x="284" y="168"/>
                      </a:cubicBezTo>
                      <a:cubicBezTo>
                        <a:pt x="284" y="169"/>
                        <a:pt x="283" y="171"/>
                        <a:pt x="282" y="172"/>
                      </a:cubicBezTo>
                      <a:cubicBezTo>
                        <a:pt x="279" y="175"/>
                        <a:pt x="275" y="174"/>
                        <a:pt x="271" y="173"/>
                      </a:cubicBezTo>
                      <a:cubicBezTo>
                        <a:pt x="270" y="173"/>
                        <a:pt x="269" y="172"/>
                        <a:pt x="268" y="172"/>
                      </a:cubicBezTo>
                      <a:cubicBezTo>
                        <a:pt x="264" y="171"/>
                        <a:pt x="264" y="167"/>
                        <a:pt x="264" y="164"/>
                      </a:cubicBezTo>
                      <a:cubicBezTo>
                        <a:pt x="264" y="162"/>
                        <a:pt x="265" y="161"/>
                        <a:pt x="264" y="160"/>
                      </a:cubicBezTo>
                      <a:cubicBezTo>
                        <a:pt x="264" y="158"/>
                        <a:pt x="260" y="156"/>
                        <a:pt x="257" y="154"/>
                      </a:cubicBezTo>
                      <a:cubicBezTo>
                        <a:pt x="255" y="153"/>
                        <a:pt x="254" y="153"/>
                        <a:pt x="253" y="152"/>
                      </a:cubicBezTo>
                      <a:cubicBezTo>
                        <a:pt x="249" y="149"/>
                        <a:pt x="249" y="146"/>
                        <a:pt x="249" y="144"/>
                      </a:cubicBezTo>
                      <a:cubicBezTo>
                        <a:pt x="249" y="143"/>
                        <a:pt x="249" y="142"/>
                        <a:pt x="248" y="141"/>
                      </a:cubicBezTo>
                      <a:cubicBezTo>
                        <a:pt x="248" y="140"/>
                        <a:pt x="246" y="140"/>
                        <a:pt x="243" y="140"/>
                      </a:cubicBezTo>
                      <a:cubicBezTo>
                        <a:pt x="242" y="140"/>
                        <a:pt x="241" y="140"/>
                        <a:pt x="240" y="139"/>
                      </a:cubicBezTo>
                      <a:cubicBezTo>
                        <a:pt x="237" y="139"/>
                        <a:pt x="236" y="137"/>
                        <a:pt x="235" y="135"/>
                      </a:cubicBezTo>
                      <a:cubicBezTo>
                        <a:pt x="234" y="134"/>
                        <a:pt x="234" y="134"/>
                        <a:pt x="233" y="133"/>
                      </a:cubicBezTo>
                      <a:cubicBezTo>
                        <a:pt x="232" y="132"/>
                        <a:pt x="220" y="131"/>
                        <a:pt x="212" y="131"/>
                      </a:cubicBezTo>
                      <a:cubicBezTo>
                        <a:pt x="208" y="131"/>
                        <a:pt x="205" y="126"/>
                        <a:pt x="203" y="122"/>
                      </a:cubicBezTo>
                      <a:cubicBezTo>
                        <a:pt x="203" y="120"/>
                        <a:pt x="203" y="120"/>
                        <a:pt x="203" y="120"/>
                      </a:cubicBezTo>
                      <a:cubicBezTo>
                        <a:pt x="201" y="117"/>
                        <a:pt x="195" y="117"/>
                        <a:pt x="194" y="117"/>
                      </a:cubicBezTo>
                      <a:cubicBezTo>
                        <a:pt x="191" y="117"/>
                        <a:pt x="187" y="113"/>
                        <a:pt x="186" y="112"/>
                      </a:cubicBezTo>
                      <a:cubicBezTo>
                        <a:pt x="185" y="111"/>
                        <a:pt x="180" y="105"/>
                        <a:pt x="179" y="101"/>
                      </a:cubicBezTo>
                      <a:cubicBezTo>
                        <a:pt x="179" y="99"/>
                        <a:pt x="175" y="98"/>
                        <a:pt x="173" y="97"/>
                      </a:cubicBezTo>
                      <a:cubicBezTo>
                        <a:pt x="172" y="97"/>
                        <a:pt x="172" y="97"/>
                        <a:pt x="172" y="97"/>
                      </a:cubicBezTo>
                      <a:cubicBezTo>
                        <a:pt x="168" y="95"/>
                        <a:pt x="168" y="90"/>
                        <a:pt x="168" y="87"/>
                      </a:cubicBezTo>
                      <a:cubicBezTo>
                        <a:pt x="168" y="86"/>
                        <a:pt x="168" y="85"/>
                        <a:pt x="168" y="85"/>
                      </a:cubicBezTo>
                      <a:cubicBezTo>
                        <a:pt x="168" y="84"/>
                        <a:pt x="165" y="82"/>
                        <a:pt x="163" y="82"/>
                      </a:cubicBezTo>
                      <a:cubicBezTo>
                        <a:pt x="162" y="81"/>
                        <a:pt x="162" y="81"/>
                        <a:pt x="162" y="81"/>
                      </a:cubicBezTo>
                      <a:cubicBezTo>
                        <a:pt x="159" y="80"/>
                        <a:pt x="157" y="77"/>
                        <a:pt x="157" y="61"/>
                      </a:cubicBezTo>
                      <a:cubicBezTo>
                        <a:pt x="157" y="56"/>
                        <a:pt x="160" y="54"/>
                        <a:pt x="164" y="53"/>
                      </a:cubicBezTo>
                      <a:cubicBezTo>
                        <a:pt x="164" y="52"/>
                        <a:pt x="163" y="51"/>
                        <a:pt x="162" y="50"/>
                      </a:cubicBezTo>
                      <a:cubicBezTo>
                        <a:pt x="162" y="49"/>
                        <a:pt x="161" y="48"/>
                        <a:pt x="161" y="47"/>
                      </a:cubicBezTo>
                      <a:cubicBezTo>
                        <a:pt x="160" y="44"/>
                        <a:pt x="162" y="41"/>
                        <a:pt x="164" y="37"/>
                      </a:cubicBezTo>
                      <a:cubicBezTo>
                        <a:pt x="165" y="36"/>
                        <a:pt x="165" y="34"/>
                        <a:pt x="166" y="3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04" name="Freeform 279"/>
                <p:cNvSpPr>
                  <a:spLocks/>
                </p:cNvSpPr>
                <p:nvPr/>
              </p:nvSpPr>
              <p:spPr bwMode="auto">
                <a:xfrm>
                  <a:off x="4932308" y="5668381"/>
                  <a:ext cx="1176630" cy="1378863"/>
                </a:xfrm>
                <a:custGeom>
                  <a:avLst/>
                  <a:gdLst>
                    <a:gd name="T0" fmla="*/ 1 w 320"/>
                    <a:gd name="T1" fmla="*/ 217 h 374"/>
                    <a:gd name="T2" fmla="*/ 43 w 320"/>
                    <a:gd name="T3" fmla="*/ 323 h 374"/>
                    <a:gd name="T4" fmla="*/ 59 w 320"/>
                    <a:gd name="T5" fmla="*/ 342 h 374"/>
                    <a:gd name="T6" fmla="*/ 69 w 320"/>
                    <a:gd name="T7" fmla="*/ 370 h 374"/>
                    <a:gd name="T8" fmla="*/ 83 w 320"/>
                    <a:gd name="T9" fmla="*/ 367 h 374"/>
                    <a:gd name="T10" fmla="*/ 92 w 320"/>
                    <a:gd name="T11" fmla="*/ 350 h 374"/>
                    <a:gd name="T12" fmla="*/ 96 w 320"/>
                    <a:gd name="T13" fmla="*/ 352 h 374"/>
                    <a:gd name="T14" fmla="*/ 106 w 320"/>
                    <a:gd name="T15" fmla="*/ 353 h 374"/>
                    <a:gd name="T16" fmla="*/ 142 w 320"/>
                    <a:gd name="T17" fmla="*/ 347 h 374"/>
                    <a:gd name="T18" fmla="*/ 152 w 320"/>
                    <a:gd name="T19" fmla="*/ 349 h 374"/>
                    <a:gd name="T20" fmla="*/ 171 w 320"/>
                    <a:gd name="T21" fmla="*/ 354 h 374"/>
                    <a:gd name="T22" fmla="*/ 174 w 320"/>
                    <a:gd name="T23" fmla="*/ 361 h 374"/>
                    <a:gd name="T24" fmla="*/ 182 w 320"/>
                    <a:gd name="T25" fmla="*/ 367 h 374"/>
                    <a:gd name="T26" fmla="*/ 192 w 320"/>
                    <a:gd name="T27" fmla="*/ 363 h 374"/>
                    <a:gd name="T28" fmla="*/ 205 w 320"/>
                    <a:gd name="T29" fmla="*/ 347 h 374"/>
                    <a:gd name="T30" fmla="*/ 206 w 320"/>
                    <a:gd name="T31" fmla="*/ 332 h 374"/>
                    <a:gd name="T32" fmla="*/ 220 w 320"/>
                    <a:gd name="T33" fmla="*/ 313 h 374"/>
                    <a:gd name="T34" fmla="*/ 209 w 320"/>
                    <a:gd name="T35" fmla="*/ 301 h 374"/>
                    <a:gd name="T36" fmla="*/ 221 w 320"/>
                    <a:gd name="T37" fmla="*/ 269 h 374"/>
                    <a:gd name="T38" fmla="*/ 225 w 320"/>
                    <a:gd name="T39" fmla="*/ 259 h 374"/>
                    <a:gd name="T40" fmla="*/ 228 w 320"/>
                    <a:gd name="T41" fmla="*/ 247 h 374"/>
                    <a:gd name="T42" fmla="*/ 237 w 320"/>
                    <a:gd name="T43" fmla="*/ 249 h 374"/>
                    <a:gd name="T44" fmla="*/ 241 w 320"/>
                    <a:gd name="T45" fmla="*/ 245 h 374"/>
                    <a:gd name="T46" fmla="*/ 255 w 320"/>
                    <a:gd name="T47" fmla="*/ 237 h 374"/>
                    <a:gd name="T48" fmla="*/ 259 w 320"/>
                    <a:gd name="T49" fmla="*/ 238 h 374"/>
                    <a:gd name="T50" fmla="*/ 257 w 320"/>
                    <a:gd name="T51" fmla="*/ 190 h 374"/>
                    <a:gd name="T52" fmla="*/ 274 w 320"/>
                    <a:gd name="T53" fmla="*/ 156 h 374"/>
                    <a:gd name="T54" fmla="*/ 305 w 320"/>
                    <a:gd name="T55" fmla="*/ 132 h 374"/>
                    <a:gd name="T56" fmla="*/ 311 w 320"/>
                    <a:gd name="T57" fmla="*/ 88 h 374"/>
                    <a:gd name="T58" fmla="*/ 316 w 320"/>
                    <a:gd name="T59" fmla="*/ 61 h 374"/>
                    <a:gd name="T60" fmla="*/ 298 w 320"/>
                    <a:gd name="T61" fmla="*/ 56 h 374"/>
                    <a:gd name="T62" fmla="*/ 288 w 320"/>
                    <a:gd name="T63" fmla="*/ 60 h 374"/>
                    <a:gd name="T64" fmla="*/ 279 w 320"/>
                    <a:gd name="T65" fmla="*/ 50 h 374"/>
                    <a:gd name="T66" fmla="*/ 284 w 320"/>
                    <a:gd name="T67" fmla="*/ 28 h 374"/>
                    <a:gd name="T68" fmla="*/ 276 w 320"/>
                    <a:gd name="T69" fmla="*/ 20 h 374"/>
                    <a:gd name="T70" fmla="*/ 227 w 320"/>
                    <a:gd name="T71" fmla="*/ 40 h 374"/>
                    <a:gd name="T72" fmla="*/ 209 w 320"/>
                    <a:gd name="T73" fmla="*/ 44 h 374"/>
                    <a:gd name="T74" fmla="*/ 178 w 320"/>
                    <a:gd name="T75" fmla="*/ 62 h 374"/>
                    <a:gd name="T76" fmla="*/ 164 w 320"/>
                    <a:gd name="T77" fmla="*/ 92 h 374"/>
                    <a:gd name="T78" fmla="*/ 145 w 320"/>
                    <a:gd name="T79" fmla="*/ 121 h 374"/>
                    <a:gd name="T80" fmla="*/ 123 w 320"/>
                    <a:gd name="T81" fmla="*/ 169 h 374"/>
                    <a:gd name="T82" fmla="*/ 87 w 320"/>
                    <a:gd name="T83" fmla="*/ 197 h 374"/>
                    <a:gd name="T84" fmla="*/ 2 w 320"/>
                    <a:gd name="T85" fmla="*/ 198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20" h="374">
                      <a:moveTo>
                        <a:pt x="2" y="198"/>
                      </a:moveTo>
                      <a:cubicBezTo>
                        <a:pt x="1" y="204"/>
                        <a:pt x="0" y="214"/>
                        <a:pt x="1" y="217"/>
                      </a:cubicBezTo>
                      <a:cubicBezTo>
                        <a:pt x="2" y="222"/>
                        <a:pt x="32" y="316"/>
                        <a:pt x="36" y="320"/>
                      </a:cubicBezTo>
                      <a:cubicBezTo>
                        <a:pt x="37" y="321"/>
                        <a:pt x="40" y="322"/>
                        <a:pt x="43" y="323"/>
                      </a:cubicBezTo>
                      <a:cubicBezTo>
                        <a:pt x="48" y="325"/>
                        <a:pt x="51" y="326"/>
                        <a:pt x="53" y="328"/>
                      </a:cubicBezTo>
                      <a:cubicBezTo>
                        <a:pt x="54" y="330"/>
                        <a:pt x="57" y="335"/>
                        <a:pt x="59" y="342"/>
                      </a:cubicBezTo>
                      <a:cubicBezTo>
                        <a:pt x="60" y="344"/>
                        <a:pt x="61" y="345"/>
                        <a:pt x="61" y="346"/>
                      </a:cubicBezTo>
                      <a:cubicBezTo>
                        <a:pt x="63" y="349"/>
                        <a:pt x="68" y="367"/>
                        <a:pt x="69" y="370"/>
                      </a:cubicBezTo>
                      <a:cubicBezTo>
                        <a:pt x="69" y="371"/>
                        <a:pt x="69" y="372"/>
                        <a:pt x="69" y="374"/>
                      </a:cubicBezTo>
                      <a:cubicBezTo>
                        <a:pt x="75" y="372"/>
                        <a:pt x="82" y="369"/>
                        <a:pt x="83" y="367"/>
                      </a:cubicBezTo>
                      <a:cubicBezTo>
                        <a:pt x="83" y="367"/>
                        <a:pt x="84" y="365"/>
                        <a:pt x="85" y="363"/>
                      </a:cubicBezTo>
                      <a:cubicBezTo>
                        <a:pt x="87" y="356"/>
                        <a:pt x="89" y="351"/>
                        <a:pt x="92" y="350"/>
                      </a:cubicBezTo>
                      <a:cubicBezTo>
                        <a:pt x="93" y="350"/>
                        <a:pt x="94" y="350"/>
                        <a:pt x="95" y="351"/>
                      </a:cubicBezTo>
                      <a:cubicBezTo>
                        <a:pt x="96" y="352"/>
                        <a:pt x="96" y="352"/>
                        <a:pt x="96" y="352"/>
                      </a:cubicBezTo>
                      <a:cubicBezTo>
                        <a:pt x="99" y="353"/>
                        <a:pt x="101" y="355"/>
                        <a:pt x="103" y="354"/>
                      </a:cubicBezTo>
                      <a:cubicBezTo>
                        <a:pt x="104" y="354"/>
                        <a:pt x="105" y="353"/>
                        <a:pt x="106" y="353"/>
                      </a:cubicBezTo>
                      <a:cubicBezTo>
                        <a:pt x="119" y="347"/>
                        <a:pt x="128" y="343"/>
                        <a:pt x="132" y="344"/>
                      </a:cubicBezTo>
                      <a:cubicBezTo>
                        <a:pt x="135" y="344"/>
                        <a:pt x="138" y="346"/>
                        <a:pt x="142" y="347"/>
                      </a:cubicBezTo>
                      <a:cubicBezTo>
                        <a:pt x="145" y="349"/>
                        <a:pt x="148" y="350"/>
                        <a:pt x="150" y="350"/>
                      </a:cubicBezTo>
                      <a:cubicBezTo>
                        <a:pt x="150" y="350"/>
                        <a:pt x="151" y="350"/>
                        <a:pt x="152" y="349"/>
                      </a:cubicBezTo>
                      <a:cubicBezTo>
                        <a:pt x="154" y="348"/>
                        <a:pt x="157" y="347"/>
                        <a:pt x="161" y="348"/>
                      </a:cubicBezTo>
                      <a:cubicBezTo>
                        <a:pt x="167" y="349"/>
                        <a:pt x="169" y="351"/>
                        <a:pt x="171" y="354"/>
                      </a:cubicBezTo>
                      <a:cubicBezTo>
                        <a:pt x="171" y="355"/>
                        <a:pt x="172" y="357"/>
                        <a:pt x="172" y="357"/>
                      </a:cubicBezTo>
                      <a:cubicBezTo>
                        <a:pt x="172" y="359"/>
                        <a:pt x="172" y="360"/>
                        <a:pt x="174" y="361"/>
                      </a:cubicBezTo>
                      <a:cubicBezTo>
                        <a:pt x="176" y="363"/>
                        <a:pt x="179" y="367"/>
                        <a:pt x="180" y="369"/>
                      </a:cubicBezTo>
                      <a:cubicBezTo>
                        <a:pt x="181" y="368"/>
                        <a:pt x="182" y="368"/>
                        <a:pt x="182" y="367"/>
                      </a:cubicBezTo>
                      <a:cubicBezTo>
                        <a:pt x="184" y="365"/>
                        <a:pt x="187" y="364"/>
                        <a:pt x="189" y="364"/>
                      </a:cubicBezTo>
                      <a:cubicBezTo>
                        <a:pt x="190" y="363"/>
                        <a:pt x="191" y="363"/>
                        <a:pt x="192" y="363"/>
                      </a:cubicBezTo>
                      <a:cubicBezTo>
                        <a:pt x="194" y="362"/>
                        <a:pt x="199" y="355"/>
                        <a:pt x="202" y="351"/>
                      </a:cubicBezTo>
                      <a:cubicBezTo>
                        <a:pt x="203" y="350"/>
                        <a:pt x="204" y="348"/>
                        <a:pt x="205" y="347"/>
                      </a:cubicBezTo>
                      <a:cubicBezTo>
                        <a:pt x="207" y="344"/>
                        <a:pt x="207" y="339"/>
                        <a:pt x="206" y="336"/>
                      </a:cubicBezTo>
                      <a:cubicBezTo>
                        <a:pt x="206" y="334"/>
                        <a:pt x="206" y="333"/>
                        <a:pt x="206" y="332"/>
                      </a:cubicBezTo>
                      <a:cubicBezTo>
                        <a:pt x="206" y="327"/>
                        <a:pt x="215" y="326"/>
                        <a:pt x="218" y="326"/>
                      </a:cubicBezTo>
                      <a:cubicBezTo>
                        <a:pt x="219" y="324"/>
                        <a:pt x="220" y="317"/>
                        <a:pt x="220" y="313"/>
                      </a:cubicBezTo>
                      <a:cubicBezTo>
                        <a:pt x="220" y="311"/>
                        <a:pt x="214" y="305"/>
                        <a:pt x="211" y="303"/>
                      </a:cubicBezTo>
                      <a:cubicBezTo>
                        <a:pt x="210" y="302"/>
                        <a:pt x="209" y="302"/>
                        <a:pt x="209" y="301"/>
                      </a:cubicBezTo>
                      <a:cubicBezTo>
                        <a:pt x="206" y="298"/>
                        <a:pt x="209" y="282"/>
                        <a:pt x="210" y="280"/>
                      </a:cubicBezTo>
                      <a:cubicBezTo>
                        <a:pt x="211" y="276"/>
                        <a:pt x="218" y="270"/>
                        <a:pt x="221" y="269"/>
                      </a:cubicBezTo>
                      <a:cubicBezTo>
                        <a:pt x="222" y="268"/>
                        <a:pt x="223" y="266"/>
                        <a:pt x="223" y="264"/>
                      </a:cubicBezTo>
                      <a:cubicBezTo>
                        <a:pt x="224" y="262"/>
                        <a:pt x="224" y="261"/>
                        <a:pt x="225" y="259"/>
                      </a:cubicBezTo>
                      <a:cubicBezTo>
                        <a:pt x="227" y="257"/>
                        <a:pt x="227" y="254"/>
                        <a:pt x="227" y="251"/>
                      </a:cubicBezTo>
                      <a:cubicBezTo>
                        <a:pt x="227" y="250"/>
                        <a:pt x="228" y="249"/>
                        <a:pt x="228" y="247"/>
                      </a:cubicBezTo>
                      <a:cubicBezTo>
                        <a:pt x="228" y="244"/>
                        <a:pt x="230" y="244"/>
                        <a:pt x="231" y="244"/>
                      </a:cubicBezTo>
                      <a:cubicBezTo>
                        <a:pt x="233" y="244"/>
                        <a:pt x="236" y="247"/>
                        <a:pt x="237" y="249"/>
                      </a:cubicBezTo>
                      <a:cubicBezTo>
                        <a:pt x="237" y="249"/>
                        <a:pt x="238" y="248"/>
                        <a:pt x="239" y="247"/>
                      </a:cubicBezTo>
                      <a:cubicBezTo>
                        <a:pt x="239" y="246"/>
                        <a:pt x="240" y="245"/>
                        <a:pt x="241" y="245"/>
                      </a:cubicBezTo>
                      <a:cubicBezTo>
                        <a:pt x="243" y="245"/>
                        <a:pt x="246" y="247"/>
                        <a:pt x="248" y="248"/>
                      </a:cubicBezTo>
                      <a:cubicBezTo>
                        <a:pt x="255" y="237"/>
                        <a:pt x="255" y="237"/>
                        <a:pt x="255" y="237"/>
                      </a:cubicBezTo>
                      <a:cubicBezTo>
                        <a:pt x="256" y="236"/>
                        <a:pt x="257" y="236"/>
                        <a:pt x="258" y="237"/>
                      </a:cubicBezTo>
                      <a:cubicBezTo>
                        <a:pt x="258" y="237"/>
                        <a:pt x="259" y="237"/>
                        <a:pt x="259" y="238"/>
                      </a:cubicBezTo>
                      <a:cubicBezTo>
                        <a:pt x="260" y="232"/>
                        <a:pt x="265" y="225"/>
                        <a:pt x="266" y="223"/>
                      </a:cubicBezTo>
                      <a:cubicBezTo>
                        <a:pt x="267" y="221"/>
                        <a:pt x="259" y="195"/>
                        <a:pt x="257" y="190"/>
                      </a:cubicBezTo>
                      <a:cubicBezTo>
                        <a:pt x="256" y="186"/>
                        <a:pt x="265" y="179"/>
                        <a:pt x="268" y="177"/>
                      </a:cubicBezTo>
                      <a:cubicBezTo>
                        <a:pt x="271" y="174"/>
                        <a:pt x="273" y="161"/>
                        <a:pt x="274" y="156"/>
                      </a:cubicBezTo>
                      <a:cubicBezTo>
                        <a:pt x="274" y="150"/>
                        <a:pt x="280" y="145"/>
                        <a:pt x="284" y="141"/>
                      </a:cubicBezTo>
                      <a:cubicBezTo>
                        <a:pt x="287" y="137"/>
                        <a:pt x="301" y="134"/>
                        <a:pt x="305" y="132"/>
                      </a:cubicBezTo>
                      <a:cubicBezTo>
                        <a:pt x="309" y="131"/>
                        <a:pt x="316" y="104"/>
                        <a:pt x="318" y="99"/>
                      </a:cubicBezTo>
                      <a:cubicBezTo>
                        <a:pt x="320" y="95"/>
                        <a:pt x="314" y="92"/>
                        <a:pt x="311" y="88"/>
                      </a:cubicBezTo>
                      <a:cubicBezTo>
                        <a:pt x="308" y="84"/>
                        <a:pt x="313" y="79"/>
                        <a:pt x="315" y="76"/>
                      </a:cubicBezTo>
                      <a:cubicBezTo>
                        <a:pt x="317" y="74"/>
                        <a:pt x="316" y="68"/>
                        <a:pt x="316" y="61"/>
                      </a:cubicBezTo>
                      <a:cubicBezTo>
                        <a:pt x="315" y="61"/>
                        <a:pt x="315" y="62"/>
                        <a:pt x="314" y="62"/>
                      </a:cubicBezTo>
                      <a:cubicBezTo>
                        <a:pt x="310" y="62"/>
                        <a:pt x="301" y="59"/>
                        <a:pt x="298" y="56"/>
                      </a:cubicBezTo>
                      <a:cubicBezTo>
                        <a:pt x="298" y="55"/>
                        <a:pt x="295" y="57"/>
                        <a:pt x="293" y="57"/>
                      </a:cubicBezTo>
                      <a:cubicBezTo>
                        <a:pt x="292" y="58"/>
                        <a:pt x="290" y="59"/>
                        <a:pt x="288" y="60"/>
                      </a:cubicBezTo>
                      <a:cubicBezTo>
                        <a:pt x="284" y="60"/>
                        <a:pt x="282" y="57"/>
                        <a:pt x="281" y="54"/>
                      </a:cubicBezTo>
                      <a:cubicBezTo>
                        <a:pt x="280" y="53"/>
                        <a:pt x="280" y="51"/>
                        <a:pt x="279" y="50"/>
                      </a:cubicBezTo>
                      <a:cubicBezTo>
                        <a:pt x="276" y="47"/>
                        <a:pt x="279" y="41"/>
                        <a:pt x="282" y="33"/>
                      </a:cubicBezTo>
                      <a:cubicBezTo>
                        <a:pt x="283" y="31"/>
                        <a:pt x="284" y="29"/>
                        <a:pt x="284" y="28"/>
                      </a:cubicBezTo>
                      <a:cubicBezTo>
                        <a:pt x="284" y="27"/>
                        <a:pt x="281" y="25"/>
                        <a:pt x="280" y="23"/>
                      </a:cubicBezTo>
                      <a:cubicBezTo>
                        <a:pt x="278" y="22"/>
                        <a:pt x="277" y="21"/>
                        <a:pt x="276" y="20"/>
                      </a:cubicBezTo>
                      <a:cubicBezTo>
                        <a:pt x="274" y="17"/>
                        <a:pt x="259" y="6"/>
                        <a:pt x="249" y="0"/>
                      </a:cubicBezTo>
                      <a:cubicBezTo>
                        <a:pt x="245" y="8"/>
                        <a:pt x="227" y="40"/>
                        <a:pt x="227" y="40"/>
                      </a:cubicBezTo>
                      <a:cubicBezTo>
                        <a:pt x="227" y="40"/>
                        <a:pt x="224" y="48"/>
                        <a:pt x="221" y="45"/>
                      </a:cubicBezTo>
                      <a:cubicBezTo>
                        <a:pt x="218" y="43"/>
                        <a:pt x="212" y="42"/>
                        <a:pt x="209" y="44"/>
                      </a:cubicBezTo>
                      <a:cubicBezTo>
                        <a:pt x="206" y="45"/>
                        <a:pt x="193" y="58"/>
                        <a:pt x="189" y="59"/>
                      </a:cubicBezTo>
                      <a:cubicBezTo>
                        <a:pt x="186" y="59"/>
                        <a:pt x="179" y="59"/>
                        <a:pt x="178" y="62"/>
                      </a:cubicBezTo>
                      <a:cubicBezTo>
                        <a:pt x="178" y="65"/>
                        <a:pt x="180" y="84"/>
                        <a:pt x="176" y="85"/>
                      </a:cubicBezTo>
                      <a:cubicBezTo>
                        <a:pt x="172" y="86"/>
                        <a:pt x="164" y="89"/>
                        <a:pt x="164" y="92"/>
                      </a:cubicBezTo>
                      <a:cubicBezTo>
                        <a:pt x="164" y="96"/>
                        <a:pt x="166" y="106"/>
                        <a:pt x="160" y="110"/>
                      </a:cubicBezTo>
                      <a:cubicBezTo>
                        <a:pt x="155" y="115"/>
                        <a:pt x="151" y="121"/>
                        <a:pt x="145" y="121"/>
                      </a:cubicBezTo>
                      <a:cubicBezTo>
                        <a:pt x="139" y="121"/>
                        <a:pt x="127" y="120"/>
                        <a:pt x="127" y="128"/>
                      </a:cubicBezTo>
                      <a:cubicBezTo>
                        <a:pt x="126" y="137"/>
                        <a:pt x="124" y="165"/>
                        <a:pt x="123" y="169"/>
                      </a:cubicBezTo>
                      <a:cubicBezTo>
                        <a:pt x="123" y="173"/>
                        <a:pt x="127" y="183"/>
                        <a:pt x="118" y="186"/>
                      </a:cubicBezTo>
                      <a:cubicBezTo>
                        <a:pt x="109" y="190"/>
                        <a:pt x="94" y="197"/>
                        <a:pt x="87" y="197"/>
                      </a:cubicBezTo>
                      <a:cubicBezTo>
                        <a:pt x="82" y="197"/>
                        <a:pt x="37" y="197"/>
                        <a:pt x="2" y="197"/>
                      </a:cubicBezTo>
                      <a:cubicBezTo>
                        <a:pt x="2" y="198"/>
                        <a:pt x="2" y="198"/>
                        <a:pt x="2" y="19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05" name="Freeform 280"/>
                <p:cNvSpPr>
                  <a:spLocks/>
                </p:cNvSpPr>
                <p:nvPr/>
              </p:nvSpPr>
              <p:spPr bwMode="auto">
                <a:xfrm>
                  <a:off x="4421210" y="6390906"/>
                  <a:ext cx="753778" cy="829157"/>
                </a:xfrm>
                <a:custGeom>
                  <a:avLst/>
                  <a:gdLst>
                    <a:gd name="T0" fmla="*/ 6 w 205"/>
                    <a:gd name="T1" fmla="*/ 75 h 225"/>
                    <a:gd name="T2" fmla="*/ 6 w 205"/>
                    <a:gd name="T3" fmla="*/ 80 h 225"/>
                    <a:gd name="T4" fmla="*/ 14 w 205"/>
                    <a:gd name="T5" fmla="*/ 94 h 225"/>
                    <a:gd name="T6" fmla="*/ 16 w 205"/>
                    <a:gd name="T7" fmla="*/ 102 h 225"/>
                    <a:gd name="T8" fmla="*/ 16 w 205"/>
                    <a:gd name="T9" fmla="*/ 118 h 225"/>
                    <a:gd name="T10" fmla="*/ 17 w 205"/>
                    <a:gd name="T11" fmla="*/ 135 h 225"/>
                    <a:gd name="T12" fmla="*/ 25 w 205"/>
                    <a:gd name="T13" fmla="*/ 136 h 225"/>
                    <a:gd name="T14" fmla="*/ 35 w 205"/>
                    <a:gd name="T15" fmla="*/ 129 h 225"/>
                    <a:gd name="T16" fmla="*/ 44 w 205"/>
                    <a:gd name="T17" fmla="*/ 137 h 225"/>
                    <a:gd name="T18" fmla="*/ 53 w 205"/>
                    <a:gd name="T19" fmla="*/ 139 h 225"/>
                    <a:gd name="T20" fmla="*/ 71 w 205"/>
                    <a:gd name="T21" fmla="*/ 141 h 225"/>
                    <a:gd name="T22" fmla="*/ 82 w 205"/>
                    <a:gd name="T23" fmla="*/ 144 h 225"/>
                    <a:gd name="T24" fmla="*/ 93 w 205"/>
                    <a:gd name="T25" fmla="*/ 138 h 225"/>
                    <a:gd name="T26" fmla="*/ 101 w 205"/>
                    <a:gd name="T27" fmla="*/ 142 h 225"/>
                    <a:gd name="T28" fmla="*/ 107 w 205"/>
                    <a:gd name="T29" fmla="*/ 143 h 225"/>
                    <a:gd name="T30" fmla="*/ 108 w 205"/>
                    <a:gd name="T31" fmla="*/ 155 h 225"/>
                    <a:gd name="T32" fmla="*/ 108 w 205"/>
                    <a:gd name="T33" fmla="*/ 165 h 225"/>
                    <a:gd name="T34" fmla="*/ 113 w 205"/>
                    <a:gd name="T35" fmla="*/ 171 h 225"/>
                    <a:gd name="T36" fmla="*/ 120 w 205"/>
                    <a:gd name="T37" fmla="*/ 166 h 225"/>
                    <a:gd name="T38" fmla="*/ 131 w 205"/>
                    <a:gd name="T39" fmla="*/ 171 h 225"/>
                    <a:gd name="T40" fmla="*/ 132 w 205"/>
                    <a:gd name="T41" fmla="*/ 177 h 225"/>
                    <a:gd name="T42" fmla="*/ 141 w 205"/>
                    <a:gd name="T43" fmla="*/ 183 h 225"/>
                    <a:gd name="T44" fmla="*/ 136 w 205"/>
                    <a:gd name="T45" fmla="*/ 196 h 225"/>
                    <a:gd name="T46" fmla="*/ 151 w 205"/>
                    <a:gd name="T47" fmla="*/ 205 h 225"/>
                    <a:gd name="T48" fmla="*/ 154 w 205"/>
                    <a:gd name="T49" fmla="*/ 225 h 225"/>
                    <a:gd name="T50" fmla="*/ 169 w 205"/>
                    <a:gd name="T51" fmla="*/ 219 h 225"/>
                    <a:gd name="T52" fmla="*/ 176 w 205"/>
                    <a:gd name="T53" fmla="*/ 216 h 225"/>
                    <a:gd name="T54" fmla="*/ 191 w 205"/>
                    <a:gd name="T55" fmla="*/ 209 h 225"/>
                    <a:gd name="T56" fmla="*/ 202 w 205"/>
                    <a:gd name="T57" fmla="*/ 186 h 225"/>
                    <a:gd name="T58" fmla="*/ 204 w 205"/>
                    <a:gd name="T59" fmla="*/ 175 h 225"/>
                    <a:gd name="T60" fmla="*/ 195 w 205"/>
                    <a:gd name="T61" fmla="*/ 147 h 225"/>
                    <a:gd name="T62" fmla="*/ 181 w 205"/>
                    <a:gd name="T63" fmla="*/ 131 h 225"/>
                    <a:gd name="T64" fmla="*/ 136 w 205"/>
                    <a:gd name="T65" fmla="*/ 22 h 225"/>
                    <a:gd name="T66" fmla="*/ 100 w 205"/>
                    <a:gd name="T67" fmla="*/ 1 h 225"/>
                    <a:gd name="T68" fmla="*/ 92 w 205"/>
                    <a:gd name="T69" fmla="*/ 15 h 225"/>
                    <a:gd name="T70" fmla="*/ 85 w 205"/>
                    <a:gd name="T71" fmla="*/ 26 h 225"/>
                    <a:gd name="T72" fmla="*/ 99 w 205"/>
                    <a:gd name="T73" fmla="*/ 61 h 225"/>
                    <a:gd name="T74" fmla="*/ 104 w 205"/>
                    <a:gd name="T75" fmla="*/ 71 h 225"/>
                    <a:gd name="T76" fmla="*/ 106 w 205"/>
                    <a:gd name="T77" fmla="*/ 87 h 225"/>
                    <a:gd name="T78" fmla="*/ 105 w 205"/>
                    <a:gd name="T79" fmla="*/ 92 h 225"/>
                    <a:gd name="T80" fmla="*/ 96 w 205"/>
                    <a:gd name="T81" fmla="*/ 98 h 225"/>
                    <a:gd name="T82" fmla="*/ 81 w 205"/>
                    <a:gd name="T83" fmla="*/ 95 h 225"/>
                    <a:gd name="T84" fmla="*/ 76 w 205"/>
                    <a:gd name="T85" fmla="*/ 94 h 225"/>
                    <a:gd name="T86" fmla="*/ 77 w 205"/>
                    <a:gd name="T87" fmla="*/ 80 h 225"/>
                    <a:gd name="T88" fmla="*/ 84 w 205"/>
                    <a:gd name="T89" fmla="*/ 73 h 225"/>
                    <a:gd name="T90" fmla="*/ 62 w 205"/>
                    <a:gd name="T91" fmla="*/ 57 h 225"/>
                    <a:gd name="T92" fmla="*/ 38 w 205"/>
                    <a:gd name="T93" fmla="*/ 44 h 225"/>
                    <a:gd name="T94" fmla="*/ 13 w 205"/>
                    <a:gd name="T95" fmla="*/ 54 h 225"/>
                    <a:gd name="T96" fmla="*/ 8 w 205"/>
                    <a:gd name="T97" fmla="*/ 72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5" h="225">
                      <a:moveTo>
                        <a:pt x="8" y="72"/>
                      </a:moveTo>
                      <a:cubicBezTo>
                        <a:pt x="8" y="73"/>
                        <a:pt x="7" y="74"/>
                        <a:pt x="6" y="75"/>
                      </a:cubicBezTo>
                      <a:cubicBezTo>
                        <a:pt x="6" y="76"/>
                        <a:pt x="5" y="78"/>
                        <a:pt x="5" y="79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8" y="82"/>
                        <a:pt x="13" y="87"/>
                        <a:pt x="13" y="91"/>
                      </a:cubicBezTo>
                      <a:cubicBezTo>
                        <a:pt x="14" y="92"/>
                        <a:pt x="14" y="93"/>
                        <a:pt x="14" y="94"/>
                      </a:cubicBezTo>
                      <a:cubicBezTo>
                        <a:pt x="14" y="97"/>
                        <a:pt x="14" y="98"/>
                        <a:pt x="15" y="100"/>
                      </a:cubicBezTo>
                      <a:cubicBezTo>
                        <a:pt x="15" y="101"/>
                        <a:pt x="16" y="101"/>
                        <a:pt x="16" y="102"/>
                      </a:cubicBezTo>
                      <a:cubicBezTo>
                        <a:pt x="18" y="105"/>
                        <a:pt x="20" y="107"/>
                        <a:pt x="19" y="111"/>
                      </a:cubicBezTo>
                      <a:cubicBezTo>
                        <a:pt x="19" y="114"/>
                        <a:pt x="18" y="116"/>
                        <a:pt x="16" y="118"/>
                      </a:cubicBezTo>
                      <a:cubicBezTo>
                        <a:pt x="16" y="119"/>
                        <a:pt x="14" y="120"/>
                        <a:pt x="15" y="121"/>
                      </a:cubicBezTo>
                      <a:cubicBezTo>
                        <a:pt x="17" y="129"/>
                        <a:pt x="17" y="133"/>
                        <a:pt x="17" y="135"/>
                      </a:cubicBezTo>
                      <a:cubicBezTo>
                        <a:pt x="19" y="135"/>
                        <a:pt x="20" y="136"/>
                        <a:pt x="21" y="136"/>
                      </a:cubicBezTo>
                      <a:cubicBezTo>
                        <a:pt x="23" y="136"/>
                        <a:pt x="24" y="136"/>
                        <a:pt x="25" y="136"/>
                      </a:cubicBezTo>
                      <a:cubicBezTo>
                        <a:pt x="27" y="136"/>
                        <a:pt x="28" y="135"/>
                        <a:pt x="30" y="133"/>
                      </a:cubicBezTo>
                      <a:cubicBezTo>
                        <a:pt x="31" y="132"/>
                        <a:pt x="33" y="131"/>
                        <a:pt x="35" y="129"/>
                      </a:cubicBezTo>
                      <a:cubicBezTo>
                        <a:pt x="37" y="128"/>
                        <a:pt x="38" y="129"/>
                        <a:pt x="39" y="129"/>
                      </a:cubicBezTo>
                      <a:cubicBezTo>
                        <a:pt x="42" y="130"/>
                        <a:pt x="43" y="134"/>
                        <a:pt x="44" y="137"/>
                      </a:cubicBezTo>
                      <a:cubicBezTo>
                        <a:pt x="44" y="138"/>
                        <a:pt x="44" y="139"/>
                        <a:pt x="45" y="140"/>
                      </a:cubicBezTo>
                      <a:cubicBezTo>
                        <a:pt x="45" y="140"/>
                        <a:pt x="50" y="140"/>
                        <a:pt x="53" y="139"/>
                      </a:cubicBezTo>
                      <a:cubicBezTo>
                        <a:pt x="55" y="139"/>
                        <a:pt x="58" y="138"/>
                        <a:pt x="60" y="138"/>
                      </a:cubicBezTo>
                      <a:cubicBezTo>
                        <a:pt x="60" y="138"/>
                        <a:pt x="66" y="138"/>
                        <a:pt x="71" y="141"/>
                      </a:cubicBezTo>
                      <a:cubicBezTo>
                        <a:pt x="72" y="141"/>
                        <a:pt x="73" y="141"/>
                        <a:pt x="74" y="142"/>
                      </a:cubicBezTo>
                      <a:cubicBezTo>
                        <a:pt x="77" y="143"/>
                        <a:pt x="80" y="144"/>
                        <a:pt x="82" y="144"/>
                      </a:cubicBezTo>
                      <a:cubicBezTo>
                        <a:pt x="82" y="144"/>
                        <a:pt x="84" y="142"/>
                        <a:pt x="85" y="141"/>
                      </a:cubicBezTo>
                      <a:cubicBezTo>
                        <a:pt x="88" y="139"/>
                        <a:pt x="90" y="137"/>
                        <a:pt x="93" y="138"/>
                      </a:cubicBezTo>
                      <a:cubicBezTo>
                        <a:pt x="95" y="139"/>
                        <a:pt x="96" y="140"/>
                        <a:pt x="97" y="141"/>
                      </a:cubicBezTo>
                      <a:cubicBezTo>
                        <a:pt x="99" y="142"/>
                        <a:pt x="100" y="142"/>
                        <a:pt x="101" y="142"/>
                      </a:cubicBezTo>
                      <a:cubicBezTo>
                        <a:pt x="101" y="142"/>
                        <a:pt x="102" y="142"/>
                        <a:pt x="103" y="142"/>
                      </a:cubicBezTo>
                      <a:cubicBezTo>
                        <a:pt x="104" y="142"/>
                        <a:pt x="106" y="142"/>
                        <a:pt x="107" y="143"/>
                      </a:cubicBezTo>
                      <a:cubicBezTo>
                        <a:pt x="109" y="144"/>
                        <a:pt x="109" y="146"/>
                        <a:pt x="109" y="147"/>
                      </a:cubicBezTo>
                      <a:cubicBezTo>
                        <a:pt x="109" y="149"/>
                        <a:pt x="108" y="152"/>
                        <a:pt x="108" y="155"/>
                      </a:cubicBezTo>
                      <a:cubicBezTo>
                        <a:pt x="107" y="158"/>
                        <a:pt x="107" y="162"/>
                        <a:pt x="107" y="164"/>
                      </a:cubicBezTo>
                      <a:cubicBezTo>
                        <a:pt x="108" y="165"/>
                        <a:pt x="108" y="165"/>
                        <a:pt x="108" y="165"/>
                      </a:cubicBezTo>
                      <a:cubicBezTo>
                        <a:pt x="110" y="169"/>
                        <a:pt x="111" y="171"/>
                        <a:pt x="112" y="172"/>
                      </a:cubicBezTo>
                      <a:cubicBezTo>
                        <a:pt x="112" y="172"/>
                        <a:pt x="113" y="171"/>
                        <a:pt x="113" y="171"/>
                      </a:cubicBezTo>
                      <a:cubicBezTo>
                        <a:pt x="115" y="168"/>
                        <a:pt x="116" y="166"/>
                        <a:pt x="119" y="166"/>
                      </a:cubicBezTo>
                      <a:cubicBezTo>
                        <a:pt x="120" y="166"/>
                        <a:pt x="120" y="166"/>
                        <a:pt x="120" y="166"/>
                      </a:cubicBezTo>
                      <a:cubicBezTo>
                        <a:pt x="123" y="166"/>
                        <a:pt x="128" y="166"/>
                        <a:pt x="130" y="168"/>
                      </a:cubicBezTo>
                      <a:cubicBezTo>
                        <a:pt x="131" y="169"/>
                        <a:pt x="131" y="170"/>
                        <a:pt x="131" y="171"/>
                      </a:cubicBezTo>
                      <a:cubicBezTo>
                        <a:pt x="131" y="172"/>
                        <a:pt x="131" y="173"/>
                        <a:pt x="131" y="174"/>
                      </a:cubicBezTo>
                      <a:cubicBezTo>
                        <a:pt x="131" y="177"/>
                        <a:pt x="131" y="177"/>
                        <a:pt x="132" y="177"/>
                      </a:cubicBezTo>
                      <a:cubicBezTo>
                        <a:pt x="133" y="177"/>
                        <a:pt x="134" y="177"/>
                        <a:pt x="135" y="177"/>
                      </a:cubicBezTo>
                      <a:cubicBezTo>
                        <a:pt x="137" y="177"/>
                        <a:pt x="141" y="178"/>
                        <a:pt x="141" y="183"/>
                      </a:cubicBezTo>
                      <a:cubicBezTo>
                        <a:pt x="141" y="186"/>
                        <a:pt x="140" y="189"/>
                        <a:pt x="138" y="191"/>
                      </a:cubicBezTo>
                      <a:cubicBezTo>
                        <a:pt x="138" y="193"/>
                        <a:pt x="137" y="195"/>
                        <a:pt x="136" y="196"/>
                      </a:cubicBezTo>
                      <a:cubicBezTo>
                        <a:pt x="137" y="196"/>
                        <a:pt x="137" y="196"/>
                        <a:pt x="137" y="196"/>
                      </a:cubicBezTo>
                      <a:cubicBezTo>
                        <a:pt x="144" y="199"/>
                        <a:pt x="150" y="202"/>
                        <a:pt x="151" y="205"/>
                      </a:cubicBezTo>
                      <a:cubicBezTo>
                        <a:pt x="151" y="206"/>
                        <a:pt x="151" y="208"/>
                        <a:pt x="151" y="210"/>
                      </a:cubicBezTo>
                      <a:cubicBezTo>
                        <a:pt x="152" y="215"/>
                        <a:pt x="152" y="220"/>
                        <a:pt x="154" y="225"/>
                      </a:cubicBezTo>
                      <a:cubicBezTo>
                        <a:pt x="155" y="223"/>
                        <a:pt x="158" y="222"/>
                        <a:pt x="161" y="219"/>
                      </a:cubicBezTo>
                      <a:cubicBezTo>
                        <a:pt x="163" y="218"/>
                        <a:pt x="166" y="219"/>
                        <a:pt x="169" y="219"/>
                      </a:cubicBezTo>
                      <a:cubicBezTo>
                        <a:pt x="170" y="220"/>
                        <a:pt x="172" y="220"/>
                        <a:pt x="172" y="220"/>
                      </a:cubicBezTo>
                      <a:cubicBezTo>
                        <a:pt x="173" y="220"/>
                        <a:pt x="175" y="218"/>
                        <a:pt x="176" y="216"/>
                      </a:cubicBezTo>
                      <a:cubicBezTo>
                        <a:pt x="178" y="212"/>
                        <a:pt x="181" y="212"/>
                        <a:pt x="186" y="212"/>
                      </a:cubicBezTo>
                      <a:cubicBezTo>
                        <a:pt x="189" y="212"/>
                        <a:pt x="190" y="210"/>
                        <a:pt x="191" y="209"/>
                      </a:cubicBezTo>
                      <a:cubicBezTo>
                        <a:pt x="192" y="208"/>
                        <a:pt x="192" y="208"/>
                        <a:pt x="192" y="208"/>
                      </a:cubicBezTo>
                      <a:cubicBezTo>
                        <a:pt x="193" y="206"/>
                        <a:pt x="200" y="193"/>
                        <a:pt x="202" y="186"/>
                      </a:cubicBezTo>
                      <a:cubicBezTo>
                        <a:pt x="203" y="184"/>
                        <a:pt x="203" y="184"/>
                        <a:pt x="203" y="184"/>
                      </a:cubicBezTo>
                      <a:cubicBezTo>
                        <a:pt x="204" y="178"/>
                        <a:pt x="205" y="177"/>
                        <a:pt x="204" y="175"/>
                      </a:cubicBezTo>
                      <a:cubicBezTo>
                        <a:pt x="203" y="172"/>
                        <a:pt x="198" y="154"/>
                        <a:pt x="197" y="152"/>
                      </a:cubicBezTo>
                      <a:cubicBezTo>
                        <a:pt x="196" y="151"/>
                        <a:pt x="196" y="150"/>
                        <a:pt x="195" y="147"/>
                      </a:cubicBezTo>
                      <a:cubicBezTo>
                        <a:pt x="193" y="143"/>
                        <a:pt x="190" y="136"/>
                        <a:pt x="188" y="134"/>
                      </a:cubicBezTo>
                      <a:cubicBezTo>
                        <a:pt x="188" y="133"/>
                        <a:pt x="184" y="132"/>
                        <a:pt x="181" y="131"/>
                      </a:cubicBezTo>
                      <a:cubicBezTo>
                        <a:pt x="177" y="130"/>
                        <a:pt x="174" y="129"/>
                        <a:pt x="172" y="127"/>
                      </a:cubicBezTo>
                      <a:cubicBezTo>
                        <a:pt x="168" y="124"/>
                        <a:pt x="136" y="23"/>
                        <a:pt x="136" y="22"/>
                      </a:cubicBezTo>
                      <a:cubicBezTo>
                        <a:pt x="135" y="17"/>
                        <a:pt x="137" y="3"/>
                        <a:pt x="137" y="1"/>
                      </a:cubicBezTo>
                      <a:cubicBezTo>
                        <a:pt x="116" y="1"/>
                        <a:pt x="100" y="1"/>
                        <a:pt x="100" y="1"/>
                      </a:cubicBezTo>
                      <a:cubicBezTo>
                        <a:pt x="95" y="1"/>
                        <a:pt x="74" y="0"/>
                        <a:pt x="78" y="5"/>
                      </a:cubicBezTo>
                      <a:cubicBezTo>
                        <a:pt x="81" y="11"/>
                        <a:pt x="89" y="15"/>
                        <a:pt x="92" y="15"/>
                      </a:cubicBezTo>
                      <a:cubicBezTo>
                        <a:pt x="95" y="16"/>
                        <a:pt x="98" y="19"/>
                        <a:pt x="95" y="20"/>
                      </a:cubicBezTo>
                      <a:cubicBezTo>
                        <a:pt x="92" y="21"/>
                        <a:pt x="85" y="24"/>
                        <a:pt x="85" y="26"/>
                      </a:cubicBezTo>
                      <a:cubicBezTo>
                        <a:pt x="85" y="28"/>
                        <a:pt x="80" y="43"/>
                        <a:pt x="84" y="46"/>
                      </a:cubicBezTo>
                      <a:cubicBezTo>
                        <a:pt x="88" y="50"/>
                        <a:pt x="99" y="58"/>
                        <a:pt x="99" y="61"/>
                      </a:cubicBezTo>
                      <a:cubicBezTo>
                        <a:pt x="99" y="63"/>
                        <a:pt x="99" y="69"/>
                        <a:pt x="99" y="74"/>
                      </a:cubicBezTo>
                      <a:cubicBezTo>
                        <a:pt x="104" y="71"/>
                        <a:pt x="104" y="71"/>
                        <a:pt x="104" y="71"/>
                      </a:cubicBezTo>
                      <a:cubicBezTo>
                        <a:pt x="105" y="71"/>
                        <a:pt x="107" y="71"/>
                        <a:pt x="107" y="72"/>
                      </a:cubicBezTo>
                      <a:cubicBezTo>
                        <a:pt x="109" y="75"/>
                        <a:pt x="109" y="84"/>
                        <a:pt x="106" y="87"/>
                      </a:cubicBezTo>
                      <a:cubicBezTo>
                        <a:pt x="105" y="88"/>
                        <a:pt x="105" y="88"/>
                        <a:pt x="105" y="90"/>
                      </a:cubicBezTo>
                      <a:cubicBezTo>
                        <a:pt x="105" y="90"/>
                        <a:pt x="105" y="91"/>
                        <a:pt x="105" y="92"/>
                      </a:cubicBezTo>
                      <a:cubicBezTo>
                        <a:pt x="105" y="96"/>
                        <a:pt x="101" y="97"/>
                        <a:pt x="97" y="98"/>
                      </a:cubicBezTo>
                      <a:cubicBezTo>
                        <a:pt x="96" y="98"/>
                        <a:pt x="96" y="98"/>
                        <a:pt x="96" y="98"/>
                      </a:cubicBezTo>
                      <a:cubicBezTo>
                        <a:pt x="94" y="99"/>
                        <a:pt x="93" y="99"/>
                        <a:pt x="91" y="99"/>
                      </a:cubicBezTo>
                      <a:cubicBezTo>
                        <a:pt x="88" y="99"/>
                        <a:pt x="86" y="98"/>
                        <a:pt x="81" y="95"/>
                      </a:cubicBezTo>
                      <a:cubicBezTo>
                        <a:pt x="81" y="95"/>
                        <a:pt x="81" y="95"/>
                        <a:pt x="81" y="94"/>
                      </a:cubicBezTo>
                      <a:cubicBezTo>
                        <a:pt x="80" y="95"/>
                        <a:pt x="77" y="95"/>
                        <a:pt x="76" y="94"/>
                      </a:cubicBezTo>
                      <a:cubicBezTo>
                        <a:pt x="74" y="92"/>
                        <a:pt x="75" y="89"/>
                        <a:pt x="76" y="85"/>
                      </a:cubicBezTo>
                      <a:cubicBezTo>
                        <a:pt x="77" y="83"/>
                        <a:pt x="77" y="82"/>
                        <a:pt x="77" y="80"/>
                      </a:cubicBezTo>
                      <a:cubicBezTo>
                        <a:pt x="77" y="76"/>
                        <a:pt x="81" y="74"/>
                        <a:pt x="83" y="73"/>
                      </a:cubicBezTo>
                      <a:cubicBezTo>
                        <a:pt x="84" y="73"/>
                        <a:pt x="84" y="73"/>
                        <a:pt x="84" y="73"/>
                      </a:cubicBezTo>
                      <a:cubicBezTo>
                        <a:pt x="83" y="68"/>
                        <a:pt x="80" y="64"/>
                        <a:pt x="78" y="63"/>
                      </a:cubicBezTo>
                      <a:cubicBezTo>
                        <a:pt x="73" y="61"/>
                        <a:pt x="64" y="60"/>
                        <a:pt x="62" y="57"/>
                      </a:cubicBezTo>
                      <a:cubicBezTo>
                        <a:pt x="60" y="53"/>
                        <a:pt x="52" y="44"/>
                        <a:pt x="48" y="43"/>
                      </a:cubicBezTo>
                      <a:cubicBezTo>
                        <a:pt x="44" y="42"/>
                        <a:pt x="41" y="39"/>
                        <a:pt x="38" y="44"/>
                      </a:cubicBezTo>
                      <a:cubicBezTo>
                        <a:pt x="35" y="48"/>
                        <a:pt x="35" y="57"/>
                        <a:pt x="31" y="57"/>
                      </a:cubicBezTo>
                      <a:cubicBezTo>
                        <a:pt x="27" y="56"/>
                        <a:pt x="17" y="51"/>
                        <a:pt x="13" y="54"/>
                      </a:cubicBezTo>
                      <a:cubicBezTo>
                        <a:pt x="10" y="56"/>
                        <a:pt x="4" y="60"/>
                        <a:pt x="0" y="61"/>
                      </a:cubicBezTo>
                      <a:cubicBezTo>
                        <a:pt x="4" y="64"/>
                        <a:pt x="9" y="69"/>
                        <a:pt x="8" y="7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06" name="Freeform 281"/>
                <p:cNvSpPr>
                  <a:spLocks/>
                </p:cNvSpPr>
                <p:nvPr/>
              </p:nvSpPr>
              <p:spPr bwMode="auto">
                <a:xfrm>
                  <a:off x="4711690" y="6666678"/>
                  <a:ext cx="95601" cy="79055"/>
                </a:xfrm>
                <a:custGeom>
                  <a:avLst/>
                  <a:gdLst>
                    <a:gd name="T0" fmla="*/ 9 w 26"/>
                    <a:gd name="T1" fmla="*/ 10 h 21"/>
                    <a:gd name="T2" fmla="*/ 7 w 26"/>
                    <a:gd name="T3" fmla="*/ 1 h 21"/>
                    <a:gd name="T4" fmla="*/ 6 w 26"/>
                    <a:gd name="T5" fmla="*/ 2 h 21"/>
                    <a:gd name="T6" fmla="*/ 2 w 26"/>
                    <a:gd name="T7" fmla="*/ 5 h 21"/>
                    <a:gd name="T8" fmla="*/ 1 w 26"/>
                    <a:gd name="T9" fmla="*/ 11 h 21"/>
                    <a:gd name="T10" fmla="*/ 0 w 26"/>
                    <a:gd name="T11" fmla="*/ 15 h 21"/>
                    <a:gd name="T12" fmla="*/ 5 w 26"/>
                    <a:gd name="T13" fmla="*/ 17 h 21"/>
                    <a:gd name="T14" fmla="*/ 16 w 26"/>
                    <a:gd name="T15" fmla="*/ 20 h 21"/>
                    <a:gd name="T16" fmla="*/ 17 w 26"/>
                    <a:gd name="T17" fmla="*/ 19 h 21"/>
                    <a:gd name="T18" fmla="*/ 22 w 26"/>
                    <a:gd name="T19" fmla="*/ 17 h 21"/>
                    <a:gd name="T20" fmla="*/ 22 w 26"/>
                    <a:gd name="T21" fmla="*/ 15 h 21"/>
                    <a:gd name="T22" fmla="*/ 24 w 26"/>
                    <a:gd name="T23" fmla="*/ 9 h 21"/>
                    <a:gd name="T24" fmla="*/ 26 w 26"/>
                    <a:gd name="T25" fmla="*/ 0 h 21"/>
                    <a:gd name="T26" fmla="*/ 21 w 26"/>
                    <a:gd name="T27" fmla="*/ 3 h 21"/>
                    <a:gd name="T28" fmla="*/ 20 w 26"/>
                    <a:gd name="T29" fmla="*/ 3 h 21"/>
                    <a:gd name="T30" fmla="*/ 20 w 26"/>
                    <a:gd name="T31" fmla="*/ 5 h 21"/>
                    <a:gd name="T32" fmla="*/ 9 w 26"/>
                    <a:gd name="T33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" h="21">
                      <a:moveTo>
                        <a:pt x="9" y="10"/>
                      </a:moveTo>
                      <a:cubicBezTo>
                        <a:pt x="9" y="8"/>
                        <a:pt x="8" y="5"/>
                        <a:pt x="7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2" y="3"/>
                        <a:pt x="2" y="5"/>
                      </a:cubicBezTo>
                      <a:cubicBezTo>
                        <a:pt x="2" y="7"/>
                        <a:pt x="2" y="9"/>
                        <a:pt x="1" y="11"/>
                      </a:cubicBezTo>
                      <a:cubicBezTo>
                        <a:pt x="1" y="12"/>
                        <a:pt x="0" y="13"/>
                        <a:pt x="0" y="15"/>
                      </a:cubicBezTo>
                      <a:cubicBezTo>
                        <a:pt x="1" y="14"/>
                        <a:pt x="2" y="14"/>
                        <a:pt x="5" y="17"/>
                      </a:cubicBezTo>
                      <a:cubicBezTo>
                        <a:pt x="10" y="20"/>
                        <a:pt x="12" y="21"/>
                        <a:pt x="16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20" y="18"/>
                        <a:pt x="22" y="18"/>
                        <a:pt x="22" y="17"/>
                      </a:cubicBezTo>
                      <a:cubicBezTo>
                        <a:pt x="22" y="16"/>
                        <a:pt x="22" y="16"/>
                        <a:pt x="22" y="15"/>
                      </a:cubicBezTo>
                      <a:cubicBezTo>
                        <a:pt x="22" y="13"/>
                        <a:pt x="22" y="11"/>
                        <a:pt x="24" y="9"/>
                      </a:cubicBezTo>
                      <a:cubicBezTo>
                        <a:pt x="26" y="7"/>
                        <a:pt x="26" y="3"/>
                        <a:pt x="26" y="0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3"/>
                        <a:pt x="21" y="3"/>
                        <a:pt x="20" y="3"/>
                      </a:cubicBezTo>
                      <a:cubicBezTo>
                        <a:pt x="20" y="4"/>
                        <a:pt x="20" y="5"/>
                        <a:pt x="20" y="5"/>
                      </a:cubicBezTo>
                      <a:cubicBezTo>
                        <a:pt x="18" y="6"/>
                        <a:pt x="10" y="15"/>
                        <a:pt x="9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07" name="Freeform 282"/>
                <p:cNvSpPr>
                  <a:spLocks/>
                </p:cNvSpPr>
                <p:nvPr/>
              </p:nvSpPr>
              <p:spPr bwMode="auto">
                <a:xfrm>
                  <a:off x="5855227" y="5216114"/>
                  <a:ext cx="915565" cy="1182146"/>
                </a:xfrm>
                <a:custGeom>
                  <a:avLst/>
                  <a:gdLst>
                    <a:gd name="T0" fmla="*/ 0 w 249"/>
                    <a:gd name="T1" fmla="*/ 119 h 321"/>
                    <a:gd name="T2" fmla="*/ 28 w 249"/>
                    <a:gd name="T3" fmla="*/ 140 h 321"/>
                    <a:gd name="T4" fmla="*/ 31 w 249"/>
                    <a:gd name="T5" fmla="*/ 143 h 321"/>
                    <a:gd name="T6" fmla="*/ 37 w 249"/>
                    <a:gd name="T7" fmla="*/ 152 h 321"/>
                    <a:gd name="T8" fmla="*/ 35 w 249"/>
                    <a:gd name="T9" fmla="*/ 157 h 321"/>
                    <a:gd name="T10" fmla="*/ 31 w 249"/>
                    <a:gd name="T11" fmla="*/ 171 h 321"/>
                    <a:gd name="T12" fmla="*/ 33 w 249"/>
                    <a:gd name="T13" fmla="*/ 175 h 321"/>
                    <a:gd name="T14" fmla="*/ 36 w 249"/>
                    <a:gd name="T15" fmla="*/ 179 h 321"/>
                    <a:gd name="T16" fmla="*/ 41 w 249"/>
                    <a:gd name="T17" fmla="*/ 177 h 321"/>
                    <a:gd name="T18" fmla="*/ 50 w 249"/>
                    <a:gd name="T19" fmla="*/ 176 h 321"/>
                    <a:gd name="T20" fmla="*/ 63 w 249"/>
                    <a:gd name="T21" fmla="*/ 181 h 321"/>
                    <a:gd name="T22" fmla="*/ 65 w 249"/>
                    <a:gd name="T23" fmla="*/ 181 h 321"/>
                    <a:gd name="T24" fmla="*/ 63 w 249"/>
                    <a:gd name="T25" fmla="*/ 169 h 321"/>
                    <a:gd name="T26" fmla="*/ 65 w 249"/>
                    <a:gd name="T27" fmla="*/ 160 h 321"/>
                    <a:gd name="T28" fmla="*/ 73 w 249"/>
                    <a:gd name="T29" fmla="*/ 149 h 321"/>
                    <a:gd name="T30" fmla="*/ 81 w 249"/>
                    <a:gd name="T31" fmla="*/ 155 h 321"/>
                    <a:gd name="T32" fmla="*/ 78 w 249"/>
                    <a:gd name="T33" fmla="*/ 162 h 321"/>
                    <a:gd name="T34" fmla="*/ 72 w 249"/>
                    <a:gd name="T35" fmla="*/ 175 h 321"/>
                    <a:gd name="T36" fmla="*/ 81 w 249"/>
                    <a:gd name="T37" fmla="*/ 186 h 321"/>
                    <a:gd name="T38" fmla="*/ 87 w 249"/>
                    <a:gd name="T39" fmla="*/ 209 h 321"/>
                    <a:gd name="T40" fmla="*/ 95 w 249"/>
                    <a:gd name="T41" fmla="*/ 222 h 321"/>
                    <a:gd name="T42" fmla="*/ 104 w 249"/>
                    <a:gd name="T43" fmla="*/ 250 h 321"/>
                    <a:gd name="T44" fmla="*/ 119 w 249"/>
                    <a:gd name="T45" fmla="*/ 267 h 321"/>
                    <a:gd name="T46" fmla="*/ 122 w 249"/>
                    <a:gd name="T47" fmla="*/ 287 h 321"/>
                    <a:gd name="T48" fmla="*/ 133 w 249"/>
                    <a:gd name="T49" fmla="*/ 302 h 321"/>
                    <a:gd name="T50" fmla="*/ 174 w 249"/>
                    <a:gd name="T51" fmla="*/ 321 h 321"/>
                    <a:gd name="T52" fmla="*/ 195 w 249"/>
                    <a:gd name="T53" fmla="*/ 316 h 321"/>
                    <a:gd name="T54" fmla="*/ 213 w 249"/>
                    <a:gd name="T55" fmla="*/ 315 h 321"/>
                    <a:gd name="T56" fmla="*/ 234 w 249"/>
                    <a:gd name="T57" fmla="*/ 295 h 321"/>
                    <a:gd name="T58" fmla="*/ 245 w 249"/>
                    <a:gd name="T59" fmla="*/ 276 h 321"/>
                    <a:gd name="T60" fmla="*/ 249 w 249"/>
                    <a:gd name="T61" fmla="*/ 236 h 321"/>
                    <a:gd name="T62" fmla="*/ 238 w 249"/>
                    <a:gd name="T63" fmla="*/ 223 h 321"/>
                    <a:gd name="T64" fmla="*/ 237 w 249"/>
                    <a:gd name="T65" fmla="*/ 203 h 321"/>
                    <a:gd name="T66" fmla="*/ 233 w 249"/>
                    <a:gd name="T67" fmla="*/ 191 h 321"/>
                    <a:gd name="T68" fmla="*/ 236 w 249"/>
                    <a:gd name="T69" fmla="*/ 172 h 321"/>
                    <a:gd name="T70" fmla="*/ 234 w 249"/>
                    <a:gd name="T71" fmla="*/ 141 h 321"/>
                    <a:gd name="T72" fmla="*/ 222 w 249"/>
                    <a:gd name="T73" fmla="*/ 124 h 321"/>
                    <a:gd name="T74" fmla="*/ 219 w 249"/>
                    <a:gd name="T75" fmla="*/ 108 h 321"/>
                    <a:gd name="T76" fmla="*/ 210 w 249"/>
                    <a:gd name="T77" fmla="*/ 99 h 321"/>
                    <a:gd name="T78" fmla="*/ 208 w 249"/>
                    <a:gd name="T79" fmla="*/ 86 h 321"/>
                    <a:gd name="T80" fmla="*/ 188 w 249"/>
                    <a:gd name="T81" fmla="*/ 70 h 321"/>
                    <a:gd name="T82" fmla="*/ 188 w 249"/>
                    <a:gd name="T83" fmla="*/ 57 h 321"/>
                    <a:gd name="T84" fmla="*/ 184 w 249"/>
                    <a:gd name="T85" fmla="*/ 45 h 321"/>
                    <a:gd name="T86" fmla="*/ 191 w 249"/>
                    <a:gd name="T87" fmla="*/ 37 h 321"/>
                    <a:gd name="T88" fmla="*/ 206 w 249"/>
                    <a:gd name="T89" fmla="*/ 50 h 321"/>
                    <a:gd name="T90" fmla="*/ 208 w 249"/>
                    <a:gd name="T91" fmla="*/ 44 h 321"/>
                    <a:gd name="T92" fmla="*/ 204 w 249"/>
                    <a:gd name="T93" fmla="*/ 27 h 321"/>
                    <a:gd name="T94" fmla="*/ 183 w 249"/>
                    <a:gd name="T95" fmla="*/ 23 h 321"/>
                    <a:gd name="T96" fmla="*/ 177 w 249"/>
                    <a:gd name="T97" fmla="*/ 22 h 321"/>
                    <a:gd name="T98" fmla="*/ 177 w 249"/>
                    <a:gd name="T99" fmla="*/ 11 h 321"/>
                    <a:gd name="T100" fmla="*/ 166 w 249"/>
                    <a:gd name="T101" fmla="*/ 16 h 321"/>
                    <a:gd name="T102" fmla="*/ 153 w 249"/>
                    <a:gd name="T103" fmla="*/ 9 h 321"/>
                    <a:gd name="T104" fmla="*/ 141 w 249"/>
                    <a:gd name="T105" fmla="*/ 9 h 321"/>
                    <a:gd name="T106" fmla="*/ 121 w 249"/>
                    <a:gd name="T107" fmla="*/ 2 h 321"/>
                    <a:gd name="T108" fmla="*/ 70 w 249"/>
                    <a:gd name="T109" fmla="*/ 30 h 321"/>
                    <a:gd name="T110" fmla="*/ 70 w 249"/>
                    <a:gd name="T111" fmla="*/ 65 h 321"/>
                    <a:gd name="T112" fmla="*/ 58 w 249"/>
                    <a:gd name="T113" fmla="*/ 84 h 321"/>
                    <a:gd name="T114" fmla="*/ 21 w 249"/>
                    <a:gd name="T115" fmla="*/ 87 h 321"/>
                    <a:gd name="T116" fmla="*/ 2 w 249"/>
                    <a:gd name="T117" fmla="*/ 108 h 321"/>
                    <a:gd name="T118" fmla="*/ 0 w 249"/>
                    <a:gd name="T119" fmla="*/ 119 h 321"/>
                    <a:gd name="T120" fmla="*/ 0 w 249"/>
                    <a:gd name="T121" fmla="*/ 119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49" h="321">
                      <a:moveTo>
                        <a:pt x="0" y="119"/>
                      </a:moveTo>
                      <a:cubicBezTo>
                        <a:pt x="3" y="121"/>
                        <a:pt x="25" y="137"/>
                        <a:pt x="28" y="140"/>
                      </a:cubicBezTo>
                      <a:cubicBezTo>
                        <a:pt x="29" y="141"/>
                        <a:pt x="30" y="142"/>
                        <a:pt x="31" y="143"/>
                      </a:cubicBezTo>
                      <a:cubicBezTo>
                        <a:pt x="34" y="146"/>
                        <a:pt x="37" y="148"/>
                        <a:pt x="37" y="152"/>
                      </a:cubicBezTo>
                      <a:cubicBezTo>
                        <a:pt x="36" y="153"/>
                        <a:pt x="36" y="155"/>
                        <a:pt x="35" y="157"/>
                      </a:cubicBezTo>
                      <a:cubicBezTo>
                        <a:pt x="33" y="161"/>
                        <a:pt x="30" y="169"/>
                        <a:pt x="31" y="171"/>
                      </a:cubicBezTo>
                      <a:cubicBezTo>
                        <a:pt x="32" y="172"/>
                        <a:pt x="33" y="174"/>
                        <a:pt x="33" y="175"/>
                      </a:cubicBezTo>
                      <a:cubicBezTo>
                        <a:pt x="35" y="178"/>
                        <a:pt x="35" y="179"/>
                        <a:pt x="36" y="179"/>
                      </a:cubicBezTo>
                      <a:cubicBezTo>
                        <a:pt x="38" y="179"/>
                        <a:pt x="39" y="178"/>
                        <a:pt x="41" y="177"/>
                      </a:cubicBezTo>
                      <a:cubicBezTo>
                        <a:pt x="44" y="175"/>
                        <a:pt x="47" y="173"/>
                        <a:pt x="50" y="176"/>
                      </a:cubicBezTo>
                      <a:cubicBezTo>
                        <a:pt x="52" y="178"/>
                        <a:pt x="60" y="181"/>
                        <a:pt x="63" y="181"/>
                      </a:cubicBezTo>
                      <a:cubicBezTo>
                        <a:pt x="64" y="181"/>
                        <a:pt x="64" y="181"/>
                        <a:pt x="65" y="181"/>
                      </a:cubicBezTo>
                      <a:cubicBezTo>
                        <a:pt x="64" y="176"/>
                        <a:pt x="63" y="172"/>
                        <a:pt x="63" y="169"/>
                      </a:cubicBezTo>
                      <a:cubicBezTo>
                        <a:pt x="61" y="163"/>
                        <a:pt x="63" y="161"/>
                        <a:pt x="65" y="160"/>
                      </a:cubicBezTo>
                      <a:cubicBezTo>
                        <a:pt x="68" y="159"/>
                        <a:pt x="71" y="153"/>
                        <a:pt x="73" y="149"/>
                      </a:cubicBezTo>
                      <a:cubicBezTo>
                        <a:pt x="75" y="145"/>
                        <a:pt x="79" y="152"/>
                        <a:pt x="81" y="155"/>
                      </a:cubicBezTo>
                      <a:cubicBezTo>
                        <a:pt x="83" y="158"/>
                        <a:pt x="80" y="160"/>
                        <a:pt x="78" y="162"/>
                      </a:cubicBezTo>
                      <a:cubicBezTo>
                        <a:pt x="75" y="164"/>
                        <a:pt x="74" y="168"/>
                        <a:pt x="72" y="175"/>
                      </a:cubicBezTo>
                      <a:cubicBezTo>
                        <a:pt x="71" y="181"/>
                        <a:pt x="77" y="183"/>
                        <a:pt x="81" y="186"/>
                      </a:cubicBezTo>
                      <a:cubicBezTo>
                        <a:pt x="85" y="189"/>
                        <a:pt x="87" y="204"/>
                        <a:pt x="87" y="209"/>
                      </a:cubicBezTo>
                      <a:cubicBezTo>
                        <a:pt x="87" y="214"/>
                        <a:pt x="92" y="219"/>
                        <a:pt x="95" y="222"/>
                      </a:cubicBezTo>
                      <a:cubicBezTo>
                        <a:pt x="98" y="225"/>
                        <a:pt x="101" y="244"/>
                        <a:pt x="104" y="250"/>
                      </a:cubicBezTo>
                      <a:cubicBezTo>
                        <a:pt x="107" y="257"/>
                        <a:pt x="115" y="264"/>
                        <a:pt x="119" y="267"/>
                      </a:cubicBezTo>
                      <a:cubicBezTo>
                        <a:pt x="123" y="271"/>
                        <a:pt x="121" y="282"/>
                        <a:pt x="122" y="287"/>
                      </a:cubicBezTo>
                      <a:cubicBezTo>
                        <a:pt x="123" y="293"/>
                        <a:pt x="129" y="297"/>
                        <a:pt x="133" y="302"/>
                      </a:cubicBezTo>
                      <a:cubicBezTo>
                        <a:pt x="137" y="307"/>
                        <a:pt x="170" y="321"/>
                        <a:pt x="174" y="321"/>
                      </a:cubicBezTo>
                      <a:cubicBezTo>
                        <a:pt x="179" y="321"/>
                        <a:pt x="191" y="318"/>
                        <a:pt x="195" y="316"/>
                      </a:cubicBezTo>
                      <a:cubicBezTo>
                        <a:pt x="199" y="315"/>
                        <a:pt x="205" y="316"/>
                        <a:pt x="213" y="315"/>
                      </a:cubicBezTo>
                      <a:cubicBezTo>
                        <a:pt x="220" y="315"/>
                        <a:pt x="232" y="297"/>
                        <a:pt x="234" y="295"/>
                      </a:cubicBezTo>
                      <a:cubicBezTo>
                        <a:pt x="235" y="293"/>
                        <a:pt x="241" y="284"/>
                        <a:pt x="245" y="276"/>
                      </a:cubicBezTo>
                      <a:cubicBezTo>
                        <a:pt x="248" y="268"/>
                        <a:pt x="249" y="240"/>
                        <a:pt x="249" y="236"/>
                      </a:cubicBezTo>
                      <a:cubicBezTo>
                        <a:pt x="249" y="231"/>
                        <a:pt x="241" y="226"/>
                        <a:pt x="238" y="223"/>
                      </a:cubicBezTo>
                      <a:cubicBezTo>
                        <a:pt x="235" y="219"/>
                        <a:pt x="237" y="206"/>
                        <a:pt x="237" y="203"/>
                      </a:cubicBezTo>
                      <a:cubicBezTo>
                        <a:pt x="237" y="200"/>
                        <a:pt x="234" y="194"/>
                        <a:pt x="233" y="191"/>
                      </a:cubicBezTo>
                      <a:cubicBezTo>
                        <a:pt x="231" y="188"/>
                        <a:pt x="235" y="176"/>
                        <a:pt x="236" y="172"/>
                      </a:cubicBezTo>
                      <a:cubicBezTo>
                        <a:pt x="237" y="168"/>
                        <a:pt x="236" y="145"/>
                        <a:pt x="234" y="141"/>
                      </a:cubicBezTo>
                      <a:cubicBezTo>
                        <a:pt x="231" y="137"/>
                        <a:pt x="226" y="128"/>
                        <a:pt x="222" y="124"/>
                      </a:cubicBezTo>
                      <a:cubicBezTo>
                        <a:pt x="218" y="120"/>
                        <a:pt x="219" y="112"/>
                        <a:pt x="219" y="108"/>
                      </a:cubicBezTo>
                      <a:cubicBezTo>
                        <a:pt x="219" y="103"/>
                        <a:pt x="213" y="102"/>
                        <a:pt x="210" y="99"/>
                      </a:cubicBezTo>
                      <a:cubicBezTo>
                        <a:pt x="208" y="97"/>
                        <a:pt x="208" y="92"/>
                        <a:pt x="208" y="86"/>
                      </a:cubicBezTo>
                      <a:cubicBezTo>
                        <a:pt x="208" y="80"/>
                        <a:pt x="192" y="72"/>
                        <a:pt x="188" y="70"/>
                      </a:cubicBezTo>
                      <a:cubicBezTo>
                        <a:pt x="184" y="68"/>
                        <a:pt x="187" y="61"/>
                        <a:pt x="188" y="57"/>
                      </a:cubicBezTo>
                      <a:cubicBezTo>
                        <a:pt x="188" y="54"/>
                        <a:pt x="185" y="50"/>
                        <a:pt x="184" y="45"/>
                      </a:cubicBezTo>
                      <a:cubicBezTo>
                        <a:pt x="184" y="40"/>
                        <a:pt x="188" y="40"/>
                        <a:pt x="191" y="37"/>
                      </a:cubicBezTo>
                      <a:cubicBezTo>
                        <a:pt x="194" y="35"/>
                        <a:pt x="201" y="46"/>
                        <a:pt x="206" y="50"/>
                      </a:cubicBezTo>
                      <a:cubicBezTo>
                        <a:pt x="211" y="53"/>
                        <a:pt x="209" y="48"/>
                        <a:pt x="208" y="44"/>
                      </a:cubicBezTo>
                      <a:cubicBezTo>
                        <a:pt x="206" y="40"/>
                        <a:pt x="204" y="32"/>
                        <a:pt x="204" y="27"/>
                      </a:cubicBezTo>
                      <a:cubicBezTo>
                        <a:pt x="203" y="22"/>
                        <a:pt x="183" y="23"/>
                        <a:pt x="183" y="23"/>
                      </a:cubicBezTo>
                      <a:cubicBezTo>
                        <a:pt x="180" y="23"/>
                        <a:pt x="176" y="27"/>
                        <a:pt x="177" y="22"/>
                      </a:cubicBezTo>
                      <a:cubicBezTo>
                        <a:pt x="177" y="16"/>
                        <a:pt x="181" y="9"/>
                        <a:pt x="177" y="11"/>
                      </a:cubicBezTo>
                      <a:cubicBezTo>
                        <a:pt x="172" y="14"/>
                        <a:pt x="169" y="18"/>
                        <a:pt x="166" y="16"/>
                      </a:cubicBezTo>
                      <a:cubicBezTo>
                        <a:pt x="162" y="14"/>
                        <a:pt x="158" y="9"/>
                        <a:pt x="153" y="9"/>
                      </a:cubicBezTo>
                      <a:cubicBezTo>
                        <a:pt x="148" y="9"/>
                        <a:pt x="144" y="11"/>
                        <a:pt x="141" y="9"/>
                      </a:cubicBezTo>
                      <a:cubicBezTo>
                        <a:pt x="139" y="7"/>
                        <a:pt x="126" y="0"/>
                        <a:pt x="121" y="2"/>
                      </a:cubicBezTo>
                      <a:cubicBezTo>
                        <a:pt x="115" y="4"/>
                        <a:pt x="69" y="26"/>
                        <a:pt x="70" y="30"/>
                      </a:cubicBezTo>
                      <a:cubicBezTo>
                        <a:pt x="71" y="33"/>
                        <a:pt x="71" y="62"/>
                        <a:pt x="70" y="65"/>
                      </a:cubicBezTo>
                      <a:cubicBezTo>
                        <a:pt x="69" y="69"/>
                        <a:pt x="65" y="83"/>
                        <a:pt x="58" y="84"/>
                      </a:cubicBezTo>
                      <a:cubicBezTo>
                        <a:pt x="51" y="85"/>
                        <a:pt x="24" y="85"/>
                        <a:pt x="21" y="87"/>
                      </a:cubicBezTo>
                      <a:cubicBezTo>
                        <a:pt x="18" y="88"/>
                        <a:pt x="2" y="104"/>
                        <a:pt x="2" y="108"/>
                      </a:cubicBezTo>
                      <a:cubicBezTo>
                        <a:pt x="2" y="111"/>
                        <a:pt x="1" y="116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08" name="Freeform 286"/>
                <p:cNvSpPr>
                  <a:spLocks/>
                </p:cNvSpPr>
                <p:nvPr/>
              </p:nvSpPr>
              <p:spPr bwMode="auto">
                <a:xfrm>
                  <a:off x="3956073" y="6607847"/>
                  <a:ext cx="523968" cy="818126"/>
                </a:xfrm>
                <a:custGeom>
                  <a:avLst/>
                  <a:gdLst>
                    <a:gd name="T0" fmla="*/ 12 w 142"/>
                    <a:gd name="T1" fmla="*/ 177 h 222"/>
                    <a:gd name="T2" fmla="*/ 35 w 142"/>
                    <a:gd name="T3" fmla="*/ 193 h 222"/>
                    <a:gd name="T4" fmla="*/ 45 w 142"/>
                    <a:gd name="T5" fmla="*/ 212 h 222"/>
                    <a:gd name="T6" fmla="*/ 53 w 142"/>
                    <a:gd name="T7" fmla="*/ 222 h 222"/>
                    <a:gd name="T8" fmla="*/ 60 w 142"/>
                    <a:gd name="T9" fmla="*/ 213 h 222"/>
                    <a:gd name="T10" fmla="*/ 67 w 142"/>
                    <a:gd name="T11" fmla="*/ 211 h 222"/>
                    <a:gd name="T12" fmla="*/ 75 w 142"/>
                    <a:gd name="T13" fmla="*/ 200 h 222"/>
                    <a:gd name="T14" fmla="*/ 85 w 142"/>
                    <a:gd name="T15" fmla="*/ 175 h 222"/>
                    <a:gd name="T16" fmla="*/ 87 w 142"/>
                    <a:gd name="T17" fmla="*/ 165 h 222"/>
                    <a:gd name="T18" fmla="*/ 92 w 142"/>
                    <a:gd name="T19" fmla="*/ 156 h 222"/>
                    <a:gd name="T20" fmla="*/ 90 w 142"/>
                    <a:gd name="T21" fmla="*/ 151 h 222"/>
                    <a:gd name="T22" fmla="*/ 103 w 142"/>
                    <a:gd name="T23" fmla="*/ 138 h 222"/>
                    <a:gd name="T24" fmla="*/ 109 w 142"/>
                    <a:gd name="T25" fmla="*/ 130 h 222"/>
                    <a:gd name="T26" fmla="*/ 114 w 142"/>
                    <a:gd name="T27" fmla="*/ 124 h 222"/>
                    <a:gd name="T28" fmla="*/ 124 w 142"/>
                    <a:gd name="T29" fmla="*/ 117 h 222"/>
                    <a:gd name="T30" fmla="*/ 123 w 142"/>
                    <a:gd name="T31" fmla="*/ 105 h 222"/>
                    <a:gd name="T32" fmla="*/ 121 w 142"/>
                    <a:gd name="T33" fmla="*/ 93 h 222"/>
                    <a:gd name="T34" fmla="*/ 124 w 142"/>
                    <a:gd name="T35" fmla="*/ 89 h 222"/>
                    <a:gd name="T36" fmla="*/ 130 w 142"/>
                    <a:gd name="T37" fmla="*/ 77 h 222"/>
                    <a:gd name="T38" fmla="*/ 139 w 142"/>
                    <a:gd name="T39" fmla="*/ 76 h 222"/>
                    <a:gd name="T40" fmla="*/ 139 w 142"/>
                    <a:gd name="T41" fmla="*/ 56 h 222"/>
                    <a:gd name="T42" fmla="*/ 139 w 142"/>
                    <a:gd name="T43" fmla="*/ 45 h 222"/>
                    <a:gd name="T44" fmla="*/ 136 w 142"/>
                    <a:gd name="T45" fmla="*/ 36 h 222"/>
                    <a:gd name="T46" fmla="*/ 129 w 142"/>
                    <a:gd name="T47" fmla="*/ 24 h 222"/>
                    <a:gd name="T48" fmla="*/ 129 w 142"/>
                    <a:gd name="T49" fmla="*/ 14 h 222"/>
                    <a:gd name="T50" fmla="*/ 123 w 142"/>
                    <a:gd name="T51" fmla="*/ 4 h 222"/>
                    <a:gd name="T52" fmla="*/ 107 w 142"/>
                    <a:gd name="T53" fmla="*/ 4 h 222"/>
                    <a:gd name="T54" fmla="*/ 81 w 142"/>
                    <a:gd name="T55" fmla="*/ 25 h 222"/>
                    <a:gd name="T56" fmla="*/ 71 w 142"/>
                    <a:gd name="T57" fmla="*/ 43 h 222"/>
                    <a:gd name="T58" fmla="*/ 49 w 142"/>
                    <a:gd name="T59" fmla="*/ 53 h 222"/>
                    <a:gd name="T60" fmla="*/ 32 w 142"/>
                    <a:gd name="T61" fmla="*/ 78 h 222"/>
                    <a:gd name="T62" fmla="*/ 23 w 142"/>
                    <a:gd name="T63" fmla="*/ 95 h 222"/>
                    <a:gd name="T64" fmla="*/ 2 w 142"/>
                    <a:gd name="T65" fmla="*/ 122 h 222"/>
                    <a:gd name="T66" fmla="*/ 16 w 142"/>
                    <a:gd name="T67" fmla="*/ 156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2" h="222">
                      <a:moveTo>
                        <a:pt x="16" y="156"/>
                      </a:moveTo>
                      <a:cubicBezTo>
                        <a:pt x="16" y="159"/>
                        <a:pt x="7" y="176"/>
                        <a:pt x="12" y="177"/>
                      </a:cubicBezTo>
                      <a:cubicBezTo>
                        <a:pt x="18" y="178"/>
                        <a:pt x="22" y="180"/>
                        <a:pt x="23" y="181"/>
                      </a:cubicBezTo>
                      <a:cubicBezTo>
                        <a:pt x="25" y="183"/>
                        <a:pt x="35" y="190"/>
                        <a:pt x="35" y="193"/>
                      </a:cubicBezTo>
                      <a:cubicBezTo>
                        <a:pt x="35" y="195"/>
                        <a:pt x="36" y="205"/>
                        <a:pt x="34" y="212"/>
                      </a:cubicBezTo>
                      <a:cubicBezTo>
                        <a:pt x="38" y="211"/>
                        <a:pt x="43" y="210"/>
                        <a:pt x="45" y="212"/>
                      </a:cubicBezTo>
                      <a:cubicBezTo>
                        <a:pt x="45" y="213"/>
                        <a:pt x="46" y="214"/>
                        <a:pt x="47" y="215"/>
                      </a:cubicBezTo>
                      <a:cubicBezTo>
                        <a:pt x="49" y="217"/>
                        <a:pt x="52" y="222"/>
                        <a:pt x="53" y="222"/>
                      </a:cubicBezTo>
                      <a:cubicBezTo>
                        <a:pt x="54" y="222"/>
                        <a:pt x="55" y="220"/>
                        <a:pt x="55" y="219"/>
                      </a:cubicBezTo>
                      <a:cubicBezTo>
                        <a:pt x="56" y="216"/>
                        <a:pt x="57" y="213"/>
                        <a:pt x="60" y="213"/>
                      </a:cubicBezTo>
                      <a:cubicBezTo>
                        <a:pt x="62" y="213"/>
                        <a:pt x="63" y="213"/>
                        <a:pt x="63" y="213"/>
                      </a:cubicBezTo>
                      <a:cubicBezTo>
                        <a:pt x="65" y="213"/>
                        <a:pt x="66" y="213"/>
                        <a:pt x="67" y="211"/>
                      </a:cubicBezTo>
                      <a:cubicBezTo>
                        <a:pt x="71" y="209"/>
                        <a:pt x="75" y="203"/>
                        <a:pt x="75" y="201"/>
                      </a:cubicBezTo>
                      <a:cubicBezTo>
                        <a:pt x="75" y="201"/>
                        <a:pt x="75" y="201"/>
                        <a:pt x="75" y="200"/>
                      </a:cubicBezTo>
                      <a:cubicBezTo>
                        <a:pt x="75" y="186"/>
                        <a:pt x="76" y="180"/>
                        <a:pt x="79" y="179"/>
                      </a:cubicBezTo>
                      <a:cubicBezTo>
                        <a:pt x="84" y="177"/>
                        <a:pt x="85" y="175"/>
                        <a:pt x="85" y="175"/>
                      </a:cubicBezTo>
                      <a:cubicBezTo>
                        <a:pt x="85" y="175"/>
                        <a:pt x="85" y="175"/>
                        <a:pt x="84" y="174"/>
                      </a:cubicBezTo>
                      <a:cubicBezTo>
                        <a:pt x="84" y="172"/>
                        <a:pt x="83" y="167"/>
                        <a:pt x="87" y="165"/>
                      </a:cubicBezTo>
                      <a:cubicBezTo>
                        <a:pt x="89" y="164"/>
                        <a:pt x="93" y="162"/>
                        <a:pt x="95" y="160"/>
                      </a:cubicBezTo>
                      <a:cubicBezTo>
                        <a:pt x="94" y="159"/>
                        <a:pt x="93" y="157"/>
                        <a:pt x="92" y="156"/>
                      </a:cubicBezTo>
                      <a:cubicBezTo>
                        <a:pt x="91" y="155"/>
                        <a:pt x="91" y="154"/>
                        <a:pt x="90" y="154"/>
                      </a:cubicBezTo>
                      <a:cubicBezTo>
                        <a:pt x="90" y="153"/>
                        <a:pt x="90" y="152"/>
                        <a:pt x="90" y="151"/>
                      </a:cubicBezTo>
                      <a:cubicBezTo>
                        <a:pt x="91" y="148"/>
                        <a:pt x="99" y="143"/>
                        <a:pt x="101" y="142"/>
                      </a:cubicBezTo>
                      <a:cubicBezTo>
                        <a:pt x="102" y="142"/>
                        <a:pt x="103" y="140"/>
                        <a:pt x="103" y="138"/>
                      </a:cubicBezTo>
                      <a:cubicBezTo>
                        <a:pt x="103" y="137"/>
                        <a:pt x="103" y="136"/>
                        <a:pt x="103" y="135"/>
                      </a:cubicBezTo>
                      <a:cubicBezTo>
                        <a:pt x="104" y="133"/>
                        <a:pt x="106" y="131"/>
                        <a:pt x="109" y="130"/>
                      </a:cubicBezTo>
                      <a:cubicBezTo>
                        <a:pt x="109" y="130"/>
                        <a:pt x="110" y="129"/>
                        <a:pt x="111" y="128"/>
                      </a:cubicBezTo>
                      <a:cubicBezTo>
                        <a:pt x="112" y="127"/>
                        <a:pt x="113" y="125"/>
                        <a:pt x="114" y="124"/>
                      </a:cubicBezTo>
                      <a:cubicBezTo>
                        <a:pt x="115" y="123"/>
                        <a:pt x="115" y="123"/>
                        <a:pt x="115" y="123"/>
                      </a:cubicBezTo>
                      <a:cubicBezTo>
                        <a:pt x="118" y="121"/>
                        <a:pt x="121" y="119"/>
                        <a:pt x="124" y="117"/>
                      </a:cubicBezTo>
                      <a:cubicBezTo>
                        <a:pt x="127" y="116"/>
                        <a:pt x="127" y="111"/>
                        <a:pt x="127" y="109"/>
                      </a:cubicBezTo>
                      <a:cubicBezTo>
                        <a:pt x="127" y="108"/>
                        <a:pt x="125" y="106"/>
                        <a:pt x="123" y="105"/>
                      </a:cubicBezTo>
                      <a:cubicBezTo>
                        <a:pt x="120" y="102"/>
                        <a:pt x="117" y="100"/>
                        <a:pt x="117" y="98"/>
                      </a:cubicBezTo>
                      <a:cubicBezTo>
                        <a:pt x="117" y="95"/>
                        <a:pt x="119" y="94"/>
                        <a:pt x="121" y="93"/>
                      </a:cubicBezTo>
                      <a:cubicBezTo>
                        <a:pt x="122" y="93"/>
                        <a:pt x="123" y="92"/>
                        <a:pt x="124" y="91"/>
                      </a:cubicBezTo>
                      <a:cubicBezTo>
                        <a:pt x="125" y="91"/>
                        <a:pt x="125" y="90"/>
                        <a:pt x="124" y="89"/>
                      </a:cubicBezTo>
                      <a:cubicBezTo>
                        <a:pt x="124" y="88"/>
                        <a:pt x="123" y="86"/>
                        <a:pt x="123" y="85"/>
                      </a:cubicBezTo>
                      <a:cubicBezTo>
                        <a:pt x="123" y="80"/>
                        <a:pt x="127" y="79"/>
                        <a:pt x="130" y="77"/>
                      </a:cubicBezTo>
                      <a:cubicBezTo>
                        <a:pt x="130" y="77"/>
                        <a:pt x="130" y="77"/>
                        <a:pt x="130" y="77"/>
                      </a:cubicBezTo>
                      <a:cubicBezTo>
                        <a:pt x="132" y="76"/>
                        <a:pt x="135" y="76"/>
                        <a:pt x="139" y="76"/>
                      </a:cubicBezTo>
                      <a:cubicBezTo>
                        <a:pt x="139" y="74"/>
                        <a:pt x="139" y="71"/>
                        <a:pt x="137" y="63"/>
                      </a:cubicBezTo>
                      <a:cubicBezTo>
                        <a:pt x="136" y="60"/>
                        <a:pt x="138" y="58"/>
                        <a:pt x="139" y="56"/>
                      </a:cubicBezTo>
                      <a:cubicBezTo>
                        <a:pt x="140" y="55"/>
                        <a:pt x="141" y="53"/>
                        <a:pt x="141" y="52"/>
                      </a:cubicBezTo>
                      <a:cubicBezTo>
                        <a:pt x="142" y="49"/>
                        <a:pt x="141" y="48"/>
                        <a:pt x="139" y="45"/>
                      </a:cubicBezTo>
                      <a:cubicBezTo>
                        <a:pt x="139" y="45"/>
                        <a:pt x="138" y="44"/>
                        <a:pt x="138" y="43"/>
                      </a:cubicBezTo>
                      <a:cubicBezTo>
                        <a:pt x="136" y="40"/>
                        <a:pt x="136" y="38"/>
                        <a:pt x="136" y="36"/>
                      </a:cubicBezTo>
                      <a:cubicBezTo>
                        <a:pt x="136" y="35"/>
                        <a:pt x="136" y="34"/>
                        <a:pt x="135" y="32"/>
                      </a:cubicBezTo>
                      <a:cubicBezTo>
                        <a:pt x="135" y="30"/>
                        <a:pt x="131" y="26"/>
                        <a:pt x="129" y="24"/>
                      </a:cubicBezTo>
                      <a:cubicBezTo>
                        <a:pt x="128" y="23"/>
                        <a:pt x="128" y="23"/>
                        <a:pt x="128" y="23"/>
                      </a:cubicBezTo>
                      <a:cubicBezTo>
                        <a:pt x="126" y="20"/>
                        <a:pt x="127" y="17"/>
                        <a:pt x="129" y="14"/>
                      </a:cubicBezTo>
                      <a:cubicBezTo>
                        <a:pt x="129" y="13"/>
                        <a:pt x="130" y="12"/>
                        <a:pt x="130" y="12"/>
                      </a:cubicBezTo>
                      <a:cubicBezTo>
                        <a:pt x="130" y="11"/>
                        <a:pt x="126" y="7"/>
                        <a:pt x="123" y="4"/>
                      </a:cubicBezTo>
                      <a:cubicBezTo>
                        <a:pt x="122" y="4"/>
                        <a:pt x="122" y="3"/>
                        <a:pt x="122" y="2"/>
                      </a:cubicBezTo>
                      <a:cubicBezTo>
                        <a:pt x="117" y="1"/>
                        <a:pt x="108" y="0"/>
                        <a:pt x="107" y="4"/>
                      </a:cubicBezTo>
                      <a:cubicBezTo>
                        <a:pt x="105" y="9"/>
                        <a:pt x="98" y="17"/>
                        <a:pt x="96" y="18"/>
                      </a:cubicBezTo>
                      <a:cubicBezTo>
                        <a:pt x="94" y="19"/>
                        <a:pt x="81" y="21"/>
                        <a:pt x="81" y="25"/>
                      </a:cubicBezTo>
                      <a:cubicBezTo>
                        <a:pt x="81" y="30"/>
                        <a:pt x="81" y="34"/>
                        <a:pt x="79" y="36"/>
                      </a:cubicBezTo>
                      <a:cubicBezTo>
                        <a:pt x="77" y="39"/>
                        <a:pt x="77" y="43"/>
                        <a:pt x="71" y="43"/>
                      </a:cubicBezTo>
                      <a:cubicBezTo>
                        <a:pt x="65" y="44"/>
                        <a:pt x="58" y="43"/>
                        <a:pt x="56" y="45"/>
                      </a:cubicBezTo>
                      <a:cubicBezTo>
                        <a:pt x="54" y="47"/>
                        <a:pt x="49" y="49"/>
                        <a:pt x="49" y="53"/>
                      </a:cubicBezTo>
                      <a:cubicBezTo>
                        <a:pt x="48" y="57"/>
                        <a:pt x="49" y="65"/>
                        <a:pt x="47" y="68"/>
                      </a:cubicBezTo>
                      <a:cubicBezTo>
                        <a:pt x="44" y="71"/>
                        <a:pt x="34" y="75"/>
                        <a:pt x="32" y="78"/>
                      </a:cubicBezTo>
                      <a:cubicBezTo>
                        <a:pt x="29" y="80"/>
                        <a:pt x="21" y="80"/>
                        <a:pt x="22" y="84"/>
                      </a:cubicBezTo>
                      <a:cubicBezTo>
                        <a:pt x="22" y="87"/>
                        <a:pt x="25" y="92"/>
                        <a:pt x="23" y="95"/>
                      </a:cubicBezTo>
                      <a:cubicBezTo>
                        <a:pt x="20" y="98"/>
                        <a:pt x="18" y="109"/>
                        <a:pt x="14" y="111"/>
                      </a:cubicBezTo>
                      <a:cubicBezTo>
                        <a:pt x="9" y="114"/>
                        <a:pt x="2" y="120"/>
                        <a:pt x="2" y="122"/>
                      </a:cubicBezTo>
                      <a:cubicBezTo>
                        <a:pt x="1" y="123"/>
                        <a:pt x="0" y="133"/>
                        <a:pt x="3" y="139"/>
                      </a:cubicBezTo>
                      <a:cubicBezTo>
                        <a:pt x="7" y="144"/>
                        <a:pt x="16" y="154"/>
                        <a:pt x="16" y="15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09" name="Freeform 287"/>
                <p:cNvSpPr>
                  <a:spLocks/>
                </p:cNvSpPr>
                <p:nvPr/>
              </p:nvSpPr>
              <p:spPr bwMode="auto">
                <a:xfrm>
                  <a:off x="6822270" y="6171205"/>
                  <a:ext cx="1888123" cy="1119637"/>
                </a:xfrm>
                <a:custGeom>
                  <a:avLst/>
                  <a:gdLst>
                    <a:gd name="T0" fmla="*/ 3 w 513"/>
                    <a:gd name="T1" fmla="*/ 128 h 304"/>
                    <a:gd name="T2" fmla="*/ 10 w 513"/>
                    <a:gd name="T3" fmla="*/ 142 h 304"/>
                    <a:gd name="T4" fmla="*/ 25 w 513"/>
                    <a:gd name="T5" fmla="*/ 166 h 304"/>
                    <a:gd name="T6" fmla="*/ 33 w 513"/>
                    <a:gd name="T7" fmla="*/ 183 h 304"/>
                    <a:gd name="T8" fmla="*/ 58 w 513"/>
                    <a:gd name="T9" fmla="*/ 198 h 304"/>
                    <a:gd name="T10" fmla="*/ 85 w 513"/>
                    <a:gd name="T11" fmla="*/ 205 h 304"/>
                    <a:gd name="T12" fmla="*/ 159 w 513"/>
                    <a:gd name="T13" fmla="*/ 202 h 304"/>
                    <a:gd name="T14" fmla="*/ 205 w 513"/>
                    <a:gd name="T15" fmla="*/ 211 h 304"/>
                    <a:gd name="T16" fmla="*/ 223 w 513"/>
                    <a:gd name="T17" fmla="*/ 222 h 304"/>
                    <a:gd name="T18" fmla="*/ 254 w 513"/>
                    <a:gd name="T19" fmla="*/ 242 h 304"/>
                    <a:gd name="T20" fmla="*/ 282 w 513"/>
                    <a:gd name="T21" fmla="*/ 258 h 304"/>
                    <a:gd name="T22" fmla="*/ 343 w 513"/>
                    <a:gd name="T23" fmla="*/ 286 h 304"/>
                    <a:gd name="T24" fmla="*/ 361 w 513"/>
                    <a:gd name="T25" fmla="*/ 298 h 304"/>
                    <a:gd name="T26" fmla="*/ 388 w 513"/>
                    <a:gd name="T27" fmla="*/ 304 h 304"/>
                    <a:gd name="T28" fmla="*/ 437 w 513"/>
                    <a:gd name="T29" fmla="*/ 276 h 304"/>
                    <a:gd name="T30" fmla="*/ 454 w 513"/>
                    <a:gd name="T31" fmla="*/ 273 h 304"/>
                    <a:gd name="T32" fmla="*/ 474 w 513"/>
                    <a:gd name="T33" fmla="*/ 262 h 304"/>
                    <a:gd name="T34" fmla="*/ 508 w 513"/>
                    <a:gd name="T35" fmla="*/ 257 h 304"/>
                    <a:gd name="T36" fmla="*/ 504 w 513"/>
                    <a:gd name="T37" fmla="*/ 231 h 304"/>
                    <a:gd name="T38" fmla="*/ 500 w 513"/>
                    <a:gd name="T39" fmla="*/ 215 h 304"/>
                    <a:gd name="T40" fmla="*/ 511 w 513"/>
                    <a:gd name="T41" fmla="*/ 197 h 304"/>
                    <a:gd name="T42" fmla="*/ 458 w 513"/>
                    <a:gd name="T43" fmla="*/ 151 h 304"/>
                    <a:gd name="T44" fmla="*/ 424 w 513"/>
                    <a:gd name="T45" fmla="*/ 165 h 304"/>
                    <a:gd name="T46" fmla="*/ 407 w 513"/>
                    <a:gd name="T47" fmla="*/ 198 h 304"/>
                    <a:gd name="T48" fmla="*/ 377 w 513"/>
                    <a:gd name="T49" fmla="*/ 206 h 304"/>
                    <a:gd name="T50" fmla="*/ 387 w 513"/>
                    <a:gd name="T51" fmla="*/ 177 h 304"/>
                    <a:gd name="T52" fmla="*/ 348 w 513"/>
                    <a:gd name="T53" fmla="*/ 174 h 304"/>
                    <a:gd name="T54" fmla="*/ 300 w 513"/>
                    <a:gd name="T55" fmla="*/ 155 h 304"/>
                    <a:gd name="T56" fmla="*/ 251 w 513"/>
                    <a:gd name="T57" fmla="*/ 151 h 304"/>
                    <a:gd name="T58" fmla="*/ 276 w 513"/>
                    <a:gd name="T59" fmla="*/ 132 h 304"/>
                    <a:gd name="T60" fmla="*/ 244 w 513"/>
                    <a:gd name="T61" fmla="*/ 121 h 304"/>
                    <a:gd name="T62" fmla="*/ 224 w 513"/>
                    <a:gd name="T63" fmla="*/ 121 h 304"/>
                    <a:gd name="T64" fmla="*/ 163 w 513"/>
                    <a:gd name="T65" fmla="*/ 119 h 304"/>
                    <a:gd name="T66" fmla="*/ 124 w 513"/>
                    <a:gd name="T67" fmla="*/ 118 h 304"/>
                    <a:gd name="T68" fmla="*/ 93 w 513"/>
                    <a:gd name="T69" fmla="*/ 142 h 304"/>
                    <a:gd name="T70" fmla="*/ 56 w 513"/>
                    <a:gd name="T71" fmla="*/ 121 h 304"/>
                    <a:gd name="T72" fmla="*/ 72 w 513"/>
                    <a:gd name="T73" fmla="*/ 75 h 304"/>
                    <a:gd name="T74" fmla="*/ 108 w 513"/>
                    <a:gd name="T75" fmla="*/ 74 h 304"/>
                    <a:gd name="T76" fmla="*/ 86 w 513"/>
                    <a:gd name="T77" fmla="*/ 13 h 304"/>
                    <a:gd name="T78" fmla="*/ 68 w 513"/>
                    <a:gd name="T79" fmla="*/ 17 h 304"/>
                    <a:gd name="T80" fmla="*/ 48 w 513"/>
                    <a:gd name="T81" fmla="*/ 59 h 304"/>
                    <a:gd name="T82" fmla="*/ 24 w 513"/>
                    <a:gd name="T83" fmla="*/ 98 h 304"/>
                    <a:gd name="T84" fmla="*/ 1 w 513"/>
                    <a:gd name="T85" fmla="*/ 122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13" h="304">
                      <a:moveTo>
                        <a:pt x="1" y="122"/>
                      </a:moveTo>
                      <a:cubicBezTo>
                        <a:pt x="1" y="123"/>
                        <a:pt x="0" y="125"/>
                        <a:pt x="1" y="126"/>
                      </a:cubicBezTo>
                      <a:cubicBezTo>
                        <a:pt x="2" y="126"/>
                        <a:pt x="2" y="127"/>
                        <a:pt x="3" y="128"/>
                      </a:cubicBezTo>
                      <a:cubicBezTo>
                        <a:pt x="5" y="129"/>
                        <a:pt x="6" y="130"/>
                        <a:pt x="7" y="132"/>
                      </a:cubicBezTo>
                      <a:cubicBezTo>
                        <a:pt x="8" y="134"/>
                        <a:pt x="9" y="136"/>
                        <a:pt x="10" y="139"/>
                      </a:cubicBezTo>
                      <a:cubicBezTo>
                        <a:pt x="10" y="140"/>
                        <a:pt x="10" y="141"/>
                        <a:pt x="10" y="142"/>
                      </a:cubicBezTo>
                      <a:cubicBezTo>
                        <a:pt x="11" y="143"/>
                        <a:pt x="11" y="145"/>
                        <a:pt x="11" y="147"/>
                      </a:cubicBezTo>
                      <a:cubicBezTo>
                        <a:pt x="12" y="150"/>
                        <a:pt x="12" y="153"/>
                        <a:pt x="13" y="154"/>
                      </a:cubicBezTo>
                      <a:cubicBezTo>
                        <a:pt x="15" y="156"/>
                        <a:pt x="22" y="164"/>
                        <a:pt x="25" y="166"/>
                      </a:cubicBezTo>
                      <a:cubicBezTo>
                        <a:pt x="26" y="166"/>
                        <a:pt x="26" y="166"/>
                        <a:pt x="27" y="167"/>
                      </a:cubicBezTo>
                      <a:cubicBezTo>
                        <a:pt x="29" y="167"/>
                        <a:pt x="31" y="168"/>
                        <a:pt x="31" y="171"/>
                      </a:cubicBezTo>
                      <a:cubicBezTo>
                        <a:pt x="31" y="174"/>
                        <a:pt x="32" y="181"/>
                        <a:pt x="33" y="183"/>
                      </a:cubicBezTo>
                      <a:cubicBezTo>
                        <a:pt x="34" y="185"/>
                        <a:pt x="41" y="194"/>
                        <a:pt x="43" y="196"/>
                      </a:cubicBezTo>
                      <a:cubicBezTo>
                        <a:pt x="46" y="198"/>
                        <a:pt x="53" y="201"/>
                        <a:pt x="55" y="200"/>
                      </a:cubicBezTo>
                      <a:cubicBezTo>
                        <a:pt x="56" y="200"/>
                        <a:pt x="57" y="199"/>
                        <a:pt x="58" y="198"/>
                      </a:cubicBezTo>
                      <a:cubicBezTo>
                        <a:pt x="59" y="196"/>
                        <a:pt x="61" y="194"/>
                        <a:pt x="65" y="194"/>
                      </a:cubicBezTo>
                      <a:cubicBezTo>
                        <a:pt x="69" y="194"/>
                        <a:pt x="75" y="196"/>
                        <a:pt x="77" y="197"/>
                      </a:cubicBezTo>
                      <a:cubicBezTo>
                        <a:pt x="79" y="198"/>
                        <a:pt x="82" y="200"/>
                        <a:pt x="85" y="205"/>
                      </a:cubicBezTo>
                      <a:cubicBezTo>
                        <a:pt x="90" y="204"/>
                        <a:pt x="100" y="204"/>
                        <a:pt x="106" y="204"/>
                      </a:cubicBezTo>
                      <a:cubicBezTo>
                        <a:pt x="124" y="205"/>
                        <a:pt x="152" y="206"/>
                        <a:pt x="155" y="206"/>
                      </a:cubicBezTo>
                      <a:cubicBezTo>
                        <a:pt x="156" y="205"/>
                        <a:pt x="158" y="204"/>
                        <a:pt x="159" y="202"/>
                      </a:cubicBezTo>
                      <a:cubicBezTo>
                        <a:pt x="162" y="200"/>
                        <a:pt x="165" y="198"/>
                        <a:pt x="168" y="198"/>
                      </a:cubicBezTo>
                      <a:cubicBezTo>
                        <a:pt x="183" y="194"/>
                        <a:pt x="186" y="196"/>
                        <a:pt x="186" y="197"/>
                      </a:cubicBezTo>
                      <a:cubicBezTo>
                        <a:pt x="188" y="199"/>
                        <a:pt x="201" y="209"/>
                        <a:pt x="205" y="211"/>
                      </a:cubicBezTo>
                      <a:cubicBezTo>
                        <a:pt x="206" y="211"/>
                        <a:pt x="207" y="211"/>
                        <a:pt x="208" y="212"/>
                      </a:cubicBezTo>
                      <a:cubicBezTo>
                        <a:pt x="212" y="213"/>
                        <a:pt x="216" y="214"/>
                        <a:pt x="218" y="217"/>
                      </a:cubicBezTo>
                      <a:cubicBezTo>
                        <a:pt x="220" y="218"/>
                        <a:pt x="221" y="220"/>
                        <a:pt x="223" y="222"/>
                      </a:cubicBezTo>
                      <a:cubicBezTo>
                        <a:pt x="225" y="224"/>
                        <a:pt x="227" y="227"/>
                        <a:pt x="229" y="228"/>
                      </a:cubicBezTo>
                      <a:cubicBezTo>
                        <a:pt x="232" y="230"/>
                        <a:pt x="241" y="236"/>
                        <a:pt x="242" y="236"/>
                      </a:cubicBezTo>
                      <a:cubicBezTo>
                        <a:pt x="244" y="238"/>
                        <a:pt x="252" y="242"/>
                        <a:pt x="254" y="242"/>
                      </a:cubicBezTo>
                      <a:cubicBezTo>
                        <a:pt x="255" y="243"/>
                        <a:pt x="257" y="243"/>
                        <a:pt x="258" y="243"/>
                      </a:cubicBezTo>
                      <a:cubicBezTo>
                        <a:pt x="263" y="243"/>
                        <a:pt x="268" y="243"/>
                        <a:pt x="269" y="245"/>
                      </a:cubicBezTo>
                      <a:cubicBezTo>
                        <a:pt x="271" y="248"/>
                        <a:pt x="279" y="256"/>
                        <a:pt x="282" y="258"/>
                      </a:cubicBezTo>
                      <a:cubicBezTo>
                        <a:pt x="286" y="259"/>
                        <a:pt x="320" y="274"/>
                        <a:pt x="323" y="276"/>
                      </a:cubicBezTo>
                      <a:cubicBezTo>
                        <a:pt x="326" y="277"/>
                        <a:pt x="336" y="283"/>
                        <a:pt x="339" y="284"/>
                      </a:cubicBezTo>
                      <a:cubicBezTo>
                        <a:pt x="339" y="285"/>
                        <a:pt x="341" y="285"/>
                        <a:pt x="343" y="286"/>
                      </a:cubicBezTo>
                      <a:cubicBezTo>
                        <a:pt x="349" y="288"/>
                        <a:pt x="353" y="289"/>
                        <a:pt x="355" y="292"/>
                      </a:cubicBezTo>
                      <a:cubicBezTo>
                        <a:pt x="356" y="292"/>
                        <a:pt x="356" y="293"/>
                        <a:pt x="357" y="294"/>
                      </a:cubicBezTo>
                      <a:cubicBezTo>
                        <a:pt x="358" y="296"/>
                        <a:pt x="360" y="298"/>
                        <a:pt x="361" y="298"/>
                      </a:cubicBezTo>
                      <a:cubicBezTo>
                        <a:pt x="362" y="298"/>
                        <a:pt x="363" y="298"/>
                        <a:pt x="364" y="298"/>
                      </a:cubicBezTo>
                      <a:cubicBezTo>
                        <a:pt x="368" y="297"/>
                        <a:pt x="371" y="296"/>
                        <a:pt x="372" y="298"/>
                      </a:cubicBezTo>
                      <a:cubicBezTo>
                        <a:pt x="374" y="299"/>
                        <a:pt x="386" y="304"/>
                        <a:pt x="388" y="304"/>
                      </a:cubicBezTo>
                      <a:cubicBezTo>
                        <a:pt x="390" y="304"/>
                        <a:pt x="416" y="296"/>
                        <a:pt x="423" y="290"/>
                      </a:cubicBezTo>
                      <a:cubicBezTo>
                        <a:pt x="427" y="287"/>
                        <a:pt x="429" y="284"/>
                        <a:pt x="431" y="281"/>
                      </a:cubicBezTo>
                      <a:cubicBezTo>
                        <a:pt x="433" y="278"/>
                        <a:pt x="434" y="276"/>
                        <a:pt x="437" y="276"/>
                      </a:cubicBezTo>
                      <a:cubicBezTo>
                        <a:pt x="438" y="276"/>
                        <a:pt x="440" y="276"/>
                        <a:pt x="442" y="276"/>
                      </a:cubicBezTo>
                      <a:cubicBezTo>
                        <a:pt x="444" y="277"/>
                        <a:pt x="451" y="278"/>
                        <a:pt x="452" y="277"/>
                      </a:cubicBezTo>
                      <a:cubicBezTo>
                        <a:pt x="452" y="276"/>
                        <a:pt x="453" y="274"/>
                        <a:pt x="454" y="273"/>
                      </a:cubicBezTo>
                      <a:cubicBezTo>
                        <a:pt x="456" y="269"/>
                        <a:pt x="458" y="265"/>
                        <a:pt x="462" y="265"/>
                      </a:cubicBezTo>
                      <a:cubicBezTo>
                        <a:pt x="465" y="265"/>
                        <a:pt x="470" y="265"/>
                        <a:pt x="472" y="263"/>
                      </a:cubicBezTo>
                      <a:cubicBezTo>
                        <a:pt x="474" y="262"/>
                        <a:pt x="474" y="262"/>
                        <a:pt x="474" y="262"/>
                      </a:cubicBezTo>
                      <a:cubicBezTo>
                        <a:pt x="483" y="255"/>
                        <a:pt x="487" y="252"/>
                        <a:pt x="489" y="252"/>
                      </a:cubicBezTo>
                      <a:cubicBezTo>
                        <a:pt x="491" y="252"/>
                        <a:pt x="496" y="252"/>
                        <a:pt x="500" y="255"/>
                      </a:cubicBezTo>
                      <a:cubicBezTo>
                        <a:pt x="503" y="256"/>
                        <a:pt x="506" y="257"/>
                        <a:pt x="508" y="257"/>
                      </a:cubicBezTo>
                      <a:cubicBezTo>
                        <a:pt x="509" y="253"/>
                        <a:pt x="510" y="239"/>
                        <a:pt x="509" y="236"/>
                      </a:cubicBezTo>
                      <a:cubicBezTo>
                        <a:pt x="507" y="235"/>
                        <a:pt x="506" y="234"/>
                        <a:pt x="505" y="232"/>
                      </a:cubicBezTo>
                      <a:cubicBezTo>
                        <a:pt x="504" y="232"/>
                        <a:pt x="504" y="232"/>
                        <a:pt x="504" y="231"/>
                      </a:cubicBezTo>
                      <a:cubicBezTo>
                        <a:pt x="503" y="231"/>
                        <a:pt x="503" y="231"/>
                        <a:pt x="502" y="230"/>
                      </a:cubicBezTo>
                      <a:cubicBezTo>
                        <a:pt x="499" y="228"/>
                        <a:pt x="494" y="224"/>
                        <a:pt x="496" y="220"/>
                      </a:cubicBezTo>
                      <a:cubicBezTo>
                        <a:pt x="496" y="219"/>
                        <a:pt x="498" y="217"/>
                        <a:pt x="500" y="215"/>
                      </a:cubicBezTo>
                      <a:cubicBezTo>
                        <a:pt x="504" y="211"/>
                        <a:pt x="509" y="207"/>
                        <a:pt x="511" y="202"/>
                      </a:cubicBezTo>
                      <a:cubicBezTo>
                        <a:pt x="511" y="201"/>
                        <a:pt x="512" y="201"/>
                        <a:pt x="513" y="200"/>
                      </a:cubicBezTo>
                      <a:cubicBezTo>
                        <a:pt x="512" y="199"/>
                        <a:pt x="511" y="198"/>
                        <a:pt x="511" y="197"/>
                      </a:cubicBezTo>
                      <a:cubicBezTo>
                        <a:pt x="508" y="192"/>
                        <a:pt x="488" y="171"/>
                        <a:pt x="485" y="170"/>
                      </a:cubicBezTo>
                      <a:cubicBezTo>
                        <a:pt x="483" y="169"/>
                        <a:pt x="470" y="153"/>
                        <a:pt x="467" y="150"/>
                      </a:cubicBezTo>
                      <a:cubicBezTo>
                        <a:pt x="465" y="146"/>
                        <a:pt x="462" y="150"/>
                        <a:pt x="458" y="151"/>
                      </a:cubicBezTo>
                      <a:cubicBezTo>
                        <a:pt x="454" y="152"/>
                        <a:pt x="451" y="145"/>
                        <a:pt x="446" y="142"/>
                      </a:cubicBezTo>
                      <a:cubicBezTo>
                        <a:pt x="442" y="139"/>
                        <a:pt x="431" y="146"/>
                        <a:pt x="427" y="148"/>
                      </a:cubicBezTo>
                      <a:cubicBezTo>
                        <a:pt x="423" y="151"/>
                        <a:pt x="424" y="160"/>
                        <a:pt x="424" y="165"/>
                      </a:cubicBezTo>
                      <a:cubicBezTo>
                        <a:pt x="424" y="170"/>
                        <a:pt x="423" y="180"/>
                        <a:pt x="421" y="184"/>
                      </a:cubicBezTo>
                      <a:cubicBezTo>
                        <a:pt x="419" y="188"/>
                        <a:pt x="418" y="187"/>
                        <a:pt x="411" y="188"/>
                      </a:cubicBezTo>
                      <a:cubicBezTo>
                        <a:pt x="404" y="190"/>
                        <a:pt x="409" y="197"/>
                        <a:pt x="407" y="198"/>
                      </a:cubicBezTo>
                      <a:cubicBezTo>
                        <a:pt x="406" y="200"/>
                        <a:pt x="401" y="198"/>
                        <a:pt x="395" y="197"/>
                      </a:cubicBezTo>
                      <a:cubicBezTo>
                        <a:pt x="390" y="197"/>
                        <a:pt x="388" y="210"/>
                        <a:pt x="387" y="213"/>
                      </a:cubicBezTo>
                      <a:cubicBezTo>
                        <a:pt x="386" y="215"/>
                        <a:pt x="380" y="209"/>
                        <a:pt x="377" y="206"/>
                      </a:cubicBezTo>
                      <a:cubicBezTo>
                        <a:pt x="374" y="203"/>
                        <a:pt x="375" y="197"/>
                        <a:pt x="376" y="194"/>
                      </a:cubicBezTo>
                      <a:cubicBezTo>
                        <a:pt x="376" y="191"/>
                        <a:pt x="379" y="190"/>
                        <a:pt x="382" y="188"/>
                      </a:cubicBezTo>
                      <a:cubicBezTo>
                        <a:pt x="385" y="186"/>
                        <a:pt x="386" y="181"/>
                        <a:pt x="387" y="177"/>
                      </a:cubicBezTo>
                      <a:cubicBezTo>
                        <a:pt x="387" y="174"/>
                        <a:pt x="385" y="172"/>
                        <a:pt x="381" y="169"/>
                      </a:cubicBezTo>
                      <a:cubicBezTo>
                        <a:pt x="377" y="166"/>
                        <a:pt x="370" y="169"/>
                        <a:pt x="365" y="171"/>
                      </a:cubicBezTo>
                      <a:cubicBezTo>
                        <a:pt x="360" y="173"/>
                        <a:pt x="353" y="174"/>
                        <a:pt x="348" y="174"/>
                      </a:cubicBezTo>
                      <a:cubicBezTo>
                        <a:pt x="343" y="174"/>
                        <a:pt x="343" y="178"/>
                        <a:pt x="340" y="180"/>
                      </a:cubicBezTo>
                      <a:cubicBezTo>
                        <a:pt x="337" y="181"/>
                        <a:pt x="322" y="163"/>
                        <a:pt x="318" y="159"/>
                      </a:cubicBezTo>
                      <a:cubicBezTo>
                        <a:pt x="314" y="155"/>
                        <a:pt x="305" y="158"/>
                        <a:pt x="300" y="155"/>
                      </a:cubicBezTo>
                      <a:cubicBezTo>
                        <a:pt x="294" y="153"/>
                        <a:pt x="285" y="159"/>
                        <a:pt x="278" y="162"/>
                      </a:cubicBezTo>
                      <a:cubicBezTo>
                        <a:pt x="271" y="165"/>
                        <a:pt x="269" y="164"/>
                        <a:pt x="265" y="163"/>
                      </a:cubicBezTo>
                      <a:cubicBezTo>
                        <a:pt x="261" y="162"/>
                        <a:pt x="253" y="155"/>
                        <a:pt x="251" y="151"/>
                      </a:cubicBezTo>
                      <a:cubicBezTo>
                        <a:pt x="250" y="146"/>
                        <a:pt x="257" y="146"/>
                        <a:pt x="259" y="145"/>
                      </a:cubicBezTo>
                      <a:cubicBezTo>
                        <a:pt x="261" y="144"/>
                        <a:pt x="262" y="139"/>
                        <a:pt x="262" y="134"/>
                      </a:cubicBezTo>
                      <a:cubicBezTo>
                        <a:pt x="263" y="130"/>
                        <a:pt x="273" y="132"/>
                        <a:pt x="276" y="132"/>
                      </a:cubicBezTo>
                      <a:cubicBezTo>
                        <a:pt x="279" y="132"/>
                        <a:pt x="274" y="119"/>
                        <a:pt x="272" y="115"/>
                      </a:cubicBezTo>
                      <a:cubicBezTo>
                        <a:pt x="269" y="112"/>
                        <a:pt x="264" y="114"/>
                        <a:pt x="261" y="114"/>
                      </a:cubicBezTo>
                      <a:cubicBezTo>
                        <a:pt x="257" y="114"/>
                        <a:pt x="244" y="121"/>
                        <a:pt x="244" y="121"/>
                      </a:cubicBezTo>
                      <a:cubicBezTo>
                        <a:pt x="240" y="122"/>
                        <a:pt x="238" y="126"/>
                        <a:pt x="238" y="130"/>
                      </a:cubicBezTo>
                      <a:cubicBezTo>
                        <a:pt x="237" y="134"/>
                        <a:pt x="233" y="133"/>
                        <a:pt x="231" y="132"/>
                      </a:cubicBezTo>
                      <a:cubicBezTo>
                        <a:pt x="228" y="132"/>
                        <a:pt x="225" y="125"/>
                        <a:pt x="224" y="121"/>
                      </a:cubicBezTo>
                      <a:cubicBezTo>
                        <a:pt x="222" y="117"/>
                        <a:pt x="212" y="121"/>
                        <a:pt x="208" y="121"/>
                      </a:cubicBezTo>
                      <a:cubicBezTo>
                        <a:pt x="204" y="121"/>
                        <a:pt x="192" y="118"/>
                        <a:pt x="185" y="116"/>
                      </a:cubicBezTo>
                      <a:cubicBezTo>
                        <a:pt x="179" y="115"/>
                        <a:pt x="167" y="118"/>
                        <a:pt x="163" y="119"/>
                      </a:cubicBezTo>
                      <a:cubicBezTo>
                        <a:pt x="158" y="120"/>
                        <a:pt x="146" y="115"/>
                        <a:pt x="141" y="115"/>
                      </a:cubicBezTo>
                      <a:cubicBezTo>
                        <a:pt x="136" y="114"/>
                        <a:pt x="140" y="121"/>
                        <a:pt x="140" y="125"/>
                      </a:cubicBezTo>
                      <a:cubicBezTo>
                        <a:pt x="140" y="130"/>
                        <a:pt x="127" y="120"/>
                        <a:pt x="124" y="118"/>
                      </a:cubicBezTo>
                      <a:cubicBezTo>
                        <a:pt x="120" y="116"/>
                        <a:pt x="108" y="118"/>
                        <a:pt x="106" y="120"/>
                      </a:cubicBezTo>
                      <a:cubicBezTo>
                        <a:pt x="104" y="122"/>
                        <a:pt x="104" y="132"/>
                        <a:pt x="103" y="135"/>
                      </a:cubicBezTo>
                      <a:cubicBezTo>
                        <a:pt x="102" y="139"/>
                        <a:pt x="97" y="140"/>
                        <a:pt x="93" y="142"/>
                      </a:cubicBezTo>
                      <a:cubicBezTo>
                        <a:pt x="89" y="144"/>
                        <a:pt x="88" y="144"/>
                        <a:pt x="83" y="140"/>
                      </a:cubicBezTo>
                      <a:cubicBezTo>
                        <a:pt x="79" y="137"/>
                        <a:pt x="61" y="134"/>
                        <a:pt x="58" y="132"/>
                      </a:cubicBezTo>
                      <a:cubicBezTo>
                        <a:pt x="56" y="130"/>
                        <a:pt x="56" y="125"/>
                        <a:pt x="56" y="121"/>
                      </a:cubicBezTo>
                      <a:cubicBezTo>
                        <a:pt x="56" y="118"/>
                        <a:pt x="53" y="110"/>
                        <a:pt x="51" y="105"/>
                      </a:cubicBezTo>
                      <a:cubicBezTo>
                        <a:pt x="50" y="101"/>
                        <a:pt x="50" y="88"/>
                        <a:pt x="50" y="85"/>
                      </a:cubicBezTo>
                      <a:cubicBezTo>
                        <a:pt x="50" y="81"/>
                        <a:pt x="69" y="75"/>
                        <a:pt x="72" y="75"/>
                      </a:cubicBezTo>
                      <a:cubicBezTo>
                        <a:pt x="74" y="74"/>
                        <a:pt x="86" y="77"/>
                        <a:pt x="88" y="79"/>
                      </a:cubicBezTo>
                      <a:cubicBezTo>
                        <a:pt x="91" y="81"/>
                        <a:pt x="97" y="87"/>
                        <a:pt x="99" y="87"/>
                      </a:cubicBezTo>
                      <a:cubicBezTo>
                        <a:pt x="101" y="88"/>
                        <a:pt x="106" y="78"/>
                        <a:pt x="108" y="74"/>
                      </a:cubicBezTo>
                      <a:cubicBezTo>
                        <a:pt x="109" y="69"/>
                        <a:pt x="109" y="49"/>
                        <a:pt x="108" y="46"/>
                      </a:cubicBezTo>
                      <a:cubicBezTo>
                        <a:pt x="106" y="42"/>
                        <a:pt x="105" y="38"/>
                        <a:pt x="102" y="35"/>
                      </a:cubicBezTo>
                      <a:cubicBezTo>
                        <a:pt x="99" y="33"/>
                        <a:pt x="89" y="18"/>
                        <a:pt x="86" y="13"/>
                      </a:cubicBezTo>
                      <a:cubicBezTo>
                        <a:pt x="82" y="8"/>
                        <a:pt x="81" y="10"/>
                        <a:pt x="79" y="5"/>
                      </a:cubicBezTo>
                      <a:cubicBezTo>
                        <a:pt x="76" y="0"/>
                        <a:pt x="76" y="0"/>
                        <a:pt x="68" y="1"/>
                      </a:cubicBezTo>
                      <a:cubicBezTo>
                        <a:pt x="59" y="2"/>
                        <a:pt x="68" y="14"/>
                        <a:pt x="68" y="17"/>
                      </a:cubicBezTo>
                      <a:cubicBezTo>
                        <a:pt x="68" y="21"/>
                        <a:pt x="67" y="32"/>
                        <a:pt x="66" y="35"/>
                      </a:cubicBezTo>
                      <a:cubicBezTo>
                        <a:pt x="66" y="38"/>
                        <a:pt x="58" y="43"/>
                        <a:pt x="53" y="45"/>
                      </a:cubicBezTo>
                      <a:cubicBezTo>
                        <a:pt x="48" y="46"/>
                        <a:pt x="50" y="55"/>
                        <a:pt x="48" y="59"/>
                      </a:cubicBezTo>
                      <a:cubicBezTo>
                        <a:pt x="47" y="63"/>
                        <a:pt x="39" y="64"/>
                        <a:pt x="35" y="65"/>
                      </a:cubicBezTo>
                      <a:cubicBezTo>
                        <a:pt x="31" y="67"/>
                        <a:pt x="30" y="69"/>
                        <a:pt x="28" y="74"/>
                      </a:cubicBezTo>
                      <a:cubicBezTo>
                        <a:pt x="26" y="78"/>
                        <a:pt x="25" y="94"/>
                        <a:pt x="24" y="98"/>
                      </a:cubicBezTo>
                      <a:cubicBezTo>
                        <a:pt x="23" y="103"/>
                        <a:pt x="16" y="113"/>
                        <a:pt x="11" y="118"/>
                      </a:cubicBezTo>
                      <a:cubicBezTo>
                        <a:pt x="7" y="121"/>
                        <a:pt x="4" y="121"/>
                        <a:pt x="1" y="121"/>
                      </a:cubicBezTo>
                      <a:cubicBezTo>
                        <a:pt x="1" y="121"/>
                        <a:pt x="1" y="122"/>
                        <a:pt x="1" y="12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13318032" y="8470305"/>
                <a:ext cx="1970410" cy="1915163"/>
                <a:chOff x="4590350" y="7769769"/>
                <a:chExt cx="2950768" cy="2868034"/>
              </a:xfrm>
              <a:grpFill/>
            </p:grpSpPr>
            <p:sp>
              <p:nvSpPr>
                <p:cNvPr id="59" name="Freeform 217"/>
                <p:cNvSpPr>
                  <a:spLocks/>
                </p:cNvSpPr>
                <p:nvPr/>
              </p:nvSpPr>
              <p:spPr bwMode="auto">
                <a:xfrm>
                  <a:off x="6153062" y="8551125"/>
                  <a:ext cx="478006" cy="601185"/>
                </a:xfrm>
                <a:custGeom>
                  <a:avLst/>
                  <a:gdLst>
                    <a:gd name="T0" fmla="*/ 53 w 130"/>
                    <a:gd name="T1" fmla="*/ 151 h 163"/>
                    <a:gd name="T2" fmla="*/ 49 w 130"/>
                    <a:gd name="T3" fmla="*/ 156 h 163"/>
                    <a:gd name="T4" fmla="*/ 51 w 130"/>
                    <a:gd name="T5" fmla="*/ 160 h 163"/>
                    <a:gd name="T6" fmla="*/ 54 w 130"/>
                    <a:gd name="T7" fmla="*/ 161 h 163"/>
                    <a:gd name="T8" fmla="*/ 58 w 130"/>
                    <a:gd name="T9" fmla="*/ 163 h 163"/>
                    <a:gd name="T10" fmla="*/ 61 w 130"/>
                    <a:gd name="T11" fmla="*/ 158 h 163"/>
                    <a:gd name="T12" fmla="*/ 62 w 130"/>
                    <a:gd name="T13" fmla="*/ 158 h 163"/>
                    <a:gd name="T14" fmla="*/ 88 w 130"/>
                    <a:gd name="T15" fmla="*/ 150 h 163"/>
                    <a:gd name="T16" fmla="*/ 92 w 130"/>
                    <a:gd name="T17" fmla="*/ 146 h 163"/>
                    <a:gd name="T18" fmla="*/ 93 w 130"/>
                    <a:gd name="T19" fmla="*/ 145 h 163"/>
                    <a:gd name="T20" fmla="*/ 89 w 130"/>
                    <a:gd name="T21" fmla="*/ 137 h 163"/>
                    <a:gd name="T22" fmla="*/ 87 w 130"/>
                    <a:gd name="T23" fmla="*/ 133 h 163"/>
                    <a:gd name="T24" fmla="*/ 86 w 130"/>
                    <a:gd name="T25" fmla="*/ 126 h 163"/>
                    <a:gd name="T26" fmla="*/ 86 w 130"/>
                    <a:gd name="T27" fmla="*/ 124 h 163"/>
                    <a:gd name="T28" fmla="*/ 103 w 130"/>
                    <a:gd name="T29" fmla="*/ 113 h 163"/>
                    <a:gd name="T30" fmla="*/ 109 w 130"/>
                    <a:gd name="T31" fmla="*/ 110 h 163"/>
                    <a:gd name="T32" fmla="*/ 116 w 130"/>
                    <a:gd name="T33" fmla="*/ 94 h 163"/>
                    <a:gd name="T34" fmla="*/ 117 w 130"/>
                    <a:gd name="T35" fmla="*/ 86 h 163"/>
                    <a:gd name="T36" fmla="*/ 119 w 130"/>
                    <a:gd name="T37" fmla="*/ 80 h 163"/>
                    <a:gd name="T38" fmla="*/ 122 w 130"/>
                    <a:gd name="T39" fmla="*/ 70 h 163"/>
                    <a:gd name="T40" fmla="*/ 128 w 130"/>
                    <a:gd name="T41" fmla="*/ 56 h 163"/>
                    <a:gd name="T42" fmla="*/ 129 w 130"/>
                    <a:gd name="T43" fmla="*/ 38 h 163"/>
                    <a:gd name="T44" fmla="*/ 130 w 130"/>
                    <a:gd name="T45" fmla="*/ 31 h 163"/>
                    <a:gd name="T46" fmla="*/ 121 w 130"/>
                    <a:gd name="T47" fmla="*/ 29 h 163"/>
                    <a:gd name="T48" fmla="*/ 119 w 130"/>
                    <a:gd name="T49" fmla="*/ 25 h 163"/>
                    <a:gd name="T50" fmla="*/ 119 w 130"/>
                    <a:gd name="T51" fmla="*/ 21 h 163"/>
                    <a:gd name="T52" fmla="*/ 119 w 130"/>
                    <a:gd name="T53" fmla="*/ 14 h 163"/>
                    <a:gd name="T54" fmla="*/ 115 w 130"/>
                    <a:gd name="T55" fmla="*/ 15 h 163"/>
                    <a:gd name="T56" fmla="*/ 103 w 130"/>
                    <a:gd name="T57" fmla="*/ 13 h 163"/>
                    <a:gd name="T58" fmla="*/ 99 w 130"/>
                    <a:gd name="T59" fmla="*/ 10 h 163"/>
                    <a:gd name="T60" fmla="*/ 89 w 130"/>
                    <a:gd name="T61" fmla="*/ 0 h 163"/>
                    <a:gd name="T62" fmla="*/ 86 w 130"/>
                    <a:gd name="T63" fmla="*/ 2 h 163"/>
                    <a:gd name="T64" fmla="*/ 79 w 130"/>
                    <a:gd name="T65" fmla="*/ 6 h 163"/>
                    <a:gd name="T66" fmla="*/ 75 w 130"/>
                    <a:gd name="T67" fmla="*/ 13 h 163"/>
                    <a:gd name="T68" fmla="*/ 70 w 130"/>
                    <a:gd name="T69" fmla="*/ 19 h 163"/>
                    <a:gd name="T70" fmla="*/ 68 w 130"/>
                    <a:gd name="T71" fmla="*/ 25 h 163"/>
                    <a:gd name="T72" fmla="*/ 66 w 130"/>
                    <a:gd name="T73" fmla="*/ 33 h 163"/>
                    <a:gd name="T74" fmla="*/ 56 w 130"/>
                    <a:gd name="T75" fmla="*/ 43 h 163"/>
                    <a:gd name="T76" fmla="*/ 54 w 130"/>
                    <a:gd name="T77" fmla="*/ 43 h 163"/>
                    <a:gd name="T78" fmla="*/ 44 w 130"/>
                    <a:gd name="T79" fmla="*/ 44 h 163"/>
                    <a:gd name="T80" fmla="*/ 39 w 130"/>
                    <a:gd name="T81" fmla="*/ 40 h 163"/>
                    <a:gd name="T82" fmla="*/ 37 w 130"/>
                    <a:gd name="T83" fmla="*/ 38 h 163"/>
                    <a:gd name="T84" fmla="*/ 36 w 130"/>
                    <a:gd name="T85" fmla="*/ 38 h 163"/>
                    <a:gd name="T86" fmla="*/ 27 w 130"/>
                    <a:gd name="T87" fmla="*/ 49 h 163"/>
                    <a:gd name="T88" fmla="*/ 27 w 130"/>
                    <a:gd name="T89" fmla="*/ 54 h 163"/>
                    <a:gd name="T90" fmla="*/ 24 w 130"/>
                    <a:gd name="T91" fmla="*/ 72 h 163"/>
                    <a:gd name="T92" fmla="*/ 4 w 130"/>
                    <a:gd name="T93" fmla="*/ 91 h 163"/>
                    <a:gd name="T94" fmla="*/ 0 w 130"/>
                    <a:gd name="T95" fmla="*/ 102 h 163"/>
                    <a:gd name="T96" fmla="*/ 3 w 130"/>
                    <a:gd name="T97" fmla="*/ 102 h 163"/>
                    <a:gd name="T98" fmla="*/ 14 w 130"/>
                    <a:gd name="T99" fmla="*/ 106 h 163"/>
                    <a:gd name="T100" fmla="*/ 21 w 130"/>
                    <a:gd name="T101" fmla="*/ 114 h 163"/>
                    <a:gd name="T102" fmla="*/ 33 w 130"/>
                    <a:gd name="T103" fmla="*/ 120 h 163"/>
                    <a:gd name="T104" fmla="*/ 34 w 130"/>
                    <a:gd name="T105" fmla="*/ 122 h 163"/>
                    <a:gd name="T106" fmla="*/ 38 w 130"/>
                    <a:gd name="T107" fmla="*/ 125 h 163"/>
                    <a:gd name="T108" fmla="*/ 40 w 130"/>
                    <a:gd name="T109" fmla="*/ 126 h 163"/>
                    <a:gd name="T110" fmla="*/ 47 w 130"/>
                    <a:gd name="T111" fmla="*/ 131 h 163"/>
                    <a:gd name="T112" fmla="*/ 46 w 130"/>
                    <a:gd name="T113" fmla="*/ 135 h 163"/>
                    <a:gd name="T114" fmla="*/ 47 w 130"/>
                    <a:gd name="T115" fmla="*/ 139 h 163"/>
                    <a:gd name="T116" fmla="*/ 50 w 130"/>
                    <a:gd name="T117" fmla="*/ 141 h 163"/>
                    <a:gd name="T118" fmla="*/ 56 w 130"/>
                    <a:gd name="T119" fmla="*/ 148 h 163"/>
                    <a:gd name="T120" fmla="*/ 55 w 130"/>
                    <a:gd name="T121" fmla="*/ 150 h 163"/>
                    <a:gd name="T122" fmla="*/ 53 w 130"/>
                    <a:gd name="T123" fmla="*/ 151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0" h="163">
                      <a:moveTo>
                        <a:pt x="53" y="151"/>
                      </a:moveTo>
                      <a:cubicBezTo>
                        <a:pt x="52" y="152"/>
                        <a:pt x="49" y="154"/>
                        <a:pt x="49" y="156"/>
                      </a:cubicBezTo>
                      <a:cubicBezTo>
                        <a:pt x="49" y="159"/>
                        <a:pt x="49" y="159"/>
                        <a:pt x="51" y="160"/>
                      </a:cubicBezTo>
                      <a:cubicBezTo>
                        <a:pt x="52" y="161"/>
                        <a:pt x="53" y="161"/>
                        <a:pt x="54" y="161"/>
                      </a:cubicBezTo>
                      <a:cubicBezTo>
                        <a:pt x="55" y="162"/>
                        <a:pt x="57" y="162"/>
                        <a:pt x="58" y="163"/>
                      </a:cubicBezTo>
                      <a:cubicBezTo>
                        <a:pt x="61" y="158"/>
                        <a:pt x="61" y="158"/>
                        <a:pt x="61" y="158"/>
                      </a:cubicBezTo>
                      <a:cubicBezTo>
                        <a:pt x="62" y="158"/>
                        <a:pt x="62" y="158"/>
                        <a:pt x="62" y="158"/>
                      </a:cubicBezTo>
                      <a:cubicBezTo>
                        <a:pt x="65" y="157"/>
                        <a:pt x="85" y="151"/>
                        <a:pt x="88" y="150"/>
                      </a:cubicBezTo>
                      <a:cubicBezTo>
                        <a:pt x="90" y="150"/>
                        <a:pt x="91" y="148"/>
                        <a:pt x="92" y="146"/>
                      </a:cubicBezTo>
                      <a:cubicBezTo>
                        <a:pt x="93" y="146"/>
                        <a:pt x="93" y="146"/>
                        <a:pt x="93" y="145"/>
                      </a:cubicBezTo>
                      <a:cubicBezTo>
                        <a:pt x="92" y="142"/>
                        <a:pt x="91" y="139"/>
                        <a:pt x="89" y="137"/>
                      </a:cubicBezTo>
                      <a:cubicBezTo>
                        <a:pt x="88" y="136"/>
                        <a:pt x="87" y="134"/>
                        <a:pt x="87" y="133"/>
                      </a:cubicBezTo>
                      <a:cubicBezTo>
                        <a:pt x="85" y="130"/>
                        <a:pt x="86" y="128"/>
                        <a:pt x="86" y="126"/>
                      </a:cubicBezTo>
                      <a:cubicBezTo>
                        <a:pt x="86" y="125"/>
                        <a:pt x="86" y="125"/>
                        <a:pt x="86" y="124"/>
                      </a:cubicBezTo>
                      <a:cubicBezTo>
                        <a:pt x="86" y="122"/>
                        <a:pt x="89" y="120"/>
                        <a:pt x="103" y="113"/>
                      </a:cubicBezTo>
                      <a:cubicBezTo>
                        <a:pt x="106" y="112"/>
                        <a:pt x="109" y="110"/>
                        <a:pt x="109" y="110"/>
                      </a:cubicBezTo>
                      <a:cubicBezTo>
                        <a:pt x="111" y="109"/>
                        <a:pt x="116" y="98"/>
                        <a:pt x="116" y="94"/>
                      </a:cubicBezTo>
                      <a:cubicBezTo>
                        <a:pt x="116" y="92"/>
                        <a:pt x="117" y="89"/>
                        <a:pt x="117" y="86"/>
                      </a:cubicBezTo>
                      <a:cubicBezTo>
                        <a:pt x="118" y="84"/>
                        <a:pt x="119" y="81"/>
                        <a:pt x="119" y="80"/>
                      </a:cubicBezTo>
                      <a:cubicBezTo>
                        <a:pt x="119" y="77"/>
                        <a:pt x="121" y="72"/>
                        <a:pt x="122" y="70"/>
                      </a:cubicBezTo>
                      <a:cubicBezTo>
                        <a:pt x="123" y="69"/>
                        <a:pt x="128" y="60"/>
                        <a:pt x="128" y="56"/>
                      </a:cubicBezTo>
                      <a:cubicBezTo>
                        <a:pt x="128" y="54"/>
                        <a:pt x="129" y="45"/>
                        <a:pt x="129" y="38"/>
                      </a:cubicBezTo>
                      <a:cubicBezTo>
                        <a:pt x="130" y="35"/>
                        <a:pt x="130" y="32"/>
                        <a:pt x="130" y="31"/>
                      </a:cubicBezTo>
                      <a:cubicBezTo>
                        <a:pt x="127" y="31"/>
                        <a:pt x="123" y="31"/>
                        <a:pt x="121" y="29"/>
                      </a:cubicBezTo>
                      <a:cubicBezTo>
                        <a:pt x="120" y="28"/>
                        <a:pt x="119" y="26"/>
                        <a:pt x="119" y="25"/>
                      </a:cubicBezTo>
                      <a:cubicBezTo>
                        <a:pt x="119" y="24"/>
                        <a:pt x="119" y="23"/>
                        <a:pt x="119" y="21"/>
                      </a:cubicBezTo>
                      <a:cubicBezTo>
                        <a:pt x="119" y="19"/>
                        <a:pt x="119" y="15"/>
                        <a:pt x="119" y="14"/>
                      </a:cubicBezTo>
                      <a:cubicBezTo>
                        <a:pt x="117" y="14"/>
                        <a:pt x="116" y="15"/>
                        <a:pt x="115" y="15"/>
                      </a:cubicBezTo>
                      <a:cubicBezTo>
                        <a:pt x="111" y="15"/>
                        <a:pt x="106" y="16"/>
                        <a:pt x="103" y="13"/>
                      </a:cubicBezTo>
                      <a:cubicBezTo>
                        <a:pt x="102" y="13"/>
                        <a:pt x="101" y="11"/>
                        <a:pt x="99" y="10"/>
                      </a:cubicBezTo>
                      <a:cubicBezTo>
                        <a:pt x="97" y="7"/>
                        <a:pt x="91" y="1"/>
                        <a:pt x="89" y="0"/>
                      </a:cubicBezTo>
                      <a:cubicBezTo>
                        <a:pt x="88" y="1"/>
                        <a:pt x="87" y="1"/>
                        <a:pt x="86" y="2"/>
                      </a:cubicBezTo>
                      <a:cubicBezTo>
                        <a:pt x="84" y="3"/>
                        <a:pt x="80" y="5"/>
                        <a:pt x="79" y="6"/>
                      </a:cubicBezTo>
                      <a:cubicBezTo>
                        <a:pt x="78" y="8"/>
                        <a:pt x="77" y="10"/>
                        <a:pt x="75" y="13"/>
                      </a:cubicBezTo>
                      <a:cubicBezTo>
                        <a:pt x="73" y="15"/>
                        <a:pt x="71" y="18"/>
                        <a:pt x="70" y="19"/>
                      </a:cubicBezTo>
                      <a:cubicBezTo>
                        <a:pt x="70" y="20"/>
                        <a:pt x="69" y="23"/>
                        <a:pt x="68" y="25"/>
                      </a:cubicBezTo>
                      <a:cubicBezTo>
                        <a:pt x="67" y="29"/>
                        <a:pt x="67" y="32"/>
                        <a:pt x="66" y="33"/>
                      </a:cubicBezTo>
                      <a:cubicBezTo>
                        <a:pt x="59" y="42"/>
                        <a:pt x="57" y="43"/>
                        <a:pt x="56" y="43"/>
                      </a:cubicBezTo>
                      <a:cubicBezTo>
                        <a:pt x="56" y="43"/>
                        <a:pt x="55" y="43"/>
                        <a:pt x="54" y="43"/>
                      </a:cubicBezTo>
                      <a:cubicBezTo>
                        <a:pt x="52" y="44"/>
                        <a:pt x="48" y="46"/>
                        <a:pt x="44" y="44"/>
                      </a:cubicBezTo>
                      <a:cubicBezTo>
                        <a:pt x="42" y="43"/>
                        <a:pt x="41" y="42"/>
                        <a:pt x="39" y="40"/>
                      </a:cubicBezTo>
                      <a:cubicBezTo>
                        <a:pt x="39" y="39"/>
                        <a:pt x="38" y="38"/>
                        <a:pt x="37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29" y="46"/>
                        <a:pt x="27" y="48"/>
                        <a:pt x="27" y="49"/>
                      </a:cubicBezTo>
                      <a:cubicBezTo>
                        <a:pt x="27" y="49"/>
                        <a:pt x="27" y="52"/>
                        <a:pt x="27" y="54"/>
                      </a:cubicBezTo>
                      <a:cubicBezTo>
                        <a:pt x="26" y="67"/>
                        <a:pt x="25" y="70"/>
                        <a:pt x="24" y="72"/>
                      </a:cubicBezTo>
                      <a:cubicBezTo>
                        <a:pt x="22" y="73"/>
                        <a:pt x="11" y="84"/>
                        <a:pt x="4" y="91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" y="102"/>
                        <a:pt x="2" y="102"/>
                        <a:pt x="3" y="102"/>
                      </a:cubicBezTo>
                      <a:cubicBezTo>
                        <a:pt x="9" y="103"/>
                        <a:pt x="13" y="103"/>
                        <a:pt x="14" y="106"/>
                      </a:cubicBezTo>
                      <a:cubicBezTo>
                        <a:pt x="15" y="108"/>
                        <a:pt x="20" y="113"/>
                        <a:pt x="21" y="114"/>
                      </a:cubicBezTo>
                      <a:cubicBezTo>
                        <a:pt x="23" y="114"/>
                        <a:pt x="31" y="118"/>
                        <a:pt x="33" y="120"/>
                      </a:cubicBezTo>
                      <a:cubicBezTo>
                        <a:pt x="34" y="121"/>
                        <a:pt x="34" y="121"/>
                        <a:pt x="34" y="122"/>
                      </a:cubicBezTo>
                      <a:cubicBezTo>
                        <a:pt x="35" y="124"/>
                        <a:pt x="36" y="125"/>
                        <a:pt x="38" y="125"/>
                      </a:cubicBezTo>
                      <a:cubicBezTo>
                        <a:pt x="38" y="126"/>
                        <a:pt x="39" y="126"/>
                        <a:pt x="40" y="126"/>
                      </a:cubicBezTo>
                      <a:cubicBezTo>
                        <a:pt x="42" y="126"/>
                        <a:pt x="47" y="126"/>
                        <a:pt x="47" y="131"/>
                      </a:cubicBezTo>
                      <a:cubicBezTo>
                        <a:pt x="47" y="132"/>
                        <a:pt x="47" y="134"/>
                        <a:pt x="46" y="135"/>
                      </a:cubicBezTo>
                      <a:cubicBezTo>
                        <a:pt x="46" y="137"/>
                        <a:pt x="46" y="138"/>
                        <a:pt x="47" y="139"/>
                      </a:cubicBezTo>
                      <a:cubicBezTo>
                        <a:pt x="48" y="140"/>
                        <a:pt x="49" y="140"/>
                        <a:pt x="50" y="141"/>
                      </a:cubicBezTo>
                      <a:cubicBezTo>
                        <a:pt x="53" y="144"/>
                        <a:pt x="56" y="146"/>
                        <a:pt x="56" y="148"/>
                      </a:cubicBezTo>
                      <a:cubicBezTo>
                        <a:pt x="56" y="149"/>
                        <a:pt x="55" y="149"/>
                        <a:pt x="55" y="150"/>
                      </a:cubicBezTo>
                      <a:cubicBezTo>
                        <a:pt x="54" y="150"/>
                        <a:pt x="54" y="151"/>
                        <a:pt x="53" y="15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60" name="Freeform 218"/>
                <p:cNvSpPr>
                  <a:spLocks/>
                </p:cNvSpPr>
                <p:nvPr/>
              </p:nvSpPr>
              <p:spPr bwMode="auto">
                <a:xfrm>
                  <a:off x="5439730" y="8617310"/>
                  <a:ext cx="334604" cy="316219"/>
                </a:xfrm>
                <a:custGeom>
                  <a:avLst/>
                  <a:gdLst>
                    <a:gd name="T0" fmla="*/ 61 w 91"/>
                    <a:gd name="T1" fmla="*/ 64 h 86"/>
                    <a:gd name="T2" fmla="*/ 66 w 91"/>
                    <a:gd name="T3" fmla="*/ 61 h 86"/>
                    <a:gd name="T4" fmla="*/ 80 w 91"/>
                    <a:gd name="T5" fmla="*/ 53 h 86"/>
                    <a:gd name="T6" fmla="*/ 91 w 91"/>
                    <a:gd name="T7" fmla="*/ 51 h 86"/>
                    <a:gd name="T8" fmla="*/ 84 w 91"/>
                    <a:gd name="T9" fmla="*/ 36 h 86"/>
                    <a:gd name="T10" fmla="*/ 86 w 91"/>
                    <a:gd name="T11" fmla="*/ 28 h 86"/>
                    <a:gd name="T12" fmla="*/ 87 w 91"/>
                    <a:gd name="T13" fmla="*/ 26 h 86"/>
                    <a:gd name="T14" fmla="*/ 84 w 91"/>
                    <a:gd name="T15" fmla="*/ 23 h 86"/>
                    <a:gd name="T16" fmla="*/ 81 w 91"/>
                    <a:gd name="T17" fmla="*/ 20 h 86"/>
                    <a:gd name="T18" fmla="*/ 78 w 91"/>
                    <a:gd name="T19" fmla="*/ 11 h 86"/>
                    <a:gd name="T20" fmla="*/ 77 w 91"/>
                    <a:gd name="T21" fmla="*/ 7 h 86"/>
                    <a:gd name="T22" fmla="*/ 59 w 91"/>
                    <a:gd name="T23" fmla="*/ 6 h 86"/>
                    <a:gd name="T24" fmla="*/ 56 w 91"/>
                    <a:gd name="T25" fmla="*/ 6 h 86"/>
                    <a:gd name="T26" fmla="*/ 41 w 91"/>
                    <a:gd name="T27" fmla="*/ 0 h 86"/>
                    <a:gd name="T28" fmla="*/ 40 w 91"/>
                    <a:gd name="T29" fmla="*/ 1 h 86"/>
                    <a:gd name="T30" fmla="*/ 23 w 91"/>
                    <a:gd name="T31" fmla="*/ 10 h 86"/>
                    <a:gd name="T32" fmla="*/ 19 w 91"/>
                    <a:gd name="T33" fmla="*/ 29 h 86"/>
                    <a:gd name="T34" fmla="*/ 8 w 91"/>
                    <a:gd name="T35" fmla="*/ 41 h 86"/>
                    <a:gd name="T36" fmla="*/ 7 w 91"/>
                    <a:gd name="T37" fmla="*/ 43 h 86"/>
                    <a:gd name="T38" fmla="*/ 6 w 91"/>
                    <a:gd name="T39" fmla="*/ 49 h 86"/>
                    <a:gd name="T40" fmla="*/ 7 w 91"/>
                    <a:gd name="T41" fmla="*/ 59 h 86"/>
                    <a:gd name="T42" fmla="*/ 0 w 91"/>
                    <a:gd name="T43" fmla="*/ 69 h 86"/>
                    <a:gd name="T44" fmla="*/ 3 w 91"/>
                    <a:gd name="T45" fmla="*/ 75 h 86"/>
                    <a:gd name="T46" fmla="*/ 20 w 91"/>
                    <a:gd name="T47" fmla="*/ 86 h 86"/>
                    <a:gd name="T48" fmla="*/ 23 w 91"/>
                    <a:gd name="T49" fmla="*/ 85 h 86"/>
                    <a:gd name="T50" fmla="*/ 36 w 91"/>
                    <a:gd name="T51" fmla="*/ 82 h 86"/>
                    <a:gd name="T52" fmla="*/ 48 w 91"/>
                    <a:gd name="T53" fmla="*/ 86 h 86"/>
                    <a:gd name="T54" fmla="*/ 58 w 91"/>
                    <a:gd name="T55" fmla="*/ 81 h 86"/>
                    <a:gd name="T56" fmla="*/ 58 w 91"/>
                    <a:gd name="T57" fmla="*/ 79 h 86"/>
                    <a:gd name="T58" fmla="*/ 61 w 91"/>
                    <a:gd name="T59" fmla="*/ 6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1" h="86">
                      <a:moveTo>
                        <a:pt x="61" y="64"/>
                      </a:moveTo>
                      <a:cubicBezTo>
                        <a:pt x="62" y="63"/>
                        <a:pt x="64" y="62"/>
                        <a:pt x="66" y="61"/>
                      </a:cubicBezTo>
                      <a:cubicBezTo>
                        <a:pt x="72" y="57"/>
                        <a:pt x="77" y="54"/>
                        <a:pt x="80" y="53"/>
                      </a:cubicBezTo>
                      <a:cubicBezTo>
                        <a:pt x="81" y="53"/>
                        <a:pt x="86" y="52"/>
                        <a:pt x="91" y="51"/>
                      </a:cubicBezTo>
                      <a:cubicBezTo>
                        <a:pt x="89" y="47"/>
                        <a:pt x="84" y="38"/>
                        <a:pt x="84" y="36"/>
                      </a:cubicBezTo>
                      <a:cubicBezTo>
                        <a:pt x="83" y="33"/>
                        <a:pt x="85" y="30"/>
                        <a:pt x="86" y="28"/>
                      </a:cubicBezTo>
                      <a:cubicBezTo>
                        <a:pt x="87" y="27"/>
                        <a:pt x="87" y="27"/>
                        <a:pt x="87" y="26"/>
                      </a:cubicBezTo>
                      <a:cubicBezTo>
                        <a:pt x="88" y="25"/>
                        <a:pt x="85" y="24"/>
                        <a:pt x="84" y="23"/>
                      </a:cubicBezTo>
                      <a:cubicBezTo>
                        <a:pt x="83" y="22"/>
                        <a:pt x="82" y="21"/>
                        <a:pt x="81" y="20"/>
                      </a:cubicBezTo>
                      <a:cubicBezTo>
                        <a:pt x="79" y="18"/>
                        <a:pt x="78" y="14"/>
                        <a:pt x="78" y="11"/>
                      </a:cubicBezTo>
                      <a:cubicBezTo>
                        <a:pt x="78" y="9"/>
                        <a:pt x="77" y="8"/>
                        <a:pt x="77" y="7"/>
                      </a:cubicBezTo>
                      <a:cubicBezTo>
                        <a:pt x="76" y="6"/>
                        <a:pt x="70" y="6"/>
                        <a:pt x="59" y="6"/>
                      </a:cubicBezTo>
                      <a:cubicBezTo>
                        <a:pt x="57" y="6"/>
                        <a:pt x="56" y="6"/>
                        <a:pt x="56" y="6"/>
                      </a:cubicBezTo>
                      <a:cubicBezTo>
                        <a:pt x="52" y="6"/>
                        <a:pt x="45" y="2"/>
                        <a:pt x="41" y="0"/>
                      </a:cubicBezTo>
                      <a:cubicBezTo>
                        <a:pt x="41" y="1"/>
                        <a:pt x="40" y="1"/>
                        <a:pt x="40" y="1"/>
                      </a:cubicBezTo>
                      <a:cubicBezTo>
                        <a:pt x="28" y="6"/>
                        <a:pt x="23" y="9"/>
                        <a:pt x="23" y="10"/>
                      </a:cubicBezTo>
                      <a:cubicBezTo>
                        <a:pt x="23" y="10"/>
                        <a:pt x="22" y="27"/>
                        <a:pt x="19" y="29"/>
                      </a:cubicBezTo>
                      <a:cubicBezTo>
                        <a:pt x="10" y="36"/>
                        <a:pt x="8" y="39"/>
                        <a:pt x="8" y="41"/>
                      </a:cubicBezTo>
                      <a:cubicBezTo>
                        <a:pt x="8" y="42"/>
                        <a:pt x="7" y="43"/>
                        <a:pt x="7" y="43"/>
                      </a:cubicBezTo>
                      <a:cubicBezTo>
                        <a:pt x="7" y="45"/>
                        <a:pt x="7" y="47"/>
                        <a:pt x="6" y="49"/>
                      </a:cubicBezTo>
                      <a:cubicBezTo>
                        <a:pt x="6" y="50"/>
                        <a:pt x="7" y="56"/>
                        <a:pt x="7" y="59"/>
                      </a:cubicBezTo>
                      <a:cubicBezTo>
                        <a:pt x="7" y="63"/>
                        <a:pt x="3" y="67"/>
                        <a:pt x="0" y="69"/>
                      </a:cubicBezTo>
                      <a:cubicBezTo>
                        <a:pt x="0" y="69"/>
                        <a:pt x="0" y="70"/>
                        <a:pt x="3" y="75"/>
                      </a:cubicBezTo>
                      <a:cubicBezTo>
                        <a:pt x="10" y="80"/>
                        <a:pt x="18" y="86"/>
                        <a:pt x="20" y="86"/>
                      </a:cubicBezTo>
                      <a:cubicBezTo>
                        <a:pt x="21" y="86"/>
                        <a:pt x="22" y="86"/>
                        <a:pt x="23" y="85"/>
                      </a:cubicBezTo>
                      <a:cubicBezTo>
                        <a:pt x="28" y="83"/>
                        <a:pt x="33" y="81"/>
                        <a:pt x="36" y="82"/>
                      </a:cubicBezTo>
                      <a:cubicBezTo>
                        <a:pt x="43" y="85"/>
                        <a:pt x="46" y="86"/>
                        <a:pt x="48" y="86"/>
                      </a:cubicBezTo>
                      <a:cubicBezTo>
                        <a:pt x="56" y="84"/>
                        <a:pt x="58" y="82"/>
                        <a:pt x="58" y="81"/>
                      </a:cubicBezTo>
                      <a:cubicBezTo>
                        <a:pt x="58" y="81"/>
                        <a:pt x="58" y="80"/>
                        <a:pt x="58" y="79"/>
                      </a:cubicBezTo>
                      <a:cubicBezTo>
                        <a:pt x="58" y="72"/>
                        <a:pt x="58" y="65"/>
                        <a:pt x="61" y="6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61" name="Freeform 221"/>
                <p:cNvSpPr>
                  <a:spLocks/>
                </p:cNvSpPr>
                <p:nvPr/>
              </p:nvSpPr>
              <p:spPr bwMode="auto">
                <a:xfrm>
                  <a:off x="4891862" y="8573187"/>
                  <a:ext cx="558899" cy="386082"/>
                </a:xfrm>
                <a:custGeom>
                  <a:avLst/>
                  <a:gdLst>
                    <a:gd name="T0" fmla="*/ 152 w 152"/>
                    <a:gd name="T1" fmla="*/ 71 h 105"/>
                    <a:gd name="T2" fmla="*/ 150 w 152"/>
                    <a:gd name="T3" fmla="*/ 63 h 105"/>
                    <a:gd name="T4" fmla="*/ 138 w 152"/>
                    <a:gd name="T5" fmla="*/ 59 h 105"/>
                    <a:gd name="T6" fmla="*/ 136 w 152"/>
                    <a:gd name="T7" fmla="*/ 50 h 105"/>
                    <a:gd name="T8" fmla="*/ 120 w 152"/>
                    <a:gd name="T9" fmla="*/ 54 h 105"/>
                    <a:gd name="T10" fmla="*/ 109 w 152"/>
                    <a:gd name="T11" fmla="*/ 54 h 105"/>
                    <a:gd name="T12" fmla="*/ 99 w 152"/>
                    <a:gd name="T13" fmla="*/ 62 h 105"/>
                    <a:gd name="T14" fmla="*/ 85 w 152"/>
                    <a:gd name="T15" fmla="*/ 48 h 105"/>
                    <a:gd name="T16" fmla="*/ 76 w 152"/>
                    <a:gd name="T17" fmla="*/ 31 h 105"/>
                    <a:gd name="T18" fmla="*/ 70 w 152"/>
                    <a:gd name="T19" fmla="*/ 17 h 105"/>
                    <a:gd name="T20" fmla="*/ 64 w 152"/>
                    <a:gd name="T21" fmla="*/ 10 h 105"/>
                    <a:gd name="T22" fmla="*/ 47 w 152"/>
                    <a:gd name="T23" fmla="*/ 0 h 105"/>
                    <a:gd name="T24" fmla="*/ 39 w 152"/>
                    <a:gd name="T25" fmla="*/ 7 h 105"/>
                    <a:gd name="T26" fmla="*/ 30 w 152"/>
                    <a:gd name="T27" fmla="*/ 14 h 105"/>
                    <a:gd name="T28" fmla="*/ 20 w 152"/>
                    <a:gd name="T29" fmla="*/ 19 h 105"/>
                    <a:gd name="T30" fmla="*/ 10 w 152"/>
                    <a:gd name="T31" fmla="*/ 30 h 105"/>
                    <a:gd name="T32" fmla="*/ 0 w 152"/>
                    <a:gd name="T33" fmla="*/ 36 h 105"/>
                    <a:gd name="T34" fmla="*/ 2 w 152"/>
                    <a:gd name="T35" fmla="*/ 42 h 105"/>
                    <a:gd name="T36" fmla="*/ 14 w 152"/>
                    <a:gd name="T37" fmla="*/ 46 h 105"/>
                    <a:gd name="T38" fmla="*/ 26 w 152"/>
                    <a:gd name="T39" fmla="*/ 51 h 105"/>
                    <a:gd name="T40" fmla="*/ 42 w 152"/>
                    <a:gd name="T41" fmla="*/ 56 h 105"/>
                    <a:gd name="T42" fmla="*/ 48 w 152"/>
                    <a:gd name="T43" fmla="*/ 65 h 105"/>
                    <a:gd name="T44" fmla="*/ 48 w 152"/>
                    <a:gd name="T45" fmla="*/ 78 h 105"/>
                    <a:gd name="T46" fmla="*/ 58 w 152"/>
                    <a:gd name="T47" fmla="*/ 89 h 105"/>
                    <a:gd name="T48" fmla="*/ 65 w 152"/>
                    <a:gd name="T49" fmla="*/ 85 h 105"/>
                    <a:gd name="T50" fmla="*/ 80 w 152"/>
                    <a:gd name="T51" fmla="*/ 89 h 105"/>
                    <a:gd name="T52" fmla="*/ 109 w 152"/>
                    <a:gd name="T53" fmla="*/ 103 h 105"/>
                    <a:gd name="T54" fmla="*/ 121 w 152"/>
                    <a:gd name="T55" fmla="*/ 99 h 105"/>
                    <a:gd name="T56" fmla="*/ 130 w 152"/>
                    <a:gd name="T57" fmla="*/ 104 h 105"/>
                    <a:gd name="T58" fmla="*/ 140 w 152"/>
                    <a:gd name="T59" fmla="*/ 99 h 105"/>
                    <a:gd name="T60" fmla="*/ 147 w 152"/>
                    <a:gd name="T61" fmla="*/ 90 h 105"/>
                    <a:gd name="T62" fmla="*/ 145 w 152"/>
                    <a:gd name="T63" fmla="*/ 8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2" h="105">
                      <a:moveTo>
                        <a:pt x="147" y="77"/>
                      </a:moveTo>
                      <a:cubicBezTo>
                        <a:pt x="149" y="76"/>
                        <a:pt x="152" y="73"/>
                        <a:pt x="152" y="71"/>
                      </a:cubicBezTo>
                      <a:cubicBezTo>
                        <a:pt x="152" y="69"/>
                        <a:pt x="151" y="65"/>
                        <a:pt x="151" y="62"/>
                      </a:cubicBezTo>
                      <a:cubicBezTo>
                        <a:pt x="151" y="63"/>
                        <a:pt x="150" y="63"/>
                        <a:pt x="150" y="63"/>
                      </a:cubicBezTo>
                      <a:cubicBezTo>
                        <a:pt x="146" y="63"/>
                        <a:pt x="140" y="61"/>
                        <a:pt x="140" y="61"/>
                      </a:cubicBezTo>
                      <a:cubicBezTo>
                        <a:pt x="138" y="61"/>
                        <a:pt x="138" y="60"/>
                        <a:pt x="138" y="59"/>
                      </a:cubicBezTo>
                      <a:cubicBezTo>
                        <a:pt x="139" y="55"/>
                        <a:pt x="139" y="51"/>
                        <a:pt x="138" y="50"/>
                      </a:cubicBezTo>
                      <a:cubicBezTo>
                        <a:pt x="137" y="50"/>
                        <a:pt x="136" y="50"/>
                        <a:pt x="136" y="50"/>
                      </a:cubicBezTo>
                      <a:cubicBezTo>
                        <a:pt x="133" y="50"/>
                        <a:pt x="132" y="50"/>
                        <a:pt x="130" y="51"/>
                      </a:cubicBezTo>
                      <a:cubicBezTo>
                        <a:pt x="126" y="54"/>
                        <a:pt x="124" y="54"/>
                        <a:pt x="120" y="54"/>
                      </a:cubicBezTo>
                      <a:cubicBezTo>
                        <a:pt x="119" y="54"/>
                        <a:pt x="117" y="54"/>
                        <a:pt x="116" y="54"/>
                      </a:cubicBezTo>
                      <a:cubicBezTo>
                        <a:pt x="113" y="53"/>
                        <a:pt x="110" y="53"/>
                        <a:pt x="109" y="54"/>
                      </a:cubicBezTo>
                      <a:cubicBezTo>
                        <a:pt x="109" y="55"/>
                        <a:pt x="108" y="56"/>
                        <a:pt x="107" y="57"/>
                      </a:cubicBezTo>
                      <a:cubicBezTo>
                        <a:pt x="106" y="59"/>
                        <a:pt x="104" y="62"/>
                        <a:pt x="99" y="62"/>
                      </a:cubicBezTo>
                      <a:cubicBezTo>
                        <a:pt x="95" y="62"/>
                        <a:pt x="88" y="62"/>
                        <a:pt x="88" y="56"/>
                      </a:cubicBezTo>
                      <a:cubicBezTo>
                        <a:pt x="88" y="53"/>
                        <a:pt x="87" y="50"/>
                        <a:pt x="85" y="48"/>
                      </a:cubicBezTo>
                      <a:cubicBezTo>
                        <a:pt x="82" y="46"/>
                        <a:pt x="75" y="38"/>
                        <a:pt x="75" y="34"/>
                      </a:cubicBezTo>
                      <a:cubicBezTo>
                        <a:pt x="75" y="33"/>
                        <a:pt x="76" y="32"/>
                        <a:pt x="76" y="31"/>
                      </a:cubicBezTo>
                      <a:cubicBezTo>
                        <a:pt x="76" y="29"/>
                        <a:pt x="77" y="27"/>
                        <a:pt x="76" y="26"/>
                      </a:cubicBezTo>
                      <a:cubicBezTo>
                        <a:pt x="74" y="24"/>
                        <a:pt x="72" y="20"/>
                        <a:pt x="70" y="17"/>
                      </a:cubicBezTo>
                      <a:cubicBezTo>
                        <a:pt x="69" y="14"/>
                        <a:pt x="68" y="11"/>
                        <a:pt x="67" y="10"/>
                      </a:cubicBezTo>
                      <a:cubicBezTo>
                        <a:pt x="66" y="10"/>
                        <a:pt x="65" y="10"/>
                        <a:pt x="64" y="10"/>
                      </a:cubicBezTo>
                      <a:cubicBezTo>
                        <a:pt x="61" y="10"/>
                        <a:pt x="58" y="10"/>
                        <a:pt x="56" y="9"/>
                      </a:cubicBezTo>
                      <a:cubicBezTo>
                        <a:pt x="53" y="8"/>
                        <a:pt x="50" y="3"/>
                        <a:pt x="47" y="0"/>
                      </a:cubicBezTo>
                      <a:cubicBezTo>
                        <a:pt x="47" y="1"/>
                        <a:pt x="46" y="2"/>
                        <a:pt x="45" y="3"/>
                      </a:cubicBezTo>
                      <a:cubicBezTo>
                        <a:pt x="44" y="5"/>
                        <a:pt x="41" y="6"/>
                        <a:pt x="39" y="7"/>
                      </a:cubicBezTo>
                      <a:cubicBezTo>
                        <a:pt x="36" y="8"/>
                        <a:pt x="34" y="9"/>
                        <a:pt x="32" y="11"/>
                      </a:cubicBezTo>
                      <a:cubicBezTo>
                        <a:pt x="31" y="12"/>
                        <a:pt x="30" y="13"/>
                        <a:pt x="30" y="14"/>
                      </a:cubicBezTo>
                      <a:cubicBezTo>
                        <a:pt x="28" y="16"/>
                        <a:pt x="27" y="18"/>
                        <a:pt x="24" y="18"/>
                      </a:cubicBezTo>
                      <a:cubicBezTo>
                        <a:pt x="23" y="19"/>
                        <a:pt x="21" y="19"/>
                        <a:pt x="20" y="19"/>
                      </a:cubicBezTo>
                      <a:cubicBezTo>
                        <a:pt x="18" y="18"/>
                        <a:pt x="15" y="18"/>
                        <a:pt x="14" y="19"/>
                      </a:cubicBezTo>
                      <a:cubicBezTo>
                        <a:pt x="15" y="22"/>
                        <a:pt x="10" y="28"/>
                        <a:pt x="10" y="30"/>
                      </a:cubicBezTo>
                      <a:cubicBezTo>
                        <a:pt x="10" y="30"/>
                        <a:pt x="9" y="30"/>
                        <a:pt x="9" y="30"/>
                      </a:cubicBezTo>
                      <a:cubicBezTo>
                        <a:pt x="7" y="32"/>
                        <a:pt x="3" y="35"/>
                        <a:pt x="0" y="36"/>
                      </a:cubicBezTo>
                      <a:cubicBezTo>
                        <a:pt x="0" y="39"/>
                        <a:pt x="0" y="42"/>
                        <a:pt x="1" y="43"/>
                      </a:cubicBezTo>
                      <a:cubicBezTo>
                        <a:pt x="1" y="43"/>
                        <a:pt x="2" y="43"/>
                        <a:pt x="2" y="42"/>
                      </a:cubicBezTo>
                      <a:cubicBezTo>
                        <a:pt x="4" y="42"/>
                        <a:pt x="5" y="41"/>
                        <a:pt x="8" y="42"/>
                      </a:cubicBezTo>
                      <a:cubicBezTo>
                        <a:pt x="9" y="43"/>
                        <a:pt x="12" y="44"/>
                        <a:pt x="14" y="46"/>
                      </a:cubicBezTo>
                      <a:cubicBezTo>
                        <a:pt x="16" y="47"/>
                        <a:pt x="18" y="49"/>
                        <a:pt x="19" y="50"/>
                      </a:cubicBezTo>
                      <a:cubicBezTo>
                        <a:pt x="21" y="50"/>
                        <a:pt x="24" y="51"/>
                        <a:pt x="26" y="51"/>
                      </a:cubicBezTo>
                      <a:cubicBezTo>
                        <a:pt x="28" y="52"/>
                        <a:pt x="28" y="52"/>
                        <a:pt x="28" y="52"/>
                      </a:cubicBezTo>
                      <a:cubicBezTo>
                        <a:pt x="36" y="53"/>
                        <a:pt x="40" y="54"/>
                        <a:pt x="42" y="56"/>
                      </a:cubicBezTo>
                      <a:cubicBezTo>
                        <a:pt x="42" y="57"/>
                        <a:pt x="43" y="57"/>
                        <a:pt x="43" y="58"/>
                      </a:cubicBezTo>
                      <a:cubicBezTo>
                        <a:pt x="46" y="60"/>
                        <a:pt x="48" y="63"/>
                        <a:pt x="48" y="65"/>
                      </a:cubicBezTo>
                      <a:cubicBezTo>
                        <a:pt x="48" y="66"/>
                        <a:pt x="48" y="67"/>
                        <a:pt x="48" y="68"/>
                      </a:cubicBezTo>
                      <a:cubicBezTo>
                        <a:pt x="48" y="70"/>
                        <a:pt x="47" y="76"/>
                        <a:pt x="48" y="78"/>
                      </a:cubicBezTo>
                      <a:cubicBezTo>
                        <a:pt x="49" y="78"/>
                        <a:pt x="49" y="79"/>
                        <a:pt x="51" y="82"/>
                      </a:cubicBezTo>
                      <a:cubicBezTo>
                        <a:pt x="53" y="84"/>
                        <a:pt x="56" y="88"/>
                        <a:pt x="58" y="89"/>
                      </a:cubicBezTo>
                      <a:cubicBezTo>
                        <a:pt x="58" y="89"/>
                        <a:pt x="58" y="89"/>
                        <a:pt x="59" y="89"/>
                      </a:cubicBezTo>
                      <a:cubicBezTo>
                        <a:pt x="60" y="87"/>
                        <a:pt x="61" y="85"/>
                        <a:pt x="65" y="85"/>
                      </a:cubicBezTo>
                      <a:cubicBezTo>
                        <a:pt x="67" y="85"/>
                        <a:pt x="67" y="85"/>
                        <a:pt x="67" y="85"/>
                      </a:cubicBezTo>
                      <a:cubicBezTo>
                        <a:pt x="72" y="85"/>
                        <a:pt x="78" y="85"/>
                        <a:pt x="80" y="89"/>
                      </a:cubicBezTo>
                      <a:cubicBezTo>
                        <a:pt x="81" y="91"/>
                        <a:pt x="96" y="104"/>
                        <a:pt x="100" y="104"/>
                      </a:cubicBezTo>
                      <a:cubicBezTo>
                        <a:pt x="103" y="105"/>
                        <a:pt x="106" y="105"/>
                        <a:pt x="109" y="103"/>
                      </a:cubicBezTo>
                      <a:cubicBezTo>
                        <a:pt x="109" y="103"/>
                        <a:pt x="109" y="102"/>
                        <a:pt x="110" y="102"/>
                      </a:cubicBezTo>
                      <a:cubicBezTo>
                        <a:pt x="113" y="100"/>
                        <a:pt x="118" y="96"/>
                        <a:pt x="121" y="99"/>
                      </a:cubicBezTo>
                      <a:cubicBezTo>
                        <a:pt x="122" y="101"/>
                        <a:pt x="125" y="103"/>
                        <a:pt x="127" y="103"/>
                      </a:cubicBezTo>
                      <a:cubicBezTo>
                        <a:pt x="128" y="103"/>
                        <a:pt x="129" y="104"/>
                        <a:pt x="130" y="104"/>
                      </a:cubicBezTo>
                      <a:cubicBezTo>
                        <a:pt x="132" y="104"/>
                        <a:pt x="138" y="104"/>
                        <a:pt x="139" y="103"/>
                      </a:cubicBezTo>
                      <a:cubicBezTo>
                        <a:pt x="140" y="102"/>
                        <a:pt x="140" y="101"/>
                        <a:pt x="140" y="99"/>
                      </a:cubicBezTo>
                      <a:cubicBezTo>
                        <a:pt x="140" y="97"/>
                        <a:pt x="140" y="94"/>
                        <a:pt x="143" y="92"/>
                      </a:cubicBezTo>
                      <a:cubicBezTo>
                        <a:pt x="145" y="91"/>
                        <a:pt x="146" y="90"/>
                        <a:pt x="147" y="90"/>
                      </a:cubicBezTo>
                      <a:cubicBezTo>
                        <a:pt x="148" y="89"/>
                        <a:pt x="148" y="89"/>
                        <a:pt x="149" y="89"/>
                      </a:cubicBezTo>
                      <a:cubicBezTo>
                        <a:pt x="146" y="85"/>
                        <a:pt x="145" y="82"/>
                        <a:pt x="145" y="80"/>
                      </a:cubicBezTo>
                      <a:cubicBezTo>
                        <a:pt x="145" y="79"/>
                        <a:pt x="146" y="78"/>
                        <a:pt x="147" y="7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62" name="Freeform 225"/>
                <p:cNvSpPr>
                  <a:spLocks/>
                </p:cNvSpPr>
                <p:nvPr/>
              </p:nvSpPr>
              <p:spPr bwMode="auto">
                <a:xfrm>
                  <a:off x="5752272" y="7769769"/>
                  <a:ext cx="1066321" cy="1149053"/>
                </a:xfrm>
                <a:custGeom>
                  <a:avLst/>
                  <a:gdLst>
                    <a:gd name="T0" fmla="*/ 172 w 290"/>
                    <a:gd name="T1" fmla="*/ 16 h 312"/>
                    <a:gd name="T2" fmla="*/ 149 w 290"/>
                    <a:gd name="T3" fmla="*/ 6 h 312"/>
                    <a:gd name="T4" fmla="*/ 126 w 290"/>
                    <a:gd name="T5" fmla="*/ 31 h 312"/>
                    <a:gd name="T6" fmla="*/ 109 w 290"/>
                    <a:gd name="T7" fmla="*/ 27 h 312"/>
                    <a:gd name="T8" fmla="*/ 120 w 290"/>
                    <a:gd name="T9" fmla="*/ 48 h 312"/>
                    <a:gd name="T10" fmla="*/ 112 w 290"/>
                    <a:gd name="T11" fmla="*/ 50 h 312"/>
                    <a:gd name="T12" fmla="*/ 105 w 290"/>
                    <a:gd name="T13" fmla="*/ 71 h 312"/>
                    <a:gd name="T14" fmla="*/ 97 w 290"/>
                    <a:gd name="T15" fmla="*/ 80 h 312"/>
                    <a:gd name="T16" fmla="*/ 75 w 290"/>
                    <a:gd name="T17" fmla="*/ 114 h 312"/>
                    <a:gd name="T18" fmla="*/ 63 w 290"/>
                    <a:gd name="T19" fmla="*/ 120 h 312"/>
                    <a:gd name="T20" fmla="*/ 39 w 290"/>
                    <a:gd name="T21" fmla="*/ 125 h 312"/>
                    <a:gd name="T22" fmla="*/ 52 w 290"/>
                    <a:gd name="T23" fmla="*/ 145 h 312"/>
                    <a:gd name="T24" fmla="*/ 50 w 290"/>
                    <a:gd name="T25" fmla="*/ 176 h 312"/>
                    <a:gd name="T26" fmla="*/ 39 w 290"/>
                    <a:gd name="T27" fmla="*/ 180 h 312"/>
                    <a:gd name="T28" fmla="*/ 11 w 290"/>
                    <a:gd name="T29" fmla="*/ 184 h 312"/>
                    <a:gd name="T30" fmla="*/ 11 w 290"/>
                    <a:gd name="T31" fmla="*/ 210 h 312"/>
                    <a:gd name="T32" fmla="*/ 31 w 290"/>
                    <a:gd name="T33" fmla="*/ 209 h 312"/>
                    <a:gd name="T34" fmla="*/ 38 w 290"/>
                    <a:gd name="T35" fmla="*/ 212 h 312"/>
                    <a:gd name="T36" fmla="*/ 57 w 290"/>
                    <a:gd name="T37" fmla="*/ 212 h 312"/>
                    <a:gd name="T38" fmla="*/ 74 w 290"/>
                    <a:gd name="T39" fmla="*/ 225 h 312"/>
                    <a:gd name="T40" fmla="*/ 89 w 290"/>
                    <a:gd name="T41" fmla="*/ 242 h 312"/>
                    <a:gd name="T42" fmla="*/ 90 w 290"/>
                    <a:gd name="T43" fmla="*/ 266 h 312"/>
                    <a:gd name="T44" fmla="*/ 98 w 290"/>
                    <a:gd name="T45" fmla="*/ 302 h 312"/>
                    <a:gd name="T46" fmla="*/ 110 w 290"/>
                    <a:gd name="T47" fmla="*/ 301 h 312"/>
                    <a:gd name="T48" fmla="*/ 132 w 290"/>
                    <a:gd name="T49" fmla="*/ 266 h 312"/>
                    <a:gd name="T50" fmla="*/ 144 w 290"/>
                    <a:gd name="T51" fmla="*/ 247 h 312"/>
                    <a:gd name="T52" fmla="*/ 155 w 290"/>
                    <a:gd name="T53" fmla="*/ 253 h 312"/>
                    <a:gd name="T54" fmla="*/ 171 w 290"/>
                    <a:gd name="T55" fmla="*/ 243 h 312"/>
                    <a:gd name="T56" fmla="*/ 180 w 290"/>
                    <a:gd name="T57" fmla="*/ 222 h 312"/>
                    <a:gd name="T58" fmla="*/ 196 w 290"/>
                    <a:gd name="T59" fmla="*/ 209 h 312"/>
                    <a:gd name="T60" fmla="*/ 223 w 290"/>
                    <a:gd name="T61" fmla="*/ 223 h 312"/>
                    <a:gd name="T62" fmla="*/ 232 w 290"/>
                    <a:gd name="T63" fmla="*/ 237 h 312"/>
                    <a:gd name="T64" fmla="*/ 249 w 290"/>
                    <a:gd name="T65" fmla="*/ 231 h 312"/>
                    <a:gd name="T66" fmla="*/ 256 w 290"/>
                    <a:gd name="T67" fmla="*/ 215 h 312"/>
                    <a:gd name="T68" fmla="*/ 255 w 290"/>
                    <a:gd name="T69" fmla="*/ 202 h 312"/>
                    <a:gd name="T70" fmla="*/ 271 w 290"/>
                    <a:gd name="T71" fmla="*/ 172 h 312"/>
                    <a:gd name="T72" fmla="*/ 290 w 290"/>
                    <a:gd name="T73" fmla="*/ 148 h 312"/>
                    <a:gd name="T74" fmla="*/ 262 w 290"/>
                    <a:gd name="T75" fmla="*/ 128 h 312"/>
                    <a:gd name="T76" fmla="*/ 237 w 290"/>
                    <a:gd name="T77" fmla="*/ 126 h 312"/>
                    <a:gd name="T78" fmla="*/ 220 w 290"/>
                    <a:gd name="T79" fmla="*/ 119 h 312"/>
                    <a:gd name="T80" fmla="*/ 205 w 290"/>
                    <a:gd name="T81" fmla="*/ 126 h 312"/>
                    <a:gd name="T82" fmla="*/ 190 w 290"/>
                    <a:gd name="T83" fmla="*/ 114 h 312"/>
                    <a:gd name="T84" fmla="*/ 175 w 290"/>
                    <a:gd name="T85" fmla="*/ 113 h 312"/>
                    <a:gd name="T86" fmla="*/ 165 w 290"/>
                    <a:gd name="T87" fmla="*/ 135 h 312"/>
                    <a:gd name="T88" fmla="*/ 152 w 290"/>
                    <a:gd name="T89" fmla="*/ 131 h 312"/>
                    <a:gd name="T90" fmla="*/ 155 w 290"/>
                    <a:gd name="T91" fmla="*/ 116 h 312"/>
                    <a:gd name="T92" fmla="*/ 154 w 290"/>
                    <a:gd name="T93" fmla="*/ 100 h 312"/>
                    <a:gd name="T94" fmla="*/ 148 w 290"/>
                    <a:gd name="T95" fmla="*/ 82 h 312"/>
                    <a:gd name="T96" fmla="*/ 157 w 290"/>
                    <a:gd name="T97" fmla="*/ 69 h 312"/>
                    <a:gd name="T98" fmla="*/ 170 w 290"/>
                    <a:gd name="T99" fmla="*/ 58 h 312"/>
                    <a:gd name="T100" fmla="*/ 177 w 290"/>
                    <a:gd name="T101" fmla="*/ 37 h 312"/>
                    <a:gd name="T102" fmla="*/ 172 w 290"/>
                    <a:gd name="T103" fmla="*/ 2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90" h="312">
                      <a:moveTo>
                        <a:pt x="173" y="22"/>
                      </a:moveTo>
                      <a:cubicBezTo>
                        <a:pt x="173" y="19"/>
                        <a:pt x="173" y="18"/>
                        <a:pt x="172" y="17"/>
                      </a:cubicBezTo>
                      <a:cubicBezTo>
                        <a:pt x="172" y="16"/>
                        <a:pt x="172" y="16"/>
                        <a:pt x="172" y="16"/>
                      </a:cubicBezTo>
                      <a:cubicBezTo>
                        <a:pt x="162" y="3"/>
                        <a:pt x="159" y="0"/>
                        <a:pt x="158" y="0"/>
                      </a:cubicBezTo>
                      <a:cubicBezTo>
                        <a:pt x="156" y="1"/>
                        <a:pt x="155" y="2"/>
                        <a:pt x="154" y="2"/>
                      </a:cubicBezTo>
                      <a:cubicBezTo>
                        <a:pt x="152" y="3"/>
                        <a:pt x="150" y="4"/>
                        <a:pt x="149" y="6"/>
                      </a:cubicBezTo>
                      <a:cubicBezTo>
                        <a:pt x="147" y="10"/>
                        <a:pt x="137" y="20"/>
                        <a:pt x="135" y="22"/>
                      </a:cubicBezTo>
                      <a:cubicBezTo>
                        <a:pt x="134" y="23"/>
                        <a:pt x="133" y="24"/>
                        <a:pt x="132" y="26"/>
                      </a:cubicBezTo>
                      <a:cubicBezTo>
                        <a:pt x="129" y="29"/>
                        <a:pt x="128" y="31"/>
                        <a:pt x="126" y="31"/>
                      </a:cubicBezTo>
                      <a:cubicBezTo>
                        <a:pt x="125" y="31"/>
                        <a:pt x="124" y="31"/>
                        <a:pt x="123" y="31"/>
                      </a:cubicBezTo>
                      <a:cubicBezTo>
                        <a:pt x="121" y="29"/>
                        <a:pt x="112" y="25"/>
                        <a:pt x="111" y="26"/>
                      </a:cubicBezTo>
                      <a:cubicBezTo>
                        <a:pt x="110" y="26"/>
                        <a:pt x="110" y="27"/>
                        <a:pt x="109" y="27"/>
                      </a:cubicBezTo>
                      <a:cubicBezTo>
                        <a:pt x="107" y="29"/>
                        <a:pt x="106" y="29"/>
                        <a:pt x="107" y="31"/>
                      </a:cubicBezTo>
                      <a:cubicBezTo>
                        <a:pt x="108" y="32"/>
                        <a:pt x="110" y="35"/>
                        <a:pt x="113" y="37"/>
                      </a:cubicBezTo>
                      <a:cubicBezTo>
                        <a:pt x="118" y="43"/>
                        <a:pt x="120" y="45"/>
                        <a:pt x="120" y="48"/>
                      </a:cubicBezTo>
                      <a:cubicBezTo>
                        <a:pt x="120" y="48"/>
                        <a:pt x="119" y="49"/>
                        <a:pt x="118" y="50"/>
                      </a:cubicBezTo>
                      <a:cubicBezTo>
                        <a:pt x="117" y="50"/>
                        <a:pt x="115" y="50"/>
                        <a:pt x="113" y="50"/>
                      </a:cubicBezTo>
                      <a:cubicBezTo>
                        <a:pt x="113" y="50"/>
                        <a:pt x="112" y="50"/>
                        <a:pt x="112" y="50"/>
                      </a:cubicBezTo>
                      <a:cubicBezTo>
                        <a:pt x="112" y="54"/>
                        <a:pt x="107" y="67"/>
                        <a:pt x="106" y="70"/>
                      </a:cubicBezTo>
                      <a:cubicBezTo>
                        <a:pt x="106" y="70"/>
                        <a:pt x="106" y="70"/>
                        <a:pt x="106" y="70"/>
                      </a:cubicBezTo>
                      <a:cubicBezTo>
                        <a:pt x="106" y="70"/>
                        <a:pt x="106" y="70"/>
                        <a:pt x="105" y="71"/>
                      </a:cubicBezTo>
                      <a:cubicBezTo>
                        <a:pt x="105" y="71"/>
                        <a:pt x="105" y="71"/>
                        <a:pt x="105" y="71"/>
                      </a:cubicBezTo>
                      <a:cubicBezTo>
                        <a:pt x="105" y="71"/>
                        <a:pt x="105" y="71"/>
                        <a:pt x="105" y="71"/>
                      </a:cubicBezTo>
                      <a:cubicBezTo>
                        <a:pt x="101" y="74"/>
                        <a:pt x="97" y="79"/>
                        <a:pt x="97" y="80"/>
                      </a:cubicBezTo>
                      <a:cubicBezTo>
                        <a:pt x="97" y="82"/>
                        <a:pt x="97" y="115"/>
                        <a:pt x="92" y="115"/>
                      </a:cubicBezTo>
                      <a:cubicBezTo>
                        <a:pt x="91" y="115"/>
                        <a:pt x="90" y="115"/>
                        <a:pt x="88" y="115"/>
                      </a:cubicBezTo>
                      <a:cubicBezTo>
                        <a:pt x="85" y="114"/>
                        <a:pt x="76" y="113"/>
                        <a:pt x="75" y="114"/>
                      </a:cubicBezTo>
                      <a:cubicBezTo>
                        <a:pt x="74" y="114"/>
                        <a:pt x="74" y="115"/>
                        <a:pt x="73" y="116"/>
                      </a:cubicBezTo>
                      <a:cubicBezTo>
                        <a:pt x="71" y="119"/>
                        <a:pt x="68" y="123"/>
                        <a:pt x="64" y="121"/>
                      </a:cubicBezTo>
                      <a:cubicBezTo>
                        <a:pt x="63" y="120"/>
                        <a:pt x="63" y="120"/>
                        <a:pt x="63" y="120"/>
                      </a:cubicBezTo>
                      <a:cubicBezTo>
                        <a:pt x="60" y="118"/>
                        <a:pt x="58" y="117"/>
                        <a:pt x="55" y="117"/>
                      </a:cubicBezTo>
                      <a:cubicBezTo>
                        <a:pt x="52" y="117"/>
                        <a:pt x="43" y="120"/>
                        <a:pt x="41" y="122"/>
                      </a:cubicBezTo>
                      <a:cubicBezTo>
                        <a:pt x="41" y="122"/>
                        <a:pt x="40" y="124"/>
                        <a:pt x="39" y="125"/>
                      </a:cubicBezTo>
                      <a:cubicBezTo>
                        <a:pt x="37" y="128"/>
                        <a:pt x="35" y="130"/>
                        <a:pt x="34" y="131"/>
                      </a:cubicBezTo>
                      <a:cubicBezTo>
                        <a:pt x="38" y="134"/>
                        <a:pt x="45" y="139"/>
                        <a:pt x="49" y="142"/>
                      </a:cubicBezTo>
                      <a:cubicBezTo>
                        <a:pt x="49" y="143"/>
                        <a:pt x="51" y="144"/>
                        <a:pt x="52" y="145"/>
                      </a:cubicBezTo>
                      <a:cubicBezTo>
                        <a:pt x="60" y="151"/>
                        <a:pt x="65" y="156"/>
                        <a:pt x="65" y="159"/>
                      </a:cubicBezTo>
                      <a:cubicBezTo>
                        <a:pt x="65" y="160"/>
                        <a:pt x="65" y="161"/>
                        <a:pt x="64" y="162"/>
                      </a:cubicBezTo>
                      <a:cubicBezTo>
                        <a:pt x="61" y="165"/>
                        <a:pt x="52" y="174"/>
                        <a:pt x="50" y="176"/>
                      </a:cubicBezTo>
                      <a:cubicBezTo>
                        <a:pt x="49" y="177"/>
                        <a:pt x="49" y="177"/>
                        <a:pt x="49" y="177"/>
                      </a:cubicBezTo>
                      <a:cubicBezTo>
                        <a:pt x="48" y="179"/>
                        <a:pt x="46" y="181"/>
                        <a:pt x="43" y="182"/>
                      </a:cubicBezTo>
                      <a:cubicBezTo>
                        <a:pt x="42" y="182"/>
                        <a:pt x="40" y="181"/>
                        <a:pt x="39" y="180"/>
                      </a:cubicBezTo>
                      <a:cubicBezTo>
                        <a:pt x="35" y="177"/>
                        <a:pt x="32" y="174"/>
                        <a:pt x="29" y="174"/>
                      </a:cubicBezTo>
                      <a:cubicBezTo>
                        <a:pt x="26" y="174"/>
                        <a:pt x="16" y="177"/>
                        <a:pt x="14" y="179"/>
                      </a:cubicBezTo>
                      <a:cubicBezTo>
                        <a:pt x="14" y="180"/>
                        <a:pt x="12" y="182"/>
                        <a:pt x="11" y="184"/>
                      </a:cubicBezTo>
                      <a:cubicBezTo>
                        <a:pt x="6" y="191"/>
                        <a:pt x="3" y="196"/>
                        <a:pt x="0" y="198"/>
                      </a:cubicBezTo>
                      <a:cubicBezTo>
                        <a:pt x="4" y="203"/>
                        <a:pt x="7" y="208"/>
                        <a:pt x="9" y="208"/>
                      </a:cubicBezTo>
                      <a:cubicBezTo>
                        <a:pt x="9" y="209"/>
                        <a:pt x="10" y="210"/>
                        <a:pt x="11" y="210"/>
                      </a:cubicBezTo>
                      <a:cubicBezTo>
                        <a:pt x="13" y="212"/>
                        <a:pt x="16" y="214"/>
                        <a:pt x="17" y="214"/>
                      </a:cubicBezTo>
                      <a:cubicBezTo>
                        <a:pt x="19" y="213"/>
                        <a:pt x="20" y="212"/>
                        <a:pt x="22" y="211"/>
                      </a:cubicBezTo>
                      <a:cubicBezTo>
                        <a:pt x="26" y="209"/>
                        <a:pt x="29" y="207"/>
                        <a:pt x="31" y="209"/>
                      </a:cubicBezTo>
                      <a:cubicBezTo>
                        <a:pt x="32" y="209"/>
                        <a:pt x="33" y="210"/>
                        <a:pt x="34" y="211"/>
                      </a:cubicBezTo>
                      <a:cubicBezTo>
                        <a:pt x="34" y="212"/>
                        <a:pt x="36" y="214"/>
                        <a:pt x="37" y="214"/>
                      </a:cubicBezTo>
                      <a:cubicBezTo>
                        <a:pt x="37" y="214"/>
                        <a:pt x="38" y="213"/>
                        <a:pt x="38" y="212"/>
                      </a:cubicBezTo>
                      <a:cubicBezTo>
                        <a:pt x="39" y="210"/>
                        <a:pt x="41" y="206"/>
                        <a:pt x="44" y="208"/>
                      </a:cubicBezTo>
                      <a:cubicBezTo>
                        <a:pt x="45" y="208"/>
                        <a:pt x="46" y="208"/>
                        <a:pt x="47" y="209"/>
                      </a:cubicBezTo>
                      <a:cubicBezTo>
                        <a:pt x="50" y="210"/>
                        <a:pt x="55" y="212"/>
                        <a:pt x="57" y="212"/>
                      </a:cubicBezTo>
                      <a:cubicBezTo>
                        <a:pt x="58" y="213"/>
                        <a:pt x="58" y="213"/>
                        <a:pt x="58" y="213"/>
                      </a:cubicBezTo>
                      <a:cubicBezTo>
                        <a:pt x="64" y="214"/>
                        <a:pt x="71" y="215"/>
                        <a:pt x="72" y="218"/>
                      </a:cubicBezTo>
                      <a:cubicBezTo>
                        <a:pt x="73" y="220"/>
                        <a:pt x="73" y="222"/>
                        <a:pt x="74" y="225"/>
                      </a:cubicBezTo>
                      <a:cubicBezTo>
                        <a:pt x="74" y="227"/>
                        <a:pt x="75" y="231"/>
                        <a:pt x="76" y="232"/>
                      </a:cubicBezTo>
                      <a:cubicBezTo>
                        <a:pt x="76" y="232"/>
                        <a:pt x="77" y="232"/>
                        <a:pt x="78" y="233"/>
                      </a:cubicBezTo>
                      <a:cubicBezTo>
                        <a:pt x="83" y="235"/>
                        <a:pt x="89" y="237"/>
                        <a:pt x="89" y="242"/>
                      </a:cubicBezTo>
                      <a:cubicBezTo>
                        <a:pt x="89" y="243"/>
                        <a:pt x="89" y="245"/>
                        <a:pt x="89" y="248"/>
                      </a:cubicBezTo>
                      <a:cubicBezTo>
                        <a:pt x="88" y="252"/>
                        <a:pt x="88" y="263"/>
                        <a:pt x="89" y="264"/>
                      </a:cubicBezTo>
                      <a:cubicBezTo>
                        <a:pt x="89" y="265"/>
                        <a:pt x="90" y="266"/>
                        <a:pt x="90" y="266"/>
                      </a:cubicBezTo>
                      <a:cubicBezTo>
                        <a:pt x="91" y="268"/>
                        <a:pt x="93" y="270"/>
                        <a:pt x="93" y="274"/>
                      </a:cubicBezTo>
                      <a:cubicBezTo>
                        <a:pt x="93" y="278"/>
                        <a:pt x="93" y="287"/>
                        <a:pt x="94" y="291"/>
                      </a:cubicBezTo>
                      <a:cubicBezTo>
                        <a:pt x="94" y="294"/>
                        <a:pt x="97" y="299"/>
                        <a:pt x="98" y="302"/>
                      </a:cubicBezTo>
                      <a:cubicBezTo>
                        <a:pt x="99" y="303"/>
                        <a:pt x="99" y="303"/>
                        <a:pt x="99" y="303"/>
                      </a:cubicBezTo>
                      <a:cubicBezTo>
                        <a:pt x="100" y="305"/>
                        <a:pt x="103" y="310"/>
                        <a:pt x="106" y="312"/>
                      </a:cubicBezTo>
                      <a:cubicBezTo>
                        <a:pt x="110" y="301"/>
                        <a:pt x="110" y="301"/>
                        <a:pt x="110" y="301"/>
                      </a:cubicBezTo>
                      <a:cubicBezTo>
                        <a:pt x="110" y="301"/>
                        <a:pt x="110" y="301"/>
                        <a:pt x="110" y="301"/>
                      </a:cubicBezTo>
                      <a:cubicBezTo>
                        <a:pt x="112" y="299"/>
                        <a:pt x="128" y="282"/>
                        <a:pt x="130" y="280"/>
                      </a:cubicBezTo>
                      <a:cubicBezTo>
                        <a:pt x="131" y="279"/>
                        <a:pt x="131" y="270"/>
                        <a:pt x="132" y="266"/>
                      </a:cubicBezTo>
                      <a:cubicBezTo>
                        <a:pt x="132" y="263"/>
                        <a:pt x="132" y="261"/>
                        <a:pt x="132" y="260"/>
                      </a:cubicBezTo>
                      <a:cubicBezTo>
                        <a:pt x="132" y="258"/>
                        <a:pt x="135" y="255"/>
                        <a:pt x="143" y="248"/>
                      </a:cubicBezTo>
                      <a:cubicBezTo>
                        <a:pt x="144" y="247"/>
                        <a:pt x="144" y="247"/>
                        <a:pt x="144" y="247"/>
                      </a:cubicBezTo>
                      <a:cubicBezTo>
                        <a:pt x="144" y="246"/>
                        <a:pt x="145" y="246"/>
                        <a:pt x="146" y="246"/>
                      </a:cubicBezTo>
                      <a:cubicBezTo>
                        <a:pt x="148" y="246"/>
                        <a:pt x="150" y="247"/>
                        <a:pt x="151" y="249"/>
                      </a:cubicBezTo>
                      <a:cubicBezTo>
                        <a:pt x="153" y="251"/>
                        <a:pt x="154" y="252"/>
                        <a:pt x="155" y="253"/>
                      </a:cubicBezTo>
                      <a:cubicBezTo>
                        <a:pt x="157" y="254"/>
                        <a:pt x="160" y="253"/>
                        <a:pt x="162" y="252"/>
                      </a:cubicBezTo>
                      <a:cubicBezTo>
                        <a:pt x="163" y="251"/>
                        <a:pt x="163" y="251"/>
                        <a:pt x="164" y="251"/>
                      </a:cubicBezTo>
                      <a:cubicBezTo>
                        <a:pt x="165" y="251"/>
                        <a:pt x="167" y="248"/>
                        <a:pt x="171" y="243"/>
                      </a:cubicBezTo>
                      <a:cubicBezTo>
                        <a:pt x="172" y="242"/>
                        <a:pt x="173" y="238"/>
                        <a:pt x="173" y="236"/>
                      </a:cubicBezTo>
                      <a:cubicBezTo>
                        <a:pt x="174" y="233"/>
                        <a:pt x="175" y="231"/>
                        <a:pt x="176" y="229"/>
                      </a:cubicBezTo>
                      <a:cubicBezTo>
                        <a:pt x="177" y="227"/>
                        <a:pt x="178" y="225"/>
                        <a:pt x="180" y="222"/>
                      </a:cubicBezTo>
                      <a:cubicBezTo>
                        <a:pt x="182" y="220"/>
                        <a:pt x="184" y="218"/>
                        <a:pt x="185" y="217"/>
                      </a:cubicBezTo>
                      <a:cubicBezTo>
                        <a:pt x="186" y="214"/>
                        <a:pt x="190" y="212"/>
                        <a:pt x="194" y="210"/>
                      </a:cubicBezTo>
                      <a:cubicBezTo>
                        <a:pt x="195" y="209"/>
                        <a:pt x="195" y="209"/>
                        <a:pt x="196" y="209"/>
                      </a:cubicBezTo>
                      <a:cubicBezTo>
                        <a:pt x="199" y="207"/>
                        <a:pt x="203" y="211"/>
                        <a:pt x="211" y="219"/>
                      </a:cubicBezTo>
                      <a:cubicBezTo>
                        <a:pt x="213" y="220"/>
                        <a:pt x="214" y="222"/>
                        <a:pt x="215" y="222"/>
                      </a:cubicBezTo>
                      <a:cubicBezTo>
                        <a:pt x="216" y="224"/>
                        <a:pt x="220" y="223"/>
                        <a:pt x="223" y="223"/>
                      </a:cubicBezTo>
                      <a:cubicBezTo>
                        <a:pt x="226" y="222"/>
                        <a:pt x="229" y="222"/>
                        <a:pt x="231" y="224"/>
                      </a:cubicBezTo>
                      <a:cubicBezTo>
                        <a:pt x="233" y="226"/>
                        <a:pt x="232" y="230"/>
                        <a:pt x="232" y="234"/>
                      </a:cubicBezTo>
                      <a:cubicBezTo>
                        <a:pt x="232" y="235"/>
                        <a:pt x="232" y="236"/>
                        <a:pt x="232" y="237"/>
                      </a:cubicBezTo>
                      <a:cubicBezTo>
                        <a:pt x="232" y="237"/>
                        <a:pt x="232" y="237"/>
                        <a:pt x="232" y="238"/>
                      </a:cubicBezTo>
                      <a:cubicBezTo>
                        <a:pt x="234" y="239"/>
                        <a:pt x="237" y="239"/>
                        <a:pt x="240" y="239"/>
                      </a:cubicBezTo>
                      <a:cubicBezTo>
                        <a:pt x="241" y="237"/>
                        <a:pt x="244" y="235"/>
                        <a:pt x="249" y="231"/>
                      </a:cubicBezTo>
                      <a:cubicBezTo>
                        <a:pt x="252" y="230"/>
                        <a:pt x="255" y="228"/>
                        <a:pt x="255" y="227"/>
                      </a:cubicBezTo>
                      <a:cubicBezTo>
                        <a:pt x="256" y="226"/>
                        <a:pt x="256" y="223"/>
                        <a:pt x="256" y="217"/>
                      </a:cubicBezTo>
                      <a:cubicBezTo>
                        <a:pt x="256" y="215"/>
                        <a:pt x="256" y="215"/>
                        <a:pt x="256" y="215"/>
                      </a:cubicBezTo>
                      <a:cubicBezTo>
                        <a:pt x="256" y="213"/>
                        <a:pt x="257" y="211"/>
                        <a:pt x="258" y="209"/>
                      </a:cubicBezTo>
                      <a:cubicBezTo>
                        <a:pt x="258" y="208"/>
                        <a:pt x="259" y="208"/>
                        <a:pt x="259" y="207"/>
                      </a:cubicBezTo>
                      <a:cubicBezTo>
                        <a:pt x="259" y="206"/>
                        <a:pt x="257" y="203"/>
                        <a:pt x="255" y="202"/>
                      </a:cubicBezTo>
                      <a:cubicBezTo>
                        <a:pt x="249" y="199"/>
                        <a:pt x="252" y="190"/>
                        <a:pt x="253" y="189"/>
                      </a:cubicBezTo>
                      <a:cubicBezTo>
                        <a:pt x="254" y="185"/>
                        <a:pt x="264" y="175"/>
                        <a:pt x="266" y="174"/>
                      </a:cubicBezTo>
                      <a:cubicBezTo>
                        <a:pt x="267" y="173"/>
                        <a:pt x="268" y="173"/>
                        <a:pt x="271" y="172"/>
                      </a:cubicBezTo>
                      <a:cubicBezTo>
                        <a:pt x="273" y="171"/>
                        <a:pt x="275" y="170"/>
                        <a:pt x="276" y="170"/>
                      </a:cubicBezTo>
                      <a:cubicBezTo>
                        <a:pt x="278" y="168"/>
                        <a:pt x="287" y="161"/>
                        <a:pt x="288" y="159"/>
                      </a:cubicBezTo>
                      <a:cubicBezTo>
                        <a:pt x="289" y="158"/>
                        <a:pt x="290" y="152"/>
                        <a:pt x="290" y="148"/>
                      </a:cubicBezTo>
                      <a:cubicBezTo>
                        <a:pt x="289" y="146"/>
                        <a:pt x="281" y="140"/>
                        <a:pt x="278" y="138"/>
                      </a:cubicBezTo>
                      <a:cubicBezTo>
                        <a:pt x="275" y="136"/>
                        <a:pt x="274" y="135"/>
                        <a:pt x="273" y="134"/>
                      </a:cubicBezTo>
                      <a:cubicBezTo>
                        <a:pt x="272" y="133"/>
                        <a:pt x="266" y="130"/>
                        <a:pt x="262" y="128"/>
                      </a:cubicBezTo>
                      <a:cubicBezTo>
                        <a:pt x="259" y="127"/>
                        <a:pt x="256" y="123"/>
                        <a:pt x="255" y="121"/>
                      </a:cubicBezTo>
                      <a:cubicBezTo>
                        <a:pt x="251" y="122"/>
                        <a:pt x="247" y="122"/>
                        <a:pt x="245" y="121"/>
                      </a:cubicBezTo>
                      <a:cubicBezTo>
                        <a:pt x="242" y="121"/>
                        <a:pt x="239" y="124"/>
                        <a:pt x="237" y="126"/>
                      </a:cubicBezTo>
                      <a:cubicBezTo>
                        <a:pt x="235" y="128"/>
                        <a:pt x="234" y="129"/>
                        <a:pt x="233" y="129"/>
                      </a:cubicBezTo>
                      <a:cubicBezTo>
                        <a:pt x="230" y="129"/>
                        <a:pt x="225" y="128"/>
                        <a:pt x="223" y="123"/>
                      </a:cubicBezTo>
                      <a:cubicBezTo>
                        <a:pt x="222" y="122"/>
                        <a:pt x="221" y="120"/>
                        <a:pt x="220" y="119"/>
                      </a:cubicBezTo>
                      <a:cubicBezTo>
                        <a:pt x="219" y="118"/>
                        <a:pt x="218" y="118"/>
                        <a:pt x="218" y="117"/>
                      </a:cubicBezTo>
                      <a:cubicBezTo>
                        <a:pt x="217" y="117"/>
                        <a:pt x="214" y="118"/>
                        <a:pt x="208" y="124"/>
                      </a:cubicBezTo>
                      <a:cubicBezTo>
                        <a:pt x="207" y="126"/>
                        <a:pt x="206" y="126"/>
                        <a:pt x="205" y="126"/>
                      </a:cubicBezTo>
                      <a:cubicBezTo>
                        <a:pt x="203" y="125"/>
                        <a:pt x="201" y="122"/>
                        <a:pt x="200" y="120"/>
                      </a:cubicBezTo>
                      <a:cubicBezTo>
                        <a:pt x="200" y="119"/>
                        <a:pt x="200" y="119"/>
                        <a:pt x="199" y="118"/>
                      </a:cubicBezTo>
                      <a:cubicBezTo>
                        <a:pt x="198" y="117"/>
                        <a:pt x="193" y="115"/>
                        <a:pt x="190" y="114"/>
                      </a:cubicBezTo>
                      <a:cubicBezTo>
                        <a:pt x="188" y="113"/>
                        <a:pt x="186" y="113"/>
                        <a:pt x="185" y="112"/>
                      </a:cubicBezTo>
                      <a:cubicBezTo>
                        <a:pt x="184" y="112"/>
                        <a:pt x="181" y="112"/>
                        <a:pt x="179" y="113"/>
                      </a:cubicBezTo>
                      <a:cubicBezTo>
                        <a:pt x="177" y="113"/>
                        <a:pt x="176" y="113"/>
                        <a:pt x="175" y="113"/>
                      </a:cubicBezTo>
                      <a:cubicBezTo>
                        <a:pt x="174" y="114"/>
                        <a:pt x="172" y="116"/>
                        <a:pt x="170" y="125"/>
                      </a:cubicBezTo>
                      <a:cubicBezTo>
                        <a:pt x="170" y="126"/>
                        <a:pt x="170" y="127"/>
                        <a:pt x="169" y="127"/>
                      </a:cubicBezTo>
                      <a:cubicBezTo>
                        <a:pt x="169" y="130"/>
                        <a:pt x="166" y="133"/>
                        <a:pt x="165" y="135"/>
                      </a:cubicBezTo>
                      <a:cubicBezTo>
                        <a:pt x="164" y="136"/>
                        <a:pt x="163" y="137"/>
                        <a:pt x="162" y="137"/>
                      </a:cubicBezTo>
                      <a:cubicBezTo>
                        <a:pt x="162" y="138"/>
                        <a:pt x="161" y="139"/>
                        <a:pt x="160" y="139"/>
                      </a:cubicBezTo>
                      <a:cubicBezTo>
                        <a:pt x="156" y="139"/>
                        <a:pt x="153" y="132"/>
                        <a:pt x="152" y="131"/>
                      </a:cubicBezTo>
                      <a:cubicBezTo>
                        <a:pt x="151" y="129"/>
                        <a:pt x="153" y="126"/>
                        <a:pt x="156" y="122"/>
                      </a:cubicBezTo>
                      <a:cubicBezTo>
                        <a:pt x="156" y="121"/>
                        <a:pt x="156" y="120"/>
                        <a:pt x="157" y="120"/>
                      </a:cubicBezTo>
                      <a:cubicBezTo>
                        <a:pt x="157" y="119"/>
                        <a:pt x="156" y="117"/>
                        <a:pt x="155" y="116"/>
                      </a:cubicBezTo>
                      <a:cubicBezTo>
                        <a:pt x="155" y="115"/>
                        <a:pt x="154" y="114"/>
                        <a:pt x="154" y="112"/>
                      </a:cubicBezTo>
                      <a:cubicBezTo>
                        <a:pt x="153" y="109"/>
                        <a:pt x="153" y="106"/>
                        <a:pt x="153" y="103"/>
                      </a:cubicBezTo>
                      <a:cubicBezTo>
                        <a:pt x="153" y="102"/>
                        <a:pt x="154" y="101"/>
                        <a:pt x="154" y="100"/>
                      </a:cubicBezTo>
                      <a:cubicBezTo>
                        <a:pt x="154" y="99"/>
                        <a:pt x="152" y="97"/>
                        <a:pt x="148" y="94"/>
                      </a:cubicBezTo>
                      <a:cubicBezTo>
                        <a:pt x="146" y="92"/>
                        <a:pt x="146" y="88"/>
                        <a:pt x="147" y="84"/>
                      </a:cubicBezTo>
                      <a:cubicBezTo>
                        <a:pt x="147" y="84"/>
                        <a:pt x="148" y="82"/>
                        <a:pt x="148" y="82"/>
                      </a:cubicBezTo>
                      <a:cubicBezTo>
                        <a:pt x="148" y="79"/>
                        <a:pt x="150" y="76"/>
                        <a:pt x="156" y="72"/>
                      </a:cubicBezTo>
                      <a:cubicBezTo>
                        <a:pt x="157" y="71"/>
                        <a:pt x="157" y="71"/>
                        <a:pt x="157" y="71"/>
                      </a:cubicBezTo>
                      <a:cubicBezTo>
                        <a:pt x="157" y="71"/>
                        <a:pt x="157" y="71"/>
                        <a:pt x="157" y="69"/>
                      </a:cubicBezTo>
                      <a:cubicBezTo>
                        <a:pt x="156" y="67"/>
                        <a:pt x="156" y="66"/>
                        <a:pt x="156" y="65"/>
                      </a:cubicBezTo>
                      <a:cubicBezTo>
                        <a:pt x="156" y="61"/>
                        <a:pt x="162" y="60"/>
                        <a:pt x="167" y="58"/>
                      </a:cubicBezTo>
                      <a:cubicBezTo>
                        <a:pt x="169" y="58"/>
                        <a:pt x="170" y="58"/>
                        <a:pt x="170" y="58"/>
                      </a:cubicBezTo>
                      <a:cubicBezTo>
                        <a:pt x="170" y="57"/>
                        <a:pt x="171" y="55"/>
                        <a:pt x="171" y="48"/>
                      </a:cubicBezTo>
                      <a:cubicBezTo>
                        <a:pt x="171" y="47"/>
                        <a:pt x="171" y="47"/>
                        <a:pt x="171" y="46"/>
                      </a:cubicBezTo>
                      <a:cubicBezTo>
                        <a:pt x="171" y="43"/>
                        <a:pt x="176" y="38"/>
                        <a:pt x="177" y="37"/>
                      </a:cubicBezTo>
                      <a:cubicBezTo>
                        <a:pt x="178" y="36"/>
                        <a:pt x="178" y="33"/>
                        <a:pt x="177" y="30"/>
                      </a:cubicBezTo>
                      <a:cubicBezTo>
                        <a:pt x="176" y="30"/>
                        <a:pt x="175" y="30"/>
                        <a:pt x="174" y="29"/>
                      </a:cubicBezTo>
                      <a:cubicBezTo>
                        <a:pt x="173" y="28"/>
                        <a:pt x="172" y="27"/>
                        <a:pt x="172" y="25"/>
                      </a:cubicBezTo>
                      <a:cubicBezTo>
                        <a:pt x="172" y="24"/>
                        <a:pt x="172" y="22"/>
                        <a:pt x="173" y="2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63" name="Freeform 226"/>
                <p:cNvSpPr>
                  <a:spLocks/>
                </p:cNvSpPr>
                <p:nvPr/>
              </p:nvSpPr>
              <p:spPr bwMode="auto">
                <a:xfrm>
                  <a:off x="6480312" y="8097019"/>
                  <a:ext cx="1060806" cy="1202368"/>
                </a:xfrm>
                <a:custGeom>
                  <a:avLst/>
                  <a:gdLst>
                    <a:gd name="T0" fmla="*/ 218 w 288"/>
                    <a:gd name="T1" fmla="*/ 146 h 326"/>
                    <a:gd name="T2" fmla="*/ 232 w 288"/>
                    <a:gd name="T3" fmla="*/ 144 h 326"/>
                    <a:gd name="T4" fmla="*/ 265 w 288"/>
                    <a:gd name="T5" fmla="*/ 109 h 326"/>
                    <a:gd name="T6" fmla="*/ 271 w 288"/>
                    <a:gd name="T7" fmla="*/ 92 h 326"/>
                    <a:gd name="T8" fmla="*/ 287 w 288"/>
                    <a:gd name="T9" fmla="*/ 66 h 326"/>
                    <a:gd name="T10" fmla="*/ 215 w 288"/>
                    <a:gd name="T11" fmla="*/ 31 h 326"/>
                    <a:gd name="T12" fmla="*/ 209 w 288"/>
                    <a:gd name="T13" fmla="*/ 30 h 326"/>
                    <a:gd name="T14" fmla="*/ 205 w 288"/>
                    <a:gd name="T15" fmla="*/ 34 h 326"/>
                    <a:gd name="T16" fmla="*/ 196 w 288"/>
                    <a:gd name="T17" fmla="*/ 39 h 326"/>
                    <a:gd name="T18" fmla="*/ 189 w 288"/>
                    <a:gd name="T19" fmla="*/ 36 h 326"/>
                    <a:gd name="T20" fmla="*/ 182 w 288"/>
                    <a:gd name="T21" fmla="*/ 36 h 326"/>
                    <a:gd name="T22" fmla="*/ 166 w 288"/>
                    <a:gd name="T23" fmla="*/ 38 h 326"/>
                    <a:gd name="T24" fmla="*/ 151 w 288"/>
                    <a:gd name="T25" fmla="*/ 40 h 326"/>
                    <a:gd name="T26" fmla="*/ 129 w 288"/>
                    <a:gd name="T27" fmla="*/ 25 h 326"/>
                    <a:gd name="T28" fmla="*/ 118 w 288"/>
                    <a:gd name="T29" fmla="*/ 26 h 326"/>
                    <a:gd name="T30" fmla="*/ 109 w 288"/>
                    <a:gd name="T31" fmla="*/ 10 h 326"/>
                    <a:gd name="T32" fmla="*/ 99 w 288"/>
                    <a:gd name="T33" fmla="*/ 0 h 326"/>
                    <a:gd name="T34" fmla="*/ 93 w 288"/>
                    <a:gd name="T35" fmla="*/ 5 h 326"/>
                    <a:gd name="T36" fmla="*/ 84 w 288"/>
                    <a:gd name="T37" fmla="*/ 2 h 326"/>
                    <a:gd name="T38" fmla="*/ 81 w 288"/>
                    <a:gd name="T39" fmla="*/ 6 h 326"/>
                    <a:gd name="T40" fmla="*/ 68 w 288"/>
                    <a:gd name="T41" fmla="*/ 0 h 326"/>
                    <a:gd name="T42" fmla="*/ 63 w 288"/>
                    <a:gd name="T43" fmla="*/ 10 h 326"/>
                    <a:gd name="T44" fmla="*/ 69 w 288"/>
                    <a:gd name="T45" fmla="*/ 18 h 326"/>
                    <a:gd name="T46" fmla="*/ 61 w 288"/>
                    <a:gd name="T47" fmla="*/ 31 h 326"/>
                    <a:gd name="T48" fmla="*/ 78 w 288"/>
                    <a:gd name="T49" fmla="*/ 43 h 326"/>
                    <a:gd name="T50" fmla="*/ 95 w 288"/>
                    <a:gd name="T51" fmla="*/ 59 h 326"/>
                    <a:gd name="T52" fmla="*/ 81 w 288"/>
                    <a:gd name="T53" fmla="*/ 84 h 326"/>
                    <a:gd name="T54" fmla="*/ 70 w 288"/>
                    <a:gd name="T55" fmla="*/ 88 h 326"/>
                    <a:gd name="T56" fmla="*/ 58 w 288"/>
                    <a:gd name="T57" fmla="*/ 109 h 326"/>
                    <a:gd name="T58" fmla="*/ 64 w 288"/>
                    <a:gd name="T59" fmla="*/ 122 h 326"/>
                    <a:gd name="T60" fmla="*/ 62 w 288"/>
                    <a:gd name="T61" fmla="*/ 128 h 326"/>
                    <a:gd name="T62" fmla="*/ 54 w 288"/>
                    <a:gd name="T63" fmla="*/ 146 h 326"/>
                    <a:gd name="T64" fmla="*/ 44 w 288"/>
                    <a:gd name="T65" fmla="*/ 161 h 326"/>
                    <a:gd name="T66" fmla="*/ 36 w 288"/>
                    <a:gd name="T67" fmla="*/ 196 h 326"/>
                    <a:gd name="T68" fmla="*/ 32 w 288"/>
                    <a:gd name="T69" fmla="*/ 210 h 326"/>
                    <a:gd name="T70" fmla="*/ 23 w 288"/>
                    <a:gd name="T71" fmla="*/ 236 h 326"/>
                    <a:gd name="T72" fmla="*/ 1 w 288"/>
                    <a:gd name="T73" fmla="*/ 247 h 326"/>
                    <a:gd name="T74" fmla="*/ 1 w 288"/>
                    <a:gd name="T75" fmla="*/ 254 h 326"/>
                    <a:gd name="T76" fmla="*/ 8 w 288"/>
                    <a:gd name="T77" fmla="*/ 266 h 326"/>
                    <a:gd name="T78" fmla="*/ 19 w 288"/>
                    <a:gd name="T79" fmla="*/ 277 h 326"/>
                    <a:gd name="T80" fmla="*/ 21 w 288"/>
                    <a:gd name="T81" fmla="*/ 282 h 326"/>
                    <a:gd name="T82" fmla="*/ 30 w 288"/>
                    <a:gd name="T83" fmla="*/ 287 h 326"/>
                    <a:gd name="T84" fmla="*/ 52 w 288"/>
                    <a:gd name="T85" fmla="*/ 303 h 326"/>
                    <a:gd name="T86" fmla="*/ 70 w 288"/>
                    <a:gd name="T87" fmla="*/ 322 h 326"/>
                    <a:gd name="T88" fmla="*/ 84 w 288"/>
                    <a:gd name="T89" fmla="*/ 322 h 326"/>
                    <a:gd name="T90" fmla="*/ 95 w 288"/>
                    <a:gd name="T91" fmla="*/ 311 h 326"/>
                    <a:gd name="T92" fmla="*/ 99 w 288"/>
                    <a:gd name="T93" fmla="*/ 296 h 326"/>
                    <a:gd name="T94" fmla="*/ 103 w 288"/>
                    <a:gd name="T95" fmla="*/ 287 h 326"/>
                    <a:gd name="T96" fmla="*/ 120 w 288"/>
                    <a:gd name="T97" fmla="*/ 290 h 326"/>
                    <a:gd name="T98" fmla="*/ 129 w 288"/>
                    <a:gd name="T99" fmla="*/ 286 h 326"/>
                    <a:gd name="T100" fmla="*/ 140 w 288"/>
                    <a:gd name="T101" fmla="*/ 264 h 326"/>
                    <a:gd name="T102" fmla="*/ 151 w 288"/>
                    <a:gd name="T103" fmla="*/ 255 h 326"/>
                    <a:gd name="T104" fmla="*/ 171 w 288"/>
                    <a:gd name="T105" fmla="*/ 263 h 326"/>
                    <a:gd name="T106" fmla="*/ 171 w 288"/>
                    <a:gd name="T107" fmla="*/ 253 h 326"/>
                    <a:gd name="T108" fmla="*/ 182 w 288"/>
                    <a:gd name="T109" fmla="*/ 238 h 326"/>
                    <a:gd name="T110" fmla="*/ 196 w 288"/>
                    <a:gd name="T111" fmla="*/ 239 h 326"/>
                    <a:gd name="T112" fmla="*/ 209 w 288"/>
                    <a:gd name="T113" fmla="*/ 226 h 326"/>
                    <a:gd name="T114" fmla="*/ 203 w 288"/>
                    <a:gd name="T115" fmla="*/ 219 h 326"/>
                    <a:gd name="T116" fmla="*/ 209 w 288"/>
                    <a:gd name="T117" fmla="*/ 204 h 326"/>
                    <a:gd name="T118" fmla="*/ 211 w 288"/>
                    <a:gd name="T119" fmla="*/ 186 h 326"/>
                    <a:gd name="T120" fmla="*/ 205 w 288"/>
                    <a:gd name="T121" fmla="*/ 163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8" h="326">
                      <a:moveTo>
                        <a:pt x="206" y="160"/>
                      </a:moveTo>
                      <a:cubicBezTo>
                        <a:pt x="206" y="155"/>
                        <a:pt x="218" y="146"/>
                        <a:pt x="218" y="146"/>
                      </a:cubicBezTo>
                      <a:cubicBezTo>
                        <a:pt x="220" y="145"/>
                        <a:pt x="222" y="145"/>
                        <a:pt x="227" y="145"/>
                      </a:cubicBezTo>
                      <a:cubicBezTo>
                        <a:pt x="229" y="145"/>
                        <a:pt x="231" y="145"/>
                        <a:pt x="232" y="144"/>
                      </a:cubicBezTo>
                      <a:cubicBezTo>
                        <a:pt x="235" y="143"/>
                        <a:pt x="247" y="128"/>
                        <a:pt x="249" y="124"/>
                      </a:cubicBezTo>
                      <a:cubicBezTo>
                        <a:pt x="251" y="119"/>
                        <a:pt x="261" y="110"/>
                        <a:pt x="265" y="109"/>
                      </a:cubicBezTo>
                      <a:cubicBezTo>
                        <a:pt x="266" y="108"/>
                        <a:pt x="268" y="102"/>
                        <a:pt x="268" y="99"/>
                      </a:cubicBezTo>
                      <a:cubicBezTo>
                        <a:pt x="269" y="96"/>
                        <a:pt x="270" y="93"/>
                        <a:pt x="271" y="92"/>
                      </a:cubicBezTo>
                      <a:cubicBezTo>
                        <a:pt x="272" y="91"/>
                        <a:pt x="273" y="86"/>
                        <a:pt x="273" y="78"/>
                      </a:cubicBezTo>
                      <a:cubicBezTo>
                        <a:pt x="273" y="72"/>
                        <a:pt x="285" y="67"/>
                        <a:pt x="287" y="66"/>
                      </a:cubicBezTo>
                      <a:cubicBezTo>
                        <a:pt x="287" y="65"/>
                        <a:pt x="288" y="62"/>
                        <a:pt x="288" y="59"/>
                      </a:cubicBezTo>
                      <a:cubicBezTo>
                        <a:pt x="268" y="58"/>
                        <a:pt x="244" y="49"/>
                        <a:pt x="215" y="31"/>
                      </a:cubicBezTo>
                      <a:cubicBezTo>
                        <a:pt x="214" y="30"/>
                        <a:pt x="214" y="30"/>
                        <a:pt x="214" y="30"/>
                      </a:cubicBezTo>
                      <a:cubicBezTo>
                        <a:pt x="212" y="29"/>
                        <a:pt x="211" y="29"/>
                        <a:pt x="209" y="30"/>
                      </a:cubicBezTo>
                      <a:cubicBezTo>
                        <a:pt x="208" y="30"/>
                        <a:pt x="208" y="30"/>
                        <a:pt x="207" y="30"/>
                      </a:cubicBezTo>
                      <a:cubicBezTo>
                        <a:pt x="206" y="31"/>
                        <a:pt x="206" y="33"/>
                        <a:pt x="205" y="34"/>
                      </a:cubicBezTo>
                      <a:cubicBezTo>
                        <a:pt x="205" y="35"/>
                        <a:pt x="204" y="36"/>
                        <a:pt x="204" y="37"/>
                      </a:cubicBezTo>
                      <a:cubicBezTo>
                        <a:pt x="202" y="41"/>
                        <a:pt x="198" y="40"/>
                        <a:pt x="196" y="39"/>
                      </a:cubicBezTo>
                      <a:cubicBezTo>
                        <a:pt x="195" y="39"/>
                        <a:pt x="195" y="39"/>
                        <a:pt x="195" y="39"/>
                      </a:cubicBezTo>
                      <a:cubicBezTo>
                        <a:pt x="193" y="39"/>
                        <a:pt x="191" y="38"/>
                        <a:pt x="189" y="36"/>
                      </a:cubicBezTo>
                      <a:cubicBezTo>
                        <a:pt x="188" y="35"/>
                        <a:pt x="187" y="34"/>
                        <a:pt x="186" y="34"/>
                      </a:cubicBezTo>
                      <a:cubicBezTo>
                        <a:pt x="185" y="33"/>
                        <a:pt x="184" y="33"/>
                        <a:pt x="182" y="36"/>
                      </a:cubicBezTo>
                      <a:cubicBezTo>
                        <a:pt x="181" y="37"/>
                        <a:pt x="180" y="38"/>
                        <a:pt x="179" y="39"/>
                      </a:cubicBezTo>
                      <a:cubicBezTo>
                        <a:pt x="176" y="41"/>
                        <a:pt x="171" y="41"/>
                        <a:pt x="166" y="38"/>
                      </a:cubicBezTo>
                      <a:cubicBezTo>
                        <a:pt x="164" y="36"/>
                        <a:pt x="159" y="38"/>
                        <a:pt x="156" y="39"/>
                      </a:cubicBezTo>
                      <a:cubicBezTo>
                        <a:pt x="154" y="39"/>
                        <a:pt x="152" y="40"/>
                        <a:pt x="151" y="40"/>
                      </a:cubicBezTo>
                      <a:cubicBezTo>
                        <a:pt x="146" y="40"/>
                        <a:pt x="141" y="32"/>
                        <a:pt x="141" y="31"/>
                      </a:cubicBezTo>
                      <a:cubicBezTo>
                        <a:pt x="140" y="30"/>
                        <a:pt x="131" y="25"/>
                        <a:pt x="129" y="25"/>
                      </a:cubicBezTo>
                      <a:cubicBezTo>
                        <a:pt x="128" y="25"/>
                        <a:pt x="125" y="25"/>
                        <a:pt x="123" y="26"/>
                      </a:cubicBezTo>
                      <a:cubicBezTo>
                        <a:pt x="121" y="26"/>
                        <a:pt x="119" y="26"/>
                        <a:pt x="118" y="26"/>
                      </a:cubicBezTo>
                      <a:cubicBezTo>
                        <a:pt x="115" y="26"/>
                        <a:pt x="112" y="23"/>
                        <a:pt x="109" y="17"/>
                      </a:cubicBezTo>
                      <a:cubicBezTo>
                        <a:pt x="108" y="15"/>
                        <a:pt x="108" y="12"/>
                        <a:pt x="109" y="10"/>
                      </a:cubicBezTo>
                      <a:cubicBezTo>
                        <a:pt x="109" y="8"/>
                        <a:pt x="109" y="7"/>
                        <a:pt x="109" y="5"/>
                      </a:cubicBezTo>
                      <a:cubicBezTo>
                        <a:pt x="109" y="2"/>
                        <a:pt x="102" y="0"/>
                        <a:pt x="99" y="0"/>
                      </a:cubicBezTo>
                      <a:cubicBezTo>
                        <a:pt x="98" y="0"/>
                        <a:pt x="97" y="1"/>
                        <a:pt x="97" y="2"/>
                      </a:cubicBezTo>
                      <a:cubicBezTo>
                        <a:pt x="96" y="3"/>
                        <a:pt x="95" y="4"/>
                        <a:pt x="93" y="5"/>
                      </a:cubicBezTo>
                      <a:cubicBezTo>
                        <a:pt x="90" y="7"/>
                        <a:pt x="87" y="5"/>
                        <a:pt x="86" y="4"/>
                      </a:cubicBezTo>
                      <a:cubicBezTo>
                        <a:pt x="86" y="3"/>
                        <a:pt x="85" y="3"/>
                        <a:pt x="84" y="2"/>
                      </a:cubicBezTo>
                      <a:cubicBezTo>
                        <a:pt x="85" y="2"/>
                        <a:pt x="84" y="3"/>
                        <a:pt x="84" y="3"/>
                      </a:cubicBezTo>
                      <a:cubicBezTo>
                        <a:pt x="83" y="4"/>
                        <a:pt x="82" y="5"/>
                        <a:pt x="81" y="6"/>
                      </a:cubicBezTo>
                      <a:cubicBezTo>
                        <a:pt x="78" y="7"/>
                        <a:pt x="75" y="5"/>
                        <a:pt x="72" y="3"/>
                      </a:cubicBezTo>
                      <a:cubicBezTo>
                        <a:pt x="71" y="1"/>
                        <a:pt x="69" y="0"/>
                        <a:pt x="68" y="0"/>
                      </a:cubicBezTo>
                      <a:cubicBezTo>
                        <a:pt x="67" y="0"/>
                        <a:pt x="66" y="4"/>
                        <a:pt x="65" y="6"/>
                      </a:cubicBezTo>
                      <a:cubicBezTo>
                        <a:pt x="64" y="7"/>
                        <a:pt x="63" y="9"/>
                        <a:pt x="63" y="10"/>
                      </a:cubicBezTo>
                      <a:cubicBezTo>
                        <a:pt x="63" y="10"/>
                        <a:pt x="63" y="12"/>
                        <a:pt x="69" y="17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73" y="21"/>
                        <a:pt x="68" y="28"/>
                        <a:pt x="67" y="29"/>
                      </a:cubicBezTo>
                      <a:cubicBezTo>
                        <a:pt x="66" y="30"/>
                        <a:pt x="64" y="31"/>
                        <a:pt x="61" y="31"/>
                      </a:cubicBezTo>
                      <a:cubicBezTo>
                        <a:pt x="63" y="33"/>
                        <a:pt x="64" y="35"/>
                        <a:pt x="66" y="36"/>
                      </a:cubicBezTo>
                      <a:cubicBezTo>
                        <a:pt x="69" y="37"/>
                        <a:pt x="76" y="40"/>
                        <a:pt x="78" y="43"/>
                      </a:cubicBezTo>
                      <a:cubicBezTo>
                        <a:pt x="78" y="43"/>
                        <a:pt x="80" y="44"/>
                        <a:pt x="82" y="46"/>
                      </a:cubicBezTo>
                      <a:cubicBezTo>
                        <a:pt x="91" y="52"/>
                        <a:pt x="95" y="56"/>
                        <a:pt x="95" y="59"/>
                      </a:cubicBezTo>
                      <a:cubicBezTo>
                        <a:pt x="96" y="62"/>
                        <a:pt x="95" y="71"/>
                        <a:pt x="93" y="73"/>
                      </a:cubicBezTo>
                      <a:cubicBezTo>
                        <a:pt x="91" y="74"/>
                        <a:pt x="83" y="82"/>
                        <a:pt x="81" y="84"/>
                      </a:cubicBezTo>
                      <a:cubicBezTo>
                        <a:pt x="79" y="85"/>
                        <a:pt x="77" y="86"/>
                        <a:pt x="74" y="87"/>
                      </a:cubicBezTo>
                      <a:cubicBezTo>
                        <a:pt x="72" y="87"/>
                        <a:pt x="71" y="88"/>
                        <a:pt x="70" y="88"/>
                      </a:cubicBezTo>
                      <a:cubicBezTo>
                        <a:pt x="69" y="89"/>
                        <a:pt x="59" y="99"/>
                        <a:pt x="58" y="101"/>
                      </a:cubicBezTo>
                      <a:cubicBezTo>
                        <a:pt x="57" y="105"/>
                        <a:pt x="57" y="109"/>
                        <a:pt x="58" y="109"/>
                      </a:cubicBezTo>
                      <a:cubicBezTo>
                        <a:pt x="62" y="111"/>
                        <a:pt x="66" y="116"/>
                        <a:pt x="65" y="119"/>
                      </a:cubicBezTo>
                      <a:cubicBezTo>
                        <a:pt x="65" y="120"/>
                        <a:pt x="64" y="121"/>
                        <a:pt x="64" y="122"/>
                      </a:cubicBezTo>
                      <a:cubicBezTo>
                        <a:pt x="63" y="124"/>
                        <a:pt x="62" y="125"/>
                        <a:pt x="62" y="126"/>
                      </a:cubicBezTo>
                      <a:cubicBezTo>
                        <a:pt x="62" y="128"/>
                        <a:pt x="62" y="128"/>
                        <a:pt x="62" y="128"/>
                      </a:cubicBezTo>
                      <a:cubicBezTo>
                        <a:pt x="62" y="135"/>
                        <a:pt x="62" y="139"/>
                        <a:pt x="61" y="141"/>
                      </a:cubicBezTo>
                      <a:cubicBezTo>
                        <a:pt x="60" y="142"/>
                        <a:pt x="58" y="143"/>
                        <a:pt x="54" y="146"/>
                      </a:cubicBezTo>
                      <a:cubicBezTo>
                        <a:pt x="51" y="148"/>
                        <a:pt x="46" y="151"/>
                        <a:pt x="45" y="152"/>
                      </a:cubicBezTo>
                      <a:cubicBezTo>
                        <a:pt x="45" y="153"/>
                        <a:pt x="45" y="156"/>
                        <a:pt x="44" y="161"/>
                      </a:cubicBezTo>
                      <a:cubicBezTo>
                        <a:pt x="44" y="168"/>
                        <a:pt x="43" y="177"/>
                        <a:pt x="43" y="179"/>
                      </a:cubicBezTo>
                      <a:cubicBezTo>
                        <a:pt x="43" y="185"/>
                        <a:pt x="37" y="194"/>
                        <a:pt x="36" y="196"/>
                      </a:cubicBezTo>
                      <a:cubicBezTo>
                        <a:pt x="35" y="197"/>
                        <a:pt x="34" y="202"/>
                        <a:pt x="34" y="203"/>
                      </a:cubicBezTo>
                      <a:cubicBezTo>
                        <a:pt x="34" y="204"/>
                        <a:pt x="33" y="206"/>
                        <a:pt x="32" y="210"/>
                      </a:cubicBezTo>
                      <a:cubicBezTo>
                        <a:pt x="32" y="213"/>
                        <a:pt x="31" y="215"/>
                        <a:pt x="31" y="217"/>
                      </a:cubicBezTo>
                      <a:cubicBezTo>
                        <a:pt x="30" y="221"/>
                        <a:pt x="25" y="234"/>
                        <a:pt x="23" y="236"/>
                      </a:cubicBezTo>
                      <a:cubicBezTo>
                        <a:pt x="22" y="237"/>
                        <a:pt x="20" y="238"/>
                        <a:pt x="16" y="239"/>
                      </a:cubicBezTo>
                      <a:cubicBezTo>
                        <a:pt x="12" y="241"/>
                        <a:pt x="3" y="246"/>
                        <a:pt x="1" y="247"/>
                      </a:cubicBezTo>
                      <a:cubicBezTo>
                        <a:pt x="1" y="248"/>
                        <a:pt x="1" y="249"/>
                        <a:pt x="1" y="249"/>
                      </a:cubicBezTo>
                      <a:cubicBezTo>
                        <a:pt x="1" y="251"/>
                        <a:pt x="0" y="252"/>
                        <a:pt x="1" y="254"/>
                      </a:cubicBezTo>
                      <a:cubicBezTo>
                        <a:pt x="2" y="255"/>
                        <a:pt x="3" y="257"/>
                        <a:pt x="4" y="258"/>
                      </a:cubicBezTo>
                      <a:cubicBezTo>
                        <a:pt x="5" y="260"/>
                        <a:pt x="7" y="263"/>
                        <a:pt x="8" y="266"/>
                      </a:cubicBezTo>
                      <a:cubicBezTo>
                        <a:pt x="11" y="266"/>
                        <a:pt x="15" y="269"/>
                        <a:pt x="15" y="269"/>
                      </a:cubicBezTo>
                      <a:cubicBezTo>
                        <a:pt x="16" y="270"/>
                        <a:pt x="19" y="273"/>
                        <a:pt x="19" y="277"/>
                      </a:cubicBezTo>
                      <a:cubicBezTo>
                        <a:pt x="19" y="280"/>
                        <a:pt x="19" y="280"/>
                        <a:pt x="20" y="281"/>
                      </a:cubicBezTo>
                      <a:cubicBezTo>
                        <a:pt x="20" y="281"/>
                        <a:pt x="21" y="281"/>
                        <a:pt x="21" y="282"/>
                      </a:cubicBezTo>
                      <a:cubicBezTo>
                        <a:pt x="22" y="283"/>
                        <a:pt x="26" y="285"/>
                        <a:pt x="29" y="287"/>
                      </a:cubicBezTo>
                      <a:cubicBezTo>
                        <a:pt x="30" y="287"/>
                        <a:pt x="30" y="287"/>
                        <a:pt x="30" y="287"/>
                      </a:cubicBezTo>
                      <a:cubicBezTo>
                        <a:pt x="33" y="289"/>
                        <a:pt x="41" y="289"/>
                        <a:pt x="45" y="289"/>
                      </a:cubicBezTo>
                      <a:cubicBezTo>
                        <a:pt x="50" y="289"/>
                        <a:pt x="52" y="303"/>
                        <a:pt x="52" y="303"/>
                      </a:cubicBezTo>
                      <a:cubicBezTo>
                        <a:pt x="53" y="304"/>
                        <a:pt x="58" y="305"/>
                        <a:pt x="63" y="305"/>
                      </a:cubicBezTo>
                      <a:cubicBezTo>
                        <a:pt x="69" y="305"/>
                        <a:pt x="70" y="322"/>
                        <a:pt x="70" y="322"/>
                      </a:cubicBezTo>
                      <a:cubicBezTo>
                        <a:pt x="70" y="324"/>
                        <a:pt x="74" y="326"/>
                        <a:pt x="77" y="326"/>
                      </a:cubicBezTo>
                      <a:cubicBezTo>
                        <a:pt x="79" y="326"/>
                        <a:pt x="82" y="324"/>
                        <a:pt x="84" y="322"/>
                      </a:cubicBezTo>
                      <a:cubicBezTo>
                        <a:pt x="85" y="321"/>
                        <a:pt x="86" y="321"/>
                        <a:pt x="87" y="320"/>
                      </a:cubicBezTo>
                      <a:cubicBezTo>
                        <a:pt x="89" y="319"/>
                        <a:pt x="92" y="314"/>
                        <a:pt x="95" y="311"/>
                      </a:cubicBezTo>
                      <a:cubicBezTo>
                        <a:pt x="96" y="310"/>
                        <a:pt x="97" y="309"/>
                        <a:pt x="98" y="308"/>
                      </a:cubicBezTo>
                      <a:cubicBezTo>
                        <a:pt x="100" y="306"/>
                        <a:pt x="99" y="300"/>
                        <a:pt x="99" y="296"/>
                      </a:cubicBezTo>
                      <a:cubicBezTo>
                        <a:pt x="99" y="294"/>
                        <a:pt x="99" y="292"/>
                        <a:pt x="100" y="291"/>
                      </a:cubicBezTo>
                      <a:cubicBezTo>
                        <a:pt x="100" y="289"/>
                        <a:pt x="101" y="288"/>
                        <a:pt x="103" y="287"/>
                      </a:cubicBezTo>
                      <a:cubicBezTo>
                        <a:pt x="105" y="286"/>
                        <a:pt x="110" y="287"/>
                        <a:pt x="112" y="289"/>
                      </a:cubicBezTo>
                      <a:cubicBezTo>
                        <a:pt x="114" y="291"/>
                        <a:pt x="117" y="291"/>
                        <a:pt x="120" y="290"/>
                      </a:cubicBezTo>
                      <a:cubicBezTo>
                        <a:pt x="120" y="290"/>
                        <a:pt x="120" y="290"/>
                        <a:pt x="120" y="290"/>
                      </a:cubicBezTo>
                      <a:cubicBezTo>
                        <a:pt x="122" y="290"/>
                        <a:pt x="126" y="288"/>
                        <a:pt x="129" y="286"/>
                      </a:cubicBezTo>
                      <a:cubicBezTo>
                        <a:pt x="130" y="286"/>
                        <a:pt x="132" y="285"/>
                        <a:pt x="133" y="285"/>
                      </a:cubicBezTo>
                      <a:cubicBezTo>
                        <a:pt x="133" y="284"/>
                        <a:pt x="135" y="281"/>
                        <a:pt x="140" y="264"/>
                      </a:cubicBezTo>
                      <a:cubicBezTo>
                        <a:pt x="140" y="263"/>
                        <a:pt x="141" y="262"/>
                        <a:pt x="141" y="262"/>
                      </a:cubicBezTo>
                      <a:cubicBezTo>
                        <a:pt x="141" y="259"/>
                        <a:pt x="148" y="256"/>
                        <a:pt x="151" y="255"/>
                      </a:cubicBezTo>
                      <a:cubicBezTo>
                        <a:pt x="155" y="254"/>
                        <a:pt x="163" y="267"/>
                        <a:pt x="165" y="270"/>
                      </a:cubicBezTo>
                      <a:cubicBezTo>
                        <a:pt x="167" y="269"/>
                        <a:pt x="170" y="265"/>
                        <a:pt x="171" y="263"/>
                      </a:cubicBezTo>
                      <a:cubicBezTo>
                        <a:pt x="173" y="261"/>
                        <a:pt x="173" y="260"/>
                        <a:pt x="174" y="259"/>
                      </a:cubicBezTo>
                      <a:cubicBezTo>
                        <a:pt x="174" y="258"/>
                        <a:pt x="172" y="255"/>
                        <a:pt x="171" y="253"/>
                      </a:cubicBezTo>
                      <a:cubicBezTo>
                        <a:pt x="170" y="252"/>
                        <a:pt x="170" y="251"/>
                        <a:pt x="169" y="250"/>
                      </a:cubicBezTo>
                      <a:cubicBezTo>
                        <a:pt x="167" y="246"/>
                        <a:pt x="177" y="240"/>
                        <a:pt x="182" y="238"/>
                      </a:cubicBezTo>
                      <a:cubicBezTo>
                        <a:pt x="183" y="237"/>
                        <a:pt x="186" y="237"/>
                        <a:pt x="190" y="238"/>
                      </a:cubicBezTo>
                      <a:cubicBezTo>
                        <a:pt x="192" y="238"/>
                        <a:pt x="194" y="239"/>
                        <a:pt x="196" y="239"/>
                      </a:cubicBezTo>
                      <a:cubicBezTo>
                        <a:pt x="197" y="239"/>
                        <a:pt x="201" y="235"/>
                        <a:pt x="207" y="228"/>
                      </a:cubicBezTo>
                      <a:cubicBezTo>
                        <a:pt x="208" y="227"/>
                        <a:pt x="208" y="227"/>
                        <a:pt x="209" y="226"/>
                      </a:cubicBezTo>
                      <a:cubicBezTo>
                        <a:pt x="209" y="225"/>
                        <a:pt x="207" y="223"/>
                        <a:pt x="206" y="222"/>
                      </a:cubicBezTo>
                      <a:cubicBezTo>
                        <a:pt x="204" y="221"/>
                        <a:pt x="204" y="220"/>
                        <a:pt x="203" y="219"/>
                      </a:cubicBezTo>
                      <a:cubicBezTo>
                        <a:pt x="201" y="215"/>
                        <a:pt x="204" y="211"/>
                        <a:pt x="207" y="207"/>
                      </a:cubicBezTo>
                      <a:cubicBezTo>
                        <a:pt x="208" y="206"/>
                        <a:pt x="209" y="205"/>
                        <a:pt x="209" y="204"/>
                      </a:cubicBezTo>
                      <a:cubicBezTo>
                        <a:pt x="210" y="202"/>
                        <a:pt x="213" y="196"/>
                        <a:pt x="215" y="192"/>
                      </a:cubicBezTo>
                      <a:cubicBezTo>
                        <a:pt x="215" y="190"/>
                        <a:pt x="213" y="188"/>
                        <a:pt x="211" y="186"/>
                      </a:cubicBezTo>
                      <a:cubicBezTo>
                        <a:pt x="210" y="184"/>
                        <a:pt x="209" y="183"/>
                        <a:pt x="208" y="181"/>
                      </a:cubicBezTo>
                      <a:cubicBezTo>
                        <a:pt x="205" y="176"/>
                        <a:pt x="205" y="168"/>
                        <a:pt x="205" y="163"/>
                      </a:cubicBezTo>
                      <a:cubicBezTo>
                        <a:pt x="205" y="162"/>
                        <a:pt x="206" y="161"/>
                        <a:pt x="206" y="16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64" name="Freeform 228"/>
                <p:cNvSpPr>
                  <a:spLocks/>
                </p:cNvSpPr>
                <p:nvPr/>
              </p:nvSpPr>
              <p:spPr bwMode="auto">
                <a:xfrm>
                  <a:off x="5575778" y="8466555"/>
                  <a:ext cx="503745" cy="334604"/>
                </a:xfrm>
                <a:custGeom>
                  <a:avLst/>
                  <a:gdLst>
                    <a:gd name="T0" fmla="*/ 77 w 137"/>
                    <a:gd name="T1" fmla="*/ 86 h 91"/>
                    <a:gd name="T2" fmla="*/ 79 w 137"/>
                    <a:gd name="T3" fmla="*/ 84 h 91"/>
                    <a:gd name="T4" fmla="*/ 97 w 137"/>
                    <a:gd name="T5" fmla="*/ 76 h 91"/>
                    <a:gd name="T6" fmla="*/ 99 w 137"/>
                    <a:gd name="T7" fmla="*/ 77 h 91"/>
                    <a:gd name="T8" fmla="*/ 104 w 137"/>
                    <a:gd name="T9" fmla="*/ 81 h 91"/>
                    <a:gd name="T10" fmla="*/ 109 w 137"/>
                    <a:gd name="T11" fmla="*/ 81 h 91"/>
                    <a:gd name="T12" fmla="*/ 118 w 137"/>
                    <a:gd name="T13" fmla="*/ 83 h 91"/>
                    <a:gd name="T14" fmla="*/ 120 w 137"/>
                    <a:gd name="T15" fmla="*/ 85 h 91"/>
                    <a:gd name="T16" fmla="*/ 125 w 137"/>
                    <a:gd name="T17" fmla="*/ 90 h 91"/>
                    <a:gd name="T18" fmla="*/ 125 w 137"/>
                    <a:gd name="T19" fmla="*/ 90 h 91"/>
                    <a:gd name="T20" fmla="*/ 137 w 137"/>
                    <a:gd name="T21" fmla="*/ 85 h 91"/>
                    <a:gd name="T22" fmla="*/ 137 w 137"/>
                    <a:gd name="T23" fmla="*/ 85 h 91"/>
                    <a:gd name="T24" fmla="*/ 135 w 137"/>
                    <a:gd name="T25" fmla="*/ 79 h 91"/>
                    <a:gd name="T26" fmla="*/ 133 w 137"/>
                    <a:gd name="T27" fmla="*/ 78 h 91"/>
                    <a:gd name="T28" fmla="*/ 133 w 137"/>
                    <a:gd name="T29" fmla="*/ 59 h 91"/>
                    <a:gd name="T30" fmla="*/ 133 w 137"/>
                    <a:gd name="T31" fmla="*/ 53 h 91"/>
                    <a:gd name="T32" fmla="*/ 125 w 137"/>
                    <a:gd name="T33" fmla="*/ 48 h 91"/>
                    <a:gd name="T34" fmla="*/ 121 w 137"/>
                    <a:gd name="T35" fmla="*/ 46 h 91"/>
                    <a:gd name="T36" fmla="*/ 118 w 137"/>
                    <a:gd name="T37" fmla="*/ 36 h 91"/>
                    <a:gd name="T38" fmla="*/ 117 w 137"/>
                    <a:gd name="T39" fmla="*/ 31 h 91"/>
                    <a:gd name="T40" fmla="*/ 106 w 137"/>
                    <a:gd name="T41" fmla="*/ 28 h 91"/>
                    <a:gd name="T42" fmla="*/ 104 w 137"/>
                    <a:gd name="T43" fmla="*/ 27 h 91"/>
                    <a:gd name="T44" fmla="*/ 93 w 137"/>
                    <a:gd name="T45" fmla="*/ 23 h 91"/>
                    <a:gd name="T46" fmla="*/ 91 w 137"/>
                    <a:gd name="T47" fmla="*/ 22 h 91"/>
                    <a:gd name="T48" fmla="*/ 90 w 137"/>
                    <a:gd name="T49" fmla="*/ 25 h 91"/>
                    <a:gd name="T50" fmla="*/ 87 w 137"/>
                    <a:gd name="T51" fmla="*/ 28 h 91"/>
                    <a:gd name="T52" fmla="*/ 85 w 137"/>
                    <a:gd name="T53" fmla="*/ 29 h 91"/>
                    <a:gd name="T54" fmla="*/ 79 w 137"/>
                    <a:gd name="T55" fmla="*/ 25 h 91"/>
                    <a:gd name="T56" fmla="*/ 77 w 137"/>
                    <a:gd name="T57" fmla="*/ 23 h 91"/>
                    <a:gd name="T58" fmla="*/ 72 w 137"/>
                    <a:gd name="T59" fmla="*/ 26 h 91"/>
                    <a:gd name="T60" fmla="*/ 67 w 137"/>
                    <a:gd name="T61" fmla="*/ 28 h 91"/>
                    <a:gd name="T62" fmla="*/ 57 w 137"/>
                    <a:gd name="T63" fmla="*/ 24 h 91"/>
                    <a:gd name="T64" fmla="*/ 54 w 137"/>
                    <a:gd name="T65" fmla="*/ 23 h 91"/>
                    <a:gd name="T66" fmla="*/ 44 w 137"/>
                    <a:gd name="T67" fmla="*/ 9 h 91"/>
                    <a:gd name="T68" fmla="*/ 25 w 137"/>
                    <a:gd name="T69" fmla="*/ 0 h 91"/>
                    <a:gd name="T70" fmla="*/ 24 w 137"/>
                    <a:gd name="T71" fmla="*/ 2 h 91"/>
                    <a:gd name="T72" fmla="*/ 18 w 137"/>
                    <a:gd name="T73" fmla="*/ 6 h 91"/>
                    <a:gd name="T74" fmla="*/ 14 w 137"/>
                    <a:gd name="T75" fmla="*/ 6 h 91"/>
                    <a:gd name="T76" fmla="*/ 7 w 137"/>
                    <a:gd name="T77" fmla="*/ 6 h 91"/>
                    <a:gd name="T78" fmla="*/ 7 w 137"/>
                    <a:gd name="T79" fmla="*/ 6 h 91"/>
                    <a:gd name="T80" fmla="*/ 5 w 137"/>
                    <a:gd name="T81" fmla="*/ 22 h 91"/>
                    <a:gd name="T82" fmla="*/ 2 w 137"/>
                    <a:gd name="T83" fmla="*/ 23 h 91"/>
                    <a:gd name="T84" fmla="*/ 0 w 137"/>
                    <a:gd name="T85" fmla="*/ 25 h 91"/>
                    <a:gd name="T86" fmla="*/ 0 w 137"/>
                    <a:gd name="T87" fmla="*/ 25 h 91"/>
                    <a:gd name="T88" fmla="*/ 1 w 137"/>
                    <a:gd name="T89" fmla="*/ 27 h 91"/>
                    <a:gd name="T90" fmla="*/ 5 w 137"/>
                    <a:gd name="T91" fmla="*/ 37 h 91"/>
                    <a:gd name="T92" fmla="*/ 19 w 137"/>
                    <a:gd name="T93" fmla="*/ 43 h 91"/>
                    <a:gd name="T94" fmla="*/ 21 w 137"/>
                    <a:gd name="T95" fmla="*/ 43 h 91"/>
                    <a:gd name="T96" fmla="*/ 44 w 137"/>
                    <a:gd name="T97" fmla="*/ 47 h 91"/>
                    <a:gd name="T98" fmla="*/ 45 w 137"/>
                    <a:gd name="T99" fmla="*/ 51 h 91"/>
                    <a:gd name="T100" fmla="*/ 47 w 137"/>
                    <a:gd name="T101" fmla="*/ 59 h 91"/>
                    <a:gd name="T102" fmla="*/ 49 w 137"/>
                    <a:gd name="T103" fmla="*/ 60 h 91"/>
                    <a:gd name="T104" fmla="*/ 54 w 137"/>
                    <a:gd name="T105" fmla="*/ 69 h 91"/>
                    <a:gd name="T106" fmla="*/ 53 w 137"/>
                    <a:gd name="T107" fmla="*/ 71 h 91"/>
                    <a:gd name="T108" fmla="*/ 51 w 137"/>
                    <a:gd name="T109" fmla="*/ 76 h 91"/>
                    <a:gd name="T110" fmla="*/ 58 w 137"/>
                    <a:gd name="T111" fmla="*/ 91 h 91"/>
                    <a:gd name="T112" fmla="*/ 77 w 137"/>
                    <a:gd name="T113" fmla="*/ 86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7" h="91">
                      <a:moveTo>
                        <a:pt x="77" y="86"/>
                      </a:moveTo>
                      <a:cubicBezTo>
                        <a:pt x="78" y="85"/>
                        <a:pt x="78" y="85"/>
                        <a:pt x="79" y="84"/>
                      </a:cubicBezTo>
                      <a:cubicBezTo>
                        <a:pt x="89" y="78"/>
                        <a:pt x="95" y="75"/>
                        <a:pt x="97" y="76"/>
                      </a:cubicBezTo>
                      <a:cubicBezTo>
                        <a:pt x="98" y="76"/>
                        <a:pt x="99" y="77"/>
                        <a:pt x="99" y="77"/>
                      </a:cubicBezTo>
                      <a:cubicBezTo>
                        <a:pt x="101" y="80"/>
                        <a:pt x="101" y="80"/>
                        <a:pt x="104" y="81"/>
                      </a:cubicBezTo>
                      <a:cubicBezTo>
                        <a:pt x="105" y="81"/>
                        <a:pt x="107" y="81"/>
                        <a:pt x="109" y="81"/>
                      </a:cubicBezTo>
                      <a:cubicBezTo>
                        <a:pt x="112" y="81"/>
                        <a:pt x="116" y="80"/>
                        <a:pt x="118" y="83"/>
                      </a:cubicBezTo>
                      <a:cubicBezTo>
                        <a:pt x="119" y="83"/>
                        <a:pt x="119" y="84"/>
                        <a:pt x="120" y="85"/>
                      </a:cubicBezTo>
                      <a:cubicBezTo>
                        <a:pt x="121" y="87"/>
                        <a:pt x="124" y="90"/>
                        <a:pt x="125" y="90"/>
                      </a:cubicBezTo>
                      <a:cubicBezTo>
                        <a:pt x="125" y="90"/>
                        <a:pt x="125" y="90"/>
                        <a:pt x="125" y="90"/>
                      </a:cubicBezTo>
                      <a:cubicBezTo>
                        <a:pt x="128" y="88"/>
                        <a:pt x="135" y="86"/>
                        <a:pt x="137" y="85"/>
                      </a:cubicBezTo>
                      <a:cubicBezTo>
                        <a:pt x="137" y="85"/>
                        <a:pt x="137" y="85"/>
                        <a:pt x="137" y="85"/>
                      </a:cubicBezTo>
                      <a:cubicBezTo>
                        <a:pt x="137" y="83"/>
                        <a:pt x="136" y="81"/>
                        <a:pt x="135" y="79"/>
                      </a:cubicBezTo>
                      <a:cubicBezTo>
                        <a:pt x="134" y="79"/>
                        <a:pt x="134" y="78"/>
                        <a:pt x="133" y="78"/>
                      </a:cubicBezTo>
                      <a:cubicBezTo>
                        <a:pt x="132" y="75"/>
                        <a:pt x="132" y="68"/>
                        <a:pt x="133" y="59"/>
                      </a:cubicBezTo>
                      <a:cubicBezTo>
                        <a:pt x="133" y="56"/>
                        <a:pt x="133" y="54"/>
                        <a:pt x="133" y="53"/>
                      </a:cubicBezTo>
                      <a:cubicBezTo>
                        <a:pt x="133" y="51"/>
                        <a:pt x="127" y="49"/>
                        <a:pt x="125" y="48"/>
                      </a:cubicBezTo>
                      <a:cubicBezTo>
                        <a:pt x="123" y="47"/>
                        <a:pt x="122" y="47"/>
                        <a:pt x="121" y="46"/>
                      </a:cubicBezTo>
                      <a:cubicBezTo>
                        <a:pt x="119" y="45"/>
                        <a:pt x="119" y="42"/>
                        <a:pt x="118" y="36"/>
                      </a:cubicBezTo>
                      <a:cubicBezTo>
                        <a:pt x="118" y="34"/>
                        <a:pt x="117" y="32"/>
                        <a:pt x="117" y="31"/>
                      </a:cubicBezTo>
                      <a:cubicBezTo>
                        <a:pt x="116" y="30"/>
                        <a:pt x="114" y="29"/>
                        <a:pt x="106" y="28"/>
                      </a:cubicBezTo>
                      <a:cubicBezTo>
                        <a:pt x="104" y="27"/>
                        <a:pt x="104" y="27"/>
                        <a:pt x="104" y="27"/>
                      </a:cubicBezTo>
                      <a:cubicBezTo>
                        <a:pt x="102" y="27"/>
                        <a:pt x="98" y="25"/>
                        <a:pt x="93" y="23"/>
                      </a:cubicBezTo>
                      <a:cubicBezTo>
                        <a:pt x="92" y="23"/>
                        <a:pt x="92" y="23"/>
                        <a:pt x="91" y="22"/>
                      </a:cubicBezTo>
                      <a:cubicBezTo>
                        <a:pt x="91" y="23"/>
                        <a:pt x="90" y="24"/>
                        <a:pt x="90" y="25"/>
                      </a:cubicBezTo>
                      <a:cubicBezTo>
                        <a:pt x="89" y="26"/>
                        <a:pt x="88" y="27"/>
                        <a:pt x="87" y="28"/>
                      </a:cubicBezTo>
                      <a:cubicBezTo>
                        <a:pt x="87" y="29"/>
                        <a:pt x="86" y="29"/>
                        <a:pt x="85" y="29"/>
                      </a:cubicBezTo>
                      <a:cubicBezTo>
                        <a:pt x="83" y="29"/>
                        <a:pt x="81" y="27"/>
                        <a:pt x="79" y="25"/>
                      </a:cubicBezTo>
                      <a:cubicBezTo>
                        <a:pt x="78" y="24"/>
                        <a:pt x="77" y="23"/>
                        <a:pt x="77" y="23"/>
                      </a:cubicBezTo>
                      <a:cubicBezTo>
                        <a:pt x="76" y="23"/>
                        <a:pt x="73" y="25"/>
                        <a:pt x="72" y="26"/>
                      </a:cubicBezTo>
                      <a:cubicBezTo>
                        <a:pt x="70" y="27"/>
                        <a:pt x="68" y="28"/>
                        <a:pt x="67" y="28"/>
                      </a:cubicBezTo>
                      <a:cubicBezTo>
                        <a:pt x="63" y="30"/>
                        <a:pt x="59" y="27"/>
                        <a:pt x="57" y="24"/>
                      </a:cubicBezTo>
                      <a:cubicBezTo>
                        <a:pt x="56" y="24"/>
                        <a:pt x="55" y="23"/>
                        <a:pt x="54" y="23"/>
                      </a:cubicBezTo>
                      <a:cubicBezTo>
                        <a:pt x="52" y="21"/>
                        <a:pt x="46" y="12"/>
                        <a:pt x="44" y="9"/>
                      </a:cubicBezTo>
                      <a:cubicBezTo>
                        <a:pt x="40" y="6"/>
                        <a:pt x="28" y="0"/>
                        <a:pt x="25" y="0"/>
                      </a:cubicBezTo>
                      <a:cubicBezTo>
                        <a:pt x="25" y="1"/>
                        <a:pt x="24" y="2"/>
                        <a:pt x="24" y="2"/>
                      </a:cubicBezTo>
                      <a:cubicBezTo>
                        <a:pt x="23" y="4"/>
                        <a:pt x="22" y="6"/>
                        <a:pt x="18" y="6"/>
                      </a:cubicBezTo>
                      <a:cubicBezTo>
                        <a:pt x="17" y="6"/>
                        <a:pt x="15" y="6"/>
                        <a:pt x="14" y="6"/>
                      </a:cubicBezTo>
                      <a:cubicBezTo>
                        <a:pt x="12" y="5"/>
                        <a:pt x="8" y="5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3"/>
                        <a:pt x="7" y="19"/>
                        <a:pt x="5" y="22"/>
                      </a:cubicBezTo>
                      <a:cubicBezTo>
                        <a:pt x="4" y="22"/>
                        <a:pt x="3" y="23"/>
                        <a:pt x="2" y="23"/>
                      </a:cubicBezTo>
                      <a:cubicBezTo>
                        <a:pt x="1" y="24"/>
                        <a:pt x="0" y="24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7"/>
                        <a:pt x="1" y="27"/>
                      </a:cubicBezTo>
                      <a:cubicBezTo>
                        <a:pt x="3" y="31"/>
                        <a:pt x="5" y="35"/>
                        <a:pt x="5" y="37"/>
                      </a:cubicBezTo>
                      <a:cubicBezTo>
                        <a:pt x="10" y="40"/>
                        <a:pt x="17" y="43"/>
                        <a:pt x="19" y="43"/>
                      </a:cubicBezTo>
                      <a:cubicBezTo>
                        <a:pt x="19" y="43"/>
                        <a:pt x="20" y="43"/>
                        <a:pt x="21" y="43"/>
                      </a:cubicBezTo>
                      <a:cubicBezTo>
                        <a:pt x="37" y="43"/>
                        <a:pt x="43" y="44"/>
                        <a:pt x="44" y="47"/>
                      </a:cubicBezTo>
                      <a:cubicBezTo>
                        <a:pt x="44" y="48"/>
                        <a:pt x="45" y="50"/>
                        <a:pt x="45" y="51"/>
                      </a:cubicBezTo>
                      <a:cubicBezTo>
                        <a:pt x="45" y="54"/>
                        <a:pt x="46" y="57"/>
                        <a:pt x="47" y="59"/>
                      </a:cubicBezTo>
                      <a:cubicBezTo>
                        <a:pt x="48" y="59"/>
                        <a:pt x="48" y="60"/>
                        <a:pt x="49" y="60"/>
                      </a:cubicBezTo>
                      <a:cubicBezTo>
                        <a:pt x="52" y="62"/>
                        <a:pt x="56" y="65"/>
                        <a:pt x="54" y="69"/>
                      </a:cubicBezTo>
                      <a:cubicBezTo>
                        <a:pt x="54" y="69"/>
                        <a:pt x="53" y="70"/>
                        <a:pt x="53" y="71"/>
                      </a:cubicBezTo>
                      <a:cubicBezTo>
                        <a:pt x="52" y="73"/>
                        <a:pt x="51" y="75"/>
                        <a:pt x="51" y="76"/>
                      </a:cubicBezTo>
                      <a:cubicBezTo>
                        <a:pt x="51" y="77"/>
                        <a:pt x="55" y="85"/>
                        <a:pt x="58" y="91"/>
                      </a:cubicBezTo>
                      <a:cubicBezTo>
                        <a:pt x="66" y="89"/>
                        <a:pt x="75" y="87"/>
                        <a:pt x="77" y="8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65" name="Freeform 233"/>
                <p:cNvSpPr>
                  <a:spLocks/>
                </p:cNvSpPr>
                <p:nvPr/>
              </p:nvSpPr>
              <p:spPr bwMode="auto">
                <a:xfrm>
                  <a:off x="5016879" y="8166881"/>
                  <a:ext cx="959689" cy="623247"/>
                </a:xfrm>
                <a:custGeom>
                  <a:avLst/>
                  <a:gdLst>
                    <a:gd name="T0" fmla="*/ 154 w 261"/>
                    <a:gd name="T1" fmla="*/ 100 h 169"/>
                    <a:gd name="T2" fmla="*/ 157 w 261"/>
                    <a:gd name="T3" fmla="*/ 84 h 169"/>
                    <a:gd name="T4" fmla="*/ 170 w 261"/>
                    <a:gd name="T5" fmla="*/ 83 h 169"/>
                    <a:gd name="T6" fmla="*/ 175 w 261"/>
                    <a:gd name="T7" fmla="*/ 78 h 169"/>
                    <a:gd name="T8" fmla="*/ 208 w 261"/>
                    <a:gd name="T9" fmla="*/ 73 h 169"/>
                    <a:gd name="T10" fmla="*/ 229 w 261"/>
                    <a:gd name="T11" fmla="*/ 62 h 169"/>
                    <a:gd name="T12" fmla="*/ 243 w 261"/>
                    <a:gd name="T13" fmla="*/ 70 h 169"/>
                    <a:gd name="T14" fmla="*/ 246 w 261"/>
                    <a:gd name="T15" fmla="*/ 66 h 169"/>
                    <a:gd name="T16" fmla="*/ 249 w 261"/>
                    <a:gd name="T17" fmla="*/ 40 h 169"/>
                    <a:gd name="T18" fmla="*/ 229 w 261"/>
                    <a:gd name="T19" fmla="*/ 25 h 169"/>
                    <a:gd name="T20" fmla="*/ 227 w 261"/>
                    <a:gd name="T21" fmla="*/ 23 h 169"/>
                    <a:gd name="T22" fmla="*/ 218 w 261"/>
                    <a:gd name="T23" fmla="*/ 21 h 169"/>
                    <a:gd name="T24" fmla="*/ 201 w 261"/>
                    <a:gd name="T25" fmla="*/ 7 h 169"/>
                    <a:gd name="T26" fmla="*/ 196 w 261"/>
                    <a:gd name="T27" fmla="*/ 2 h 169"/>
                    <a:gd name="T28" fmla="*/ 188 w 261"/>
                    <a:gd name="T29" fmla="*/ 1 h 169"/>
                    <a:gd name="T30" fmla="*/ 178 w 261"/>
                    <a:gd name="T31" fmla="*/ 9 h 169"/>
                    <a:gd name="T32" fmla="*/ 134 w 261"/>
                    <a:gd name="T33" fmla="*/ 11 h 169"/>
                    <a:gd name="T34" fmla="*/ 128 w 261"/>
                    <a:gd name="T35" fmla="*/ 10 h 169"/>
                    <a:gd name="T36" fmla="*/ 127 w 261"/>
                    <a:gd name="T37" fmla="*/ 11 h 169"/>
                    <a:gd name="T38" fmla="*/ 121 w 261"/>
                    <a:gd name="T39" fmla="*/ 24 h 169"/>
                    <a:gd name="T40" fmla="*/ 105 w 261"/>
                    <a:gd name="T41" fmla="*/ 23 h 169"/>
                    <a:gd name="T42" fmla="*/ 97 w 261"/>
                    <a:gd name="T43" fmla="*/ 16 h 169"/>
                    <a:gd name="T44" fmla="*/ 92 w 261"/>
                    <a:gd name="T45" fmla="*/ 21 h 169"/>
                    <a:gd name="T46" fmla="*/ 84 w 261"/>
                    <a:gd name="T47" fmla="*/ 38 h 169"/>
                    <a:gd name="T48" fmla="*/ 67 w 261"/>
                    <a:gd name="T49" fmla="*/ 48 h 169"/>
                    <a:gd name="T50" fmla="*/ 37 w 261"/>
                    <a:gd name="T51" fmla="*/ 55 h 169"/>
                    <a:gd name="T52" fmla="*/ 28 w 261"/>
                    <a:gd name="T53" fmla="*/ 55 h 169"/>
                    <a:gd name="T54" fmla="*/ 19 w 261"/>
                    <a:gd name="T55" fmla="*/ 65 h 169"/>
                    <a:gd name="T56" fmla="*/ 1 w 261"/>
                    <a:gd name="T57" fmla="*/ 78 h 169"/>
                    <a:gd name="T58" fmla="*/ 7 w 261"/>
                    <a:gd name="T59" fmla="*/ 89 h 169"/>
                    <a:gd name="T60" fmla="*/ 14 w 261"/>
                    <a:gd name="T61" fmla="*/ 104 h 169"/>
                    <a:gd name="T62" fmla="*/ 30 w 261"/>
                    <a:gd name="T63" fmla="*/ 116 h 169"/>
                    <a:gd name="T64" fmla="*/ 40 w 261"/>
                    <a:gd name="T65" fmla="*/ 125 h 169"/>
                    <a:gd name="T66" fmla="*/ 46 w 261"/>
                    <a:gd name="T67" fmla="*/ 142 h 169"/>
                    <a:gd name="T68" fmla="*/ 53 w 261"/>
                    <a:gd name="T69" fmla="*/ 155 h 169"/>
                    <a:gd name="T70" fmla="*/ 65 w 261"/>
                    <a:gd name="T71" fmla="*/ 168 h 169"/>
                    <a:gd name="T72" fmla="*/ 73 w 261"/>
                    <a:gd name="T73" fmla="*/ 161 h 169"/>
                    <a:gd name="T74" fmla="*/ 86 w 261"/>
                    <a:gd name="T75" fmla="*/ 160 h 169"/>
                    <a:gd name="T76" fmla="*/ 102 w 261"/>
                    <a:gd name="T77" fmla="*/ 156 h 169"/>
                    <a:gd name="T78" fmla="*/ 107 w 261"/>
                    <a:gd name="T79" fmla="*/ 157 h 169"/>
                    <a:gd name="T80" fmla="*/ 117 w 261"/>
                    <a:gd name="T81" fmla="*/ 168 h 169"/>
                    <a:gd name="T82" fmla="*/ 119 w 261"/>
                    <a:gd name="T83" fmla="*/ 162 h 169"/>
                    <a:gd name="T84" fmla="*/ 134 w 261"/>
                    <a:gd name="T85" fmla="*/ 132 h 169"/>
                    <a:gd name="T86" fmla="*/ 153 w 261"/>
                    <a:gd name="T87" fmla="*/ 119 h 169"/>
                    <a:gd name="T88" fmla="*/ 148 w 261"/>
                    <a:gd name="T89" fmla="*/ 108 h 169"/>
                    <a:gd name="T90" fmla="*/ 152 w 261"/>
                    <a:gd name="T91" fmla="*/ 101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61" h="169">
                      <a:moveTo>
                        <a:pt x="152" y="101"/>
                      </a:moveTo>
                      <a:cubicBezTo>
                        <a:pt x="153" y="100"/>
                        <a:pt x="154" y="100"/>
                        <a:pt x="154" y="100"/>
                      </a:cubicBezTo>
                      <a:cubicBezTo>
                        <a:pt x="155" y="98"/>
                        <a:pt x="155" y="90"/>
                        <a:pt x="155" y="87"/>
                      </a:cubicBezTo>
                      <a:cubicBezTo>
                        <a:pt x="155" y="85"/>
                        <a:pt x="156" y="84"/>
                        <a:pt x="157" y="84"/>
                      </a:cubicBezTo>
                      <a:cubicBezTo>
                        <a:pt x="159" y="82"/>
                        <a:pt x="163" y="82"/>
                        <a:pt x="166" y="83"/>
                      </a:cubicBezTo>
                      <a:cubicBezTo>
                        <a:pt x="167" y="83"/>
                        <a:pt x="169" y="83"/>
                        <a:pt x="170" y="83"/>
                      </a:cubicBezTo>
                      <a:cubicBezTo>
                        <a:pt x="172" y="83"/>
                        <a:pt x="172" y="83"/>
                        <a:pt x="172" y="82"/>
                      </a:cubicBezTo>
                      <a:cubicBezTo>
                        <a:pt x="173" y="81"/>
                        <a:pt x="173" y="80"/>
                        <a:pt x="175" y="78"/>
                      </a:cubicBezTo>
                      <a:cubicBezTo>
                        <a:pt x="179" y="74"/>
                        <a:pt x="195" y="84"/>
                        <a:pt x="198" y="86"/>
                      </a:cubicBezTo>
                      <a:cubicBezTo>
                        <a:pt x="200" y="85"/>
                        <a:pt x="205" y="77"/>
                        <a:pt x="208" y="73"/>
                      </a:cubicBezTo>
                      <a:cubicBezTo>
                        <a:pt x="209" y="71"/>
                        <a:pt x="210" y="69"/>
                        <a:pt x="211" y="69"/>
                      </a:cubicBezTo>
                      <a:cubicBezTo>
                        <a:pt x="214" y="64"/>
                        <a:pt x="226" y="62"/>
                        <a:pt x="229" y="62"/>
                      </a:cubicBezTo>
                      <a:cubicBezTo>
                        <a:pt x="234" y="62"/>
                        <a:pt x="237" y="66"/>
                        <a:pt x="241" y="69"/>
                      </a:cubicBezTo>
                      <a:cubicBezTo>
                        <a:pt x="242" y="69"/>
                        <a:pt x="243" y="70"/>
                        <a:pt x="243" y="70"/>
                      </a:cubicBezTo>
                      <a:cubicBezTo>
                        <a:pt x="244" y="70"/>
                        <a:pt x="245" y="68"/>
                        <a:pt x="246" y="67"/>
                      </a:cubicBezTo>
                      <a:cubicBezTo>
                        <a:pt x="246" y="66"/>
                        <a:pt x="246" y="66"/>
                        <a:pt x="246" y="66"/>
                      </a:cubicBezTo>
                      <a:cubicBezTo>
                        <a:pt x="248" y="63"/>
                        <a:pt x="257" y="54"/>
                        <a:pt x="261" y="51"/>
                      </a:cubicBezTo>
                      <a:cubicBezTo>
                        <a:pt x="260" y="49"/>
                        <a:pt x="252" y="42"/>
                        <a:pt x="249" y="40"/>
                      </a:cubicBezTo>
                      <a:cubicBezTo>
                        <a:pt x="248" y="39"/>
                        <a:pt x="247" y="38"/>
                        <a:pt x="246" y="37"/>
                      </a:cubicBezTo>
                      <a:cubicBezTo>
                        <a:pt x="242" y="33"/>
                        <a:pt x="229" y="25"/>
                        <a:pt x="229" y="25"/>
                      </a:cubicBezTo>
                      <a:cubicBezTo>
                        <a:pt x="229" y="25"/>
                        <a:pt x="229" y="25"/>
                        <a:pt x="229" y="25"/>
                      </a:cubicBezTo>
                      <a:cubicBezTo>
                        <a:pt x="228" y="24"/>
                        <a:pt x="228" y="24"/>
                        <a:pt x="227" y="23"/>
                      </a:cubicBezTo>
                      <a:cubicBezTo>
                        <a:pt x="226" y="22"/>
                        <a:pt x="226" y="21"/>
                        <a:pt x="222" y="21"/>
                      </a:cubicBezTo>
                      <a:cubicBezTo>
                        <a:pt x="221" y="21"/>
                        <a:pt x="219" y="21"/>
                        <a:pt x="218" y="21"/>
                      </a:cubicBezTo>
                      <a:cubicBezTo>
                        <a:pt x="215" y="21"/>
                        <a:pt x="212" y="21"/>
                        <a:pt x="209" y="18"/>
                      </a:cubicBezTo>
                      <a:cubicBezTo>
                        <a:pt x="207" y="16"/>
                        <a:pt x="204" y="10"/>
                        <a:pt x="201" y="7"/>
                      </a:cubicBezTo>
                      <a:cubicBezTo>
                        <a:pt x="201" y="6"/>
                        <a:pt x="200" y="5"/>
                        <a:pt x="200" y="4"/>
                      </a:cubicBezTo>
                      <a:cubicBezTo>
                        <a:pt x="199" y="3"/>
                        <a:pt x="197" y="2"/>
                        <a:pt x="196" y="2"/>
                      </a:cubicBezTo>
                      <a:cubicBezTo>
                        <a:pt x="195" y="2"/>
                        <a:pt x="194" y="2"/>
                        <a:pt x="193" y="1"/>
                      </a:cubicBezTo>
                      <a:cubicBezTo>
                        <a:pt x="191" y="1"/>
                        <a:pt x="189" y="0"/>
                        <a:pt x="188" y="1"/>
                      </a:cubicBezTo>
                      <a:cubicBezTo>
                        <a:pt x="187" y="2"/>
                        <a:pt x="187" y="3"/>
                        <a:pt x="186" y="3"/>
                      </a:cubicBezTo>
                      <a:cubicBezTo>
                        <a:pt x="184" y="6"/>
                        <a:pt x="182" y="8"/>
                        <a:pt x="178" y="9"/>
                      </a:cubicBezTo>
                      <a:cubicBezTo>
                        <a:pt x="175" y="10"/>
                        <a:pt x="155" y="12"/>
                        <a:pt x="154" y="12"/>
                      </a:cubicBezTo>
                      <a:cubicBezTo>
                        <a:pt x="153" y="12"/>
                        <a:pt x="141" y="12"/>
                        <a:pt x="134" y="11"/>
                      </a:cubicBezTo>
                      <a:cubicBezTo>
                        <a:pt x="133" y="11"/>
                        <a:pt x="132" y="11"/>
                        <a:pt x="131" y="10"/>
                      </a:cubicBezTo>
                      <a:cubicBezTo>
                        <a:pt x="130" y="10"/>
                        <a:pt x="128" y="10"/>
                        <a:pt x="128" y="10"/>
                      </a:cubicBezTo>
                      <a:cubicBezTo>
                        <a:pt x="128" y="10"/>
                        <a:pt x="128" y="10"/>
                        <a:pt x="128" y="10"/>
                      </a:cubicBezTo>
                      <a:cubicBezTo>
                        <a:pt x="128" y="10"/>
                        <a:pt x="128" y="10"/>
                        <a:pt x="127" y="11"/>
                      </a:cubicBezTo>
                      <a:cubicBezTo>
                        <a:pt x="127" y="12"/>
                        <a:pt x="127" y="14"/>
                        <a:pt x="126" y="15"/>
                      </a:cubicBezTo>
                      <a:cubicBezTo>
                        <a:pt x="126" y="19"/>
                        <a:pt x="125" y="24"/>
                        <a:pt x="121" y="24"/>
                      </a:cubicBezTo>
                      <a:cubicBezTo>
                        <a:pt x="120" y="24"/>
                        <a:pt x="118" y="25"/>
                        <a:pt x="117" y="25"/>
                      </a:cubicBezTo>
                      <a:cubicBezTo>
                        <a:pt x="113" y="25"/>
                        <a:pt x="108" y="26"/>
                        <a:pt x="105" y="23"/>
                      </a:cubicBezTo>
                      <a:cubicBezTo>
                        <a:pt x="105" y="23"/>
                        <a:pt x="104" y="22"/>
                        <a:pt x="104" y="21"/>
                      </a:cubicBezTo>
                      <a:cubicBezTo>
                        <a:pt x="102" y="20"/>
                        <a:pt x="99" y="16"/>
                        <a:pt x="97" y="16"/>
                      </a:cubicBezTo>
                      <a:cubicBezTo>
                        <a:pt x="97" y="16"/>
                        <a:pt x="97" y="17"/>
                        <a:pt x="96" y="17"/>
                      </a:cubicBezTo>
                      <a:cubicBezTo>
                        <a:pt x="95" y="18"/>
                        <a:pt x="94" y="18"/>
                        <a:pt x="92" y="21"/>
                      </a:cubicBezTo>
                      <a:cubicBezTo>
                        <a:pt x="92" y="22"/>
                        <a:pt x="91" y="25"/>
                        <a:pt x="89" y="28"/>
                      </a:cubicBezTo>
                      <a:cubicBezTo>
                        <a:pt x="88" y="32"/>
                        <a:pt x="86" y="36"/>
                        <a:pt x="84" y="38"/>
                      </a:cubicBezTo>
                      <a:cubicBezTo>
                        <a:pt x="82" y="42"/>
                        <a:pt x="78" y="47"/>
                        <a:pt x="73" y="48"/>
                      </a:cubicBezTo>
                      <a:cubicBezTo>
                        <a:pt x="71" y="48"/>
                        <a:pt x="69" y="48"/>
                        <a:pt x="67" y="48"/>
                      </a:cubicBezTo>
                      <a:cubicBezTo>
                        <a:pt x="63" y="49"/>
                        <a:pt x="59" y="49"/>
                        <a:pt x="58" y="50"/>
                      </a:cubicBezTo>
                      <a:cubicBezTo>
                        <a:pt x="55" y="51"/>
                        <a:pt x="43" y="55"/>
                        <a:pt x="37" y="55"/>
                      </a:cubicBezTo>
                      <a:cubicBezTo>
                        <a:pt x="36" y="55"/>
                        <a:pt x="34" y="55"/>
                        <a:pt x="33" y="55"/>
                      </a:cubicBezTo>
                      <a:cubicBezTo>
                        <a:pt x="31" y="55"/>
                        <a:pt x="29" y="54"/>
                        <a:pt x="28" y="55"/>
                      </a:cubicBezTo>
                      <a:cubicBezTo>
                        <a:pt x="28" y="55"/>
                        <a:pt x="28" y="56"/>
                        <a:pt x="27" y="56"/>
                      </a:cubicBezTo>
                      <a:cubicBezTo>
                        <a:pt x="25" y="61"/>
                        <a:pt x="22" y="65"/>
                        <a:pt x="19" y="65"/>
                      </a:cubicBezTo>
                      <a:cubicBezTo>
                        <a:pt x="15" y="65"/>
                        <a:pt x="11" y="66"/>
                        <a:pt x="9" y="67"/>
                      </a:cubicBezTo>
                      <a:cubicBezTo>
                        <a:pt x="5" y="70"/>
                        <a:pt x="0" y="76"/>
                        <a:pt x="1" y="78"/>
                      </a:cubicBezTo>
                      <a:cubicBezTo>
                        <a:pt x="1" y="82"/>
                        <a:pt x="3" y="84"/>
                        <a:pt x="5" y="87"/>
                      </a:cubicBezTo>
                      <a:cubicBezTo>
                        <a:pt x="6" y="87"/>
                        <a:pt x="6" y="88"/>
                        <a:pt x="7" y="89"/>
                      </a:cubicBezTo>
                      <a:cubicBezTo>
                        <a:pt x="9" y="91"/>
                        <a:pt x="12" y="93"/>
                        <a:pt x="13" y="96"/>
                      </a:cubicBezTo>
                      <a:cubicBezTo>
                        <a:pt x="13" y="98"/>
                        <a:pt x="14" y="101"/>
                        <a:pt x="14" y="104"/>
                      </a:cubicBezTo>
                      <a:cubicBezTo>
                        <a:pt x="17" y="108"/>
                        <a:pt x="22" y="114"/>
                        <a:pt x="24" y="115"/>
                      </a:cubicBezTo>
                      <a:cubicBezTo>
                        <a:pt x="25" y="116"/>
                        <a:pt x="28" y="116"/>
                        <a:pt x="30" y="116"/>
                      </a:cubicBezTo>
                      <a:cubicBezTo>
                        <a:pt x="32" y="116"/>
                        <a:pt x="33" y="116"/>
                        <a:pt x="34" y="117"/>
                      </a:cubicBezTo>
                      <a:cubicBezTo>
                        <a:pt x="37" y="118"/>
                        <a:pt x="38" y="121"/>
                        <a:pt x="40" y="125"/>
                      </a:cubicBezTo>
                      <a:cubicBezTo>
                        <a:pt x="41" y="128"/>
                        <a:pt x="43" y="131"/>
                        <a:pt x="45" y="133"/>
                      </a:cubicBezTo>
                      <a:cubicBezTo>
                        <a:pt x="47" y="135"/>
                        <a:pt x="46" y="139"/>
                        <a:pt x="46" y="142"/>
                      </a:cubicBezTo>
                      <a:cubicBezTo>
                        <a:pt x="46" y="143"/>
                        <a:pt x="45" y="144"/>
                        <a:pt x="45" y="144"/>
                      </a:cubicBezTo>
                      <a:cubicBezTo>
                        <a:pt x="45" y="146"/>
                        <a:pt x="50" y="153"/>
                        <a:pt x="53" y="155"/>
                      </a:cubicBezTo>
                      <a:cubicBezTo>
                        <a:pt x="56" y="157"/>
                        <a:pt x="58" y="161"/>
                        <a:pt x="58" y="166"/>
                      </a:cubicBezTo>
                      <a:cubicBezTo>
                        <a:pt x="58" y="168"/>
                        <a:pt x="60" y="168"/>
                        <a:pt x="65" y="168"/>
                      </a:cubicBezTo>
                      <a:cubicBezTo>
                        <a:pt x="67" y="168"/>
                        <a:pt x="68" y="167"/>
                        <a:pt x="70" y="164"/>
                      </a:cubicBezTo>
                      <a:cubicBezTo>
                        <a:pt x="71" y="163"/>
                        <a:pt x="72" y="162"/>
                        <a:pt x="73" y="161"/>
                      </a:cubicBezTo>
                      <a:cubicBezTo>
                        <a:pt x="75" y="158"/>
                        <a:pt x="79" y="159"/>
                        <a:pt x="83" y="160"/>
                      </a:cubicBezTo>
                      <a:cubicBezTo>
                        <a:pt x="84" y="160"/>
                        <a:pt x="85" y="160"/>
                        <a:pt x="86" y="160"/>
                      </a:cubicBezTo>
                      <a:cubicBezTo>
                        <a:pt x="89" y="160"/>
                        <a:pt x="91" y="160"/>
                        <a:pt x="93" y="158"/>
                      </a:cubicBezTo>
                      <a:cubicBezTo>
                        <a:pt x="97" y="156"/>
                        <a:pt x="99" y="156"/>
                        <a:pt x="102" y="156"/>
                      </a:cubicBezTo>
                      <a:cubicBezTo>
                        <a:pt x="102" y="156"/>
                        <a:pt x="103" y="156"/>
                        <a:pt x="104" y="156"/>
                      </a:cubicBezTo>
                      <a:cubicBezTo>
                        <a:pt x="105" y="156"/>
                        <a:pt x="107" y="156"/>
                        <a:pt x="107" y="157"/>
                      </a:cubicBezTo>
                      <a:cubicBezTo>
                        <a:pt x="109" y="160"/>
                        <a:pt x="109" y="165"/>
                        <a:pt x="108" y="168"/>
                      </a:cubicBezTo>
                      <a:cubicBezTo>
                        <a:pt x="111" y="168"/>
                        <a:pt x="115" y="169"/>
                        <a:pt x="117" y="168"/>
                      </a:cubicBezTo>
                      <a:cubicBezTo>
                        <a:pt x="118" y="168"/>
                        <a:pt x="118" y="168"/>
                        <a:pt x="118" y="165"/>
                      </a:cubicBezTo>
                      <a:cubicBezTo>
                        <a:pt x="118" y="164"/>
                        <a:pt x="119" y="163"/>
                        <a:pt x="119" y="162"/>
                      </a:cubicBezTo>
                      <a:cubicBezTo>
                        <a:pt x="119" y="158"/>
                        <a:pt x="123" y="154"/>
                        <a:pt x="131" y="148"/>
                      </a:cubicBezTo>
                      <a:cubicBezTo>
                        <a:pt x="133" y="147"/>
                        <a:pt x="134" y="136"/>
                        <a:pt x="134" y="132"/>
                      </a:cubicBezTo>
                      <a:cubicBezTo>
                        <a:pt x="134" y="130"/>
                        <a:pt x="134" y="127"/>
                        <a:pt x="153" y="119"/>
                      </a:cubicBezTo>
                      <a:cubicBezTo>
                        <a:pt x="153" y="119"/>
                        <a:pt x="153" y="119"/>
                        <a:pt x="153" y="119"/>
                      </a:cubicBezTo>
                      <a:cubicBezTo>
                        <a:pt x="153" y="117"/>
                        <a:pt x="150" y="112"/>
                        <a:pt x="149" y="110"/>
                      </a:cubicBezTo>
                      <a:cubicBezTo>
                        <a:pt x="149" y="109"/>
                        <a:pt x="149" y="109"/>
                        <a:pt x="148" y="108"/>
                      </a:cubicBezTo>
                      <a:cubicBezTo>
                        <a:pt x="148" y="107"/>
                        <a:pt x="147" y="105"/>
                        <a:pt x="148" y="104"/>
                      </a:cubicBezTo>
                      <a:cubicBezTo>
                        <a:pt x="148" y="102"/>
                        <a:pt x="150" y="102"/>
                        <a:pt x="152" y="10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66" name="Freeform 253"/>
                <p:cNvSpPr>
                  <a:spLocks/>
                </p:cNvSpPr>
                <p:nvPr/>
              </p:nvSpPr>
              <p:spPr bwMode="auto">
                <a:xfrm>
                  <a:off x="5520623" y="8760712"/>
                  <a:ext cx="860410" cy="707817"/>
                </a:xfrm>
                <a:custGeom>
                  <a:avLst/>
                  <a:gdLst>
                    <a:gd name="T0" fmla="*/ 152 w 234"/>
                    <a:gd name="T1" fmla="*/ 185 h 192"/>
                    <a:gd name="T2" fmla="*/ 167 w 234"/>
                    <a:gd name="T3" fmla="*/ 188 h 192"/>
                    <a:gd name="T4" fmla="*/ 173 w 234"/>
                    <a:gd name="T5" fmla="*/ 176 h 192"/>
                    <a:gd name="T6" fmla="*/ 183 w 234"/>
                    <a:gd name="T7" fmla="*/ 174 h 192"/>
                    <a:gd name="T8" fmla="*/ 192 w 234"/>
                    <a:gd name="T9" fmla="*/ 159 h 192"/>
                    <a:gd name="T10" fmla="*/ 192 w 234"/>
                    <a:gd name="T11" fmla="*/ 150 h 192"/>
                    <a:gd name="T12" fmla="*/ 189 w 234"/>
                    <a:gd name="T13" fmla="*/ 142 h 192"/>
                    <a:gd name="T14" fmla="*/ 195 w 234"/>
                    <a:gd name="T15" fmla="*/ 136 h 192"/>
                    <a:gd name="T16" fmla="*/ 202 w 234"/>
                    <a:gd name="T17" fmla="*/ 138 h 192"/>
                    <a:gd name="T18" fmla="*/ 209 w 234"/>
                    <a:gd name="T19" fmla="*/ 135 h 192"/>
                    <a:gd name="T20" fmla="*/ 221 w 234"/>
                    <a:gd name="T21" fmla="*/ 134 h 192"/>
                    <a:gd name="T22" fmla="*/ 232 w 234"/>
                    <a:gd name="T23" fmla="*/ 118 h 192"/>
                    <a:gd name="T24" fmla="*/ 229 w 234"/>
                    <a:gd name="T25" fmla="*/ 110 h 192"/>
                    <a:gd name="T26" fmla="*/ 221 w 234"/>
                    <a:gd name="T27" fmla="*/ 107 h 192"/>
                    <a:gd name="T28" fmla="*/ 223 w 234"/>
                    <a:gd name="T29" fmla="*/ 91 h 192"/>
                    <a:gd name="T30" fmla="*/ 219 w 234"/>
                    <a:gd name="T31" fmla="*/ 87 h 192"/>
                    <a:gd name="T32" fmla="*/ 215 w 234"/>
                    <a:gd name="T33" fmla="*/ 77 h 192"/>
                    <a:gd name="T34" fmla="*/ 211 w 234"/>
                    <a:gd name="T35" fmla="*/ 73 h 192"/>
                    <a:gd name="T36" fmla="*/ 203 w 234"/>
                    <a:gd name="T37" fmla="*/ 67 h 192"/>
                    <a:gd name="T38" fmla="*/ 192 w 234"/>
                    <a:gd name="T39" fmla="*/ 61 h 192"/>
                    <a:gd name="T40" fmla="*/ 175 w 234"/>
                    <a:gd name="T41" fmla="*/ 49 h 192"/>
                    <a:gd name="T42" fmla="*/ 169 w 234"/>
                    <a:gd name="T43" fmla="*/ 48 h 192"/>
                    <a:gd name="T44" fmla="*/ 169 w 234"/>
                    <a:gd name="T45" fmla="*/ 48 h 192"/>
                    <a:gd name="T46" fmla="*/ 158 w 234"/>
                    <a:gd name="T47" fmla="*/ 35 h 192"/>
                    <a:gd name="T48" fmla="*/ 152 w 234"/>
                    <a:gd name="T49" fmla="*/ 10 h 192"/>
                    <a:gd name="T50" fmla="*/ 132 w 234"/>
                    <a:gd name="T51" fmla="*/ 8 h 192"/>
                    <a:gd name="T52" fmla="*/ 124 w 234"/>
                    <a:gd name="T53" fmla="*/ 5 h 192"/>
                    <a:gd name="T54" fmla="*/ 111 w 234"/>
                    <a:gd name="T55" fmla="*/ 0 h 192"/>
                    <a:gd name="T56" fmla="*/ 94 w 234"/>
                    <a:gd name="T57" fmla="*/ 9 h 192"/>
                    <a:gd name="T58" fmla="*/ 46 w 234"/>
                    <a:gd name="T59" fmla="*/ 25 h 192"/>
                    <a:gd name="T60" fmla="*/ 40 w 234"/>
                    <a:gd name="T61" fmla="*/ 40 h 192"/>
                    <a:gd name="T62" fmla="*/ 26 w 234"/>
                    <a:gd name="T63" fmla="*/ 51 h 192"/>
                    <a:gd name="T64" fmla="*/ 2 w 234"/>
                    <a:gd name="T65" fmla="*/ 50 h 192"/>
                    <a:gd name="T66" fmla="*/ 1 w 234"/>
                    <a:gd name="T67" fmla="*/ 59 h 192"/>
                    <a:gd name="T68" fmla="*/ 27 w 234"/>
                    <a:gd name="T69" fmla="*/ 63 h 192"/>
                    <a:gd name="T70" fmla="*/ 45 w 234"/>
                    <a:gd name="T71" fmla="*/ 80 h 192"/>
                    <a:gd name="T72" fmla="*/ 55 w 234"/>
                    <a:gd name="T73" fmla="*/ 77 h 192"/>
                    <a:gd name="T74" fmla="*/ 63 w 234"/>
                    <a:gd name="T75" fmla="*/ 87 h 192"/>
                    <a:gd name="T76" fmla="*/ 69 w 234"/>
                    <a:gd name="T77" fmla="*/ 102 h 192"/>
                    <a:gd name="T78" fmla="*/ 81 w 234"/>
                    <a:gd name="T79" fmla="*/ 118 h 192"/>
                    <a:gd name="T80" fmla="*/ 99 w 234"/>
                    <a:gd name="T81" fmla="*/ 133 h 192"/>
                    <a:gd name="T82" fmla="*/ 107 w 234"/>
                    <a:gd name="T83" fmla="*/ 128 h 192"/>
                    <a:gd name="T84" fmla="*/ 124 w 234"/>
                    <a:gd name="T85" fmla="*/ 136 h 192"/>
                    <a:gd name="T86" fmla="*/ 134 w 234"/>
                    <a:gd name="T87" fmla="*/ 151 h 192"/>
                    <a:gd name="T88" fmla="*/ 134 w 234"/>
                    <a:gd name="T89" fmla="*/ 157 h 192"/>
                    <a:gd name="T90" fmla="*/ 149 w 234"/>
                    <a:gd name="T91" fmla="*/ 165 h 192"/>
                    <a:gd name="T92" fmla="*/ 159 w 234"/>
                    <a:gd name="T93" fmla="*/ 178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34" h="192">
                      <a:moveTo>
                        <a:pt x="156" y="181"/>
                      </a:moveTo>
                      <a:cubicBezTo>
                        <a:pt x="155" y="182"/>
                        <a:pt x="153" y="184"/>
                        <a:pt x="152" y="185"/>
                      </a:cubicBezTo>
                      <a:cubicBezTo>
                        <a:pt x="154" y="186"/>
                        <a:pt x="157" y="189"/>
                        <a:pt x="160" y="192"/>
                      </a:cubicBezTo>
                      <a:cubicBezTo>
                        <a:pt x="163" y="191"/>
                        <a:pt x="167" y="189"/>
                        <a:pt x="167" y="188"/>
                      </a:cubicBezTo>
                      <a:cubicBezTo>
                        <a:pt x="168" y="188"/>
                        <a:pt x="169" y="185"/>
                        <a:pt x="170" y="183"/>
                      </a:cubicBezTo>
                      <a:cubicBezTo>
                        <a:pt x="171" y="180"/>
                        <a:pt x="172" y="178"/>
                        <a:pt x="173" y="176"/>
                      </a:cubicBezTo>
                      <a:cubicBezTo>
                        <a:pt x="175" y="173"/>
                        <a:pt x="179" y="174"/>
                        <a:pt x="181" y="174"/>
                      </a:cubicBezTo>
                      <a:cubicBezTo>
                        <a:pt x="182" y="174"/>
                        <a:pt x="182" y="174"/>
                        <a:pt x="183" y="174"/>
                      </a:cubicBezTo>
                      <a:cubicBezTo>
                        <a:pt x="185" y="174"/>
                        <a:pt x="193" y="165"/>
                        <a:pt x="195" y="162"/>
                      </a:cubicBezTo>
                      <a:cubicBezTo>
                        <a:pt x="195" y="161"/>
                        <a:pt x="194" y="160"/>
                        <a:pt x="192" y="159"/>
                      </a:cubicBezTo>
                      <a:cubicBezTo>
                        <a:pt x="190" y="158"/>
                        <a:pt x="191" y="156"/>
                        <a:pt x="191" y="154"/>
                      </a:cubicBezTo>
                      <a:cubicBezTo>
                        <a:pt x="191" y="153"/>
                        <a:pt x="192" y="151"/>
                        <a:pt x="192" y="150"/>
                      </a:cubicBezTo>
                      <a:cubicBezTo>
                        <a:pt x="192" y="147"/>
                        <a:pt x="191" y="146"/>
                        <a:pt x="190" y="144"/>
                      </a:cubicBezTo>
                      <a:cubicBezTo>
                        <a:pt x="190" y="143"/>
                        <a:pt x="189" y="142"/>
                        <a:pt x="189" y="142"/>
                      </a:cubicBezTo>
                      <a:cubicBezTo>
                        <a:pt x="189" y="140"/>
                        <a:pt x="189" y="139"/>
                        <a:pt x="189" y="138"/>
                      </a:cubicBezTo>
                      <a:cubicBezTo>
                        <a:pt x="191" y="137"/>
                        <a:pt x="193" y="136"/>
                        <a:pt x="195" y="136"/>
                      </a:cubicBezTo>
                      <a:cubicBezTo>
                        <a:pt x="196" y="136"/>
                        <a:pt x="196" y="136"/>
                        <a:pt x="197" y="136"/>
                      </a:cubicBezTo>
                      <a:cubicBezTo>
                        <a:pt x="199" y="136"/>
                        <a:pt x="200" y="137"/>
                        <a:pt x="202" y="138"/>
                      </a:cubicBezTo>
                      <a:cubicBezTo>
                        <a:pt x="203" y="138"/>
                        <a:pt x="203" y="138"/>
                        <a:pt x="204" y="139"/>
                      </a:cubicBezTo>
                      <a:cubicBezTo>
                        <a:pt x="205" y="139"/>
                        <a:pt x="208" y="137"/>
                        <a:pt x="209" y="135"/>
                      </a:cubicBezTo>
                      <a:cubicBezTo>
                        <a:pt x="210" y="134"/>
                        <a:pt x="213" y="134"/>
                        <a:pt x="218" y="134"/>
                      </a:cubicBezTo>
                      <a:cubicBezTo>
                        <a:pt x="219" y="134"/>
                        <a:pt x="221" y="134"/>
                        <a:pt x="221" y="134"/>
                      </a:cubicBezTo>
                      <a:cubicBezTo>
                        <a:pt x="222" y="133"/>
                        <a:pt x="231" y="127"/>
                        <a:pt x="232" y="124"/>
                      </a:cubicBezTo>
                      <a:cubicBezTo>
                        <a:pt x="234" y="123"/>
                        <a:pt x="233" y="119"/>
                        <a:pt x="232" y="118"/>
                      </a:cubicBezTo>
                      <a:cubicBezTo>
                        <a:pt x="232" y="117"/>
                        <a:pt x="232" y="117"/>
                        <a:pt x="232" y="117"/>
                      </a:cubicBezTo>
                      <a:cubicBezTo>
                        <a:pt x="232" y="116"/>
                        <a:pt x="231" y="112"/>
                        <a:pt x="229" y="110"/>
                      </a:cubicBezTo>
                      <a:cubicBezTo>
                        <a:pt x="228" y="109"/>
                        <a:pt x="226" y="109"/>
                        <a:pt x="225" y="108"/>
                      </a:cubicBezTo>
                      <a:cubicBezTo>
                        <a:pt x="224" y="108"/>
                        <a:pt x="222" y="107"/>
                        <a:pt x="221" y="107"/>
                      </a:cubicBezTo>
                      <a:cubicBezTo>
                        <a:pt x="217" y="105"/>
                        <a:pt x="216" y="102"/>
                        <a:pt x="217" y="98"/>
                      </a:cubicBezTo>
                      <a:cubicBezTo>
                        <a:pt x="218" y="94"/>
                        <a:pt x="221" y="92"/>
                        <a:pt x="223" y="91"/>
                      </a:cubicBezTo>
                      <a:cubicBezTo>
                        <a:pt x="223" y="91"/>
                        <a:pt x="223" y="91"/>
                        <a:pt x="223" y="90"/>
                      </a:cubicBezTo>
                      <a:cubicBezTo>
                        <a:pt x="222" y="90"/>
                        <a:pt x="220" y="88"/>
                        <a:pt x="219" y="87"/>
                      </a:cubicBezTo>
                      <a:cubicBezTo>
                        <a:pt x="218" y="86"/>
                        <a:pt x="217" y="86"/>
                        <a:pt x="216" y="85"/>
                      </a:cubicBezTo>
                      <a:cubicBezTo>
                        <a:pt x="213" y="82"/>
                        <a:pt x="214" y="79"/>
                        <a:pt x="215" y="77"/>
                      </a:cubicBezTo>
                      <a:cubicBezTo>
                        <a:pt x="215" y="76"/>
                        <a:pt x="215" y="75"/>
                        <a:pt x="215" y="74"/>
                      </a:cubicBezTo>
                      <a:cubicBezTo>
                        <a:pt x="215" y="73"/>
                        <a:pt x="215" y="73"/>
                        <a:pt x="211" y="73"/>
                      </a:cubicBezTo>
                      <a:cubicBezTo>
                        <a:pt x="211" y="73"/>
                        <a:pt x="210" y="73"/>
                        <a:pt x="209" y="72"/>
                      </a:cubicBezTo>
                      <a:cubicBezTo>
                        <a:pt x="206" y="72"/>
                        <a:pt x="204" y="69"/>
                        <a:pt x="203" y="67"/>
                      </a:cubicBezTo>
                      <a:cubicBezTo>
                        <a:pt x="203" y="67"/>
                        <a:pt x="202" y="66"/>
                        <a:pt x="202" y="66"/>
                      </a:cubicBezTo>
                      <a:cubicBezTo>
                        <a:pt x="201" y="64"/>
                        <a:pt x="194" y="61"/>
                        <a:pt x="192" y="61"/>
                      </a:cubicBezTo>
                      <a:cubicBezTo>
                        <a:pt x="189" y="60"/>
                        <a:pt x="184" y="53"/>
                        <a:pt x="183" y="50"/>
                      </a:cubicBezTo>
                      <a:cubicBezTo>
                        <a:pt x="182" y="50"/>
                        <a:pt x="177" y="49"/>
                        <a:pt x="175" y="49"/>
                      </a:cubicBezTo>
                      <a:cubicBezTo>
                        <a:pt x="172" y="49"/>
                        <a:pt x="170" y="49"/>
                        <a:pt x="169" y="48"/>
                      </a:cubicBezTo>
                      <a:cubicBezTo>
                        <a:pt x="169" y="48"/>
                        <a:pt x="169" y="48"/>
                        <a:pt x="169" y="48"/>
                      </a:cubicBezTo>
                      <a:cubicBezTo>
                        <a:pt x="169" y="48"/>
                        <a:pt x="169" y="48"/>
                        <a:pt x="169" y="48"/>
                      </a:cubicBezTo>
                      <a:cubicBezTo>
                        <a:pt x="169" y="48"/>
                        <a:pt x="169" y="48"/>
                        <a:pt x="169" y="48"/>
                      </a:cubicBezTo>
                      <a:cubicBezTo>
                        <a:pt x="165" y="47"/>
                        <a:pt x="159" y="38"/>
                        <a:pt x="158" y="36"/>
                      </a:cubicBezTo>
                      <a:cubicBezTo>
                        <a:pt x="158" y="35"/>
                        <a:pt x="158" y="35"/>
                        <a:pt x="158" y="35"/>
                      </a:cubicBezTo>
                      <a:cubicBezTo>
                        <a:pt x="156" y="31"/>
                        <a:pt x="154" y="27"/>
                        <a:pt x="153" y="23"/>
                      </a:cubicBezTo>
                      <a:cubicBezTo>
                        <a:pt x="153" y="20"/>
                        <a:pt x="152" y="14"/>
                        <a:pt x="152" y="10"/>
                      </a:cubicBezTo>
                      <a:cubicBezTo>
                        <a:pt x="149" y="11"/>
                        <a:pt x="144" y="12"/>
                        <a:pt x="143" y="14"/>
                      </a:cubicBezTo>
                      <a:cubicBezTo>
                        <a:pt x="139" y="16"/>
                        <a:pt x="135" y="11"/>
                        <a:pt x="132" y="8"/>
                      </a:cubicBezTo>
                      <a:cubicBezTo>
                        <a:pt x="131" y="7"/>
                        <a:pt x="131" y="6"/>
                        <a:pt x="130" y="5"/>
                      </a:cubicBezTo>
                      <a:cubicBezTo>
                        <a:pt x="129" y="5"/>
                        <a:pt x="127" y="5"/>
                        <a:pt x="124" y="5"/>
                      </a:cubicBezTo>
                      <a:cubicBezTo>
                        <a:pt x="122" y="5"/>
                        <a:pt x="120" y="5"/>
                        <a:pt x="118" y="5"/>
                      </a:cubicBezTo>
                      <a:cubicBezTo>
                        <a:pt x="114" y="4"/>
                        <a:pt x="113" y="3"/>
                        <a:pt x="111" y="0"/>
                      </a:cubicBezTo>
                      <a:cubicBezTo>
                        <a:pt x="108" y="0"/>
                        <a:pt x="100" y="6"/>
                        <a:pt x="97" y="8"/>
                      </a:cubicBezTo>
                      <a:cubicBezTo>
                        <a:pt x="95" y="8"/>
                        <a:pt x="95" y="9"/>
                        <a:pt x="94" y="9"/>
                      </a:cubicBezTo>
                      <a:cubicBezTo>
                        <a:pt x="90" y="11"/>
                        <a:pt x="61" y="18"/>
                        <a:pt x="58" y="18"/>
                      </a:cubicBezTo>
                      <a:cubicBezTo>
                        <a:pt x="56" y="19"/>
                        <a:pt x="50" y="23"/>
                        <a:pt x="46" y="25"/>
                      </a:cubicBezTo>
                      <a:cubicBezTo>
                        <a:pt x="44" y="27"/>
                        <a:pt x="42" y="28"/>
                        <a:pt x="41" y="28"/>
                      </a:cubicBezTo>
                      <a:cubicBezTo>
                        <a:pt x="40" y="29"/>
                        <a:pt x="40" y="33"/>
                        <a:pt x="40" y="40"/>
                      </a:cubicBezTo>
                      <a:cubicBezTo>
                        <a:pt x="40" y="41"/>
                        <a:pt x="40" y="42"/>
                        <a:pt x="40" y="42"/>
                      </a:cubicBezTo>
                      <a:cubicBezTo>
                        <a:pt x="40" y="45"/>
                        <a:pt x="39" y="48"/>
                        <a:pt x="26" y="51"/>
                      </a:cubicBezTo>
                      <a:cubicBezTo>
                        <a:pt x="24" y="51"/>
                        <a:pt x="20" y="50"/>
                        <a:pt x="13" y="47"/>
                      </a:cubicBezTo>
                      <a:cubicBezTo>
                        <a:pt x="11" y="46"/>
                        <a:pt x="5" y="49"/>
                        <a:pt x="2" y="50"/>
                      </a:cubicBezTo>
                      <a:cubicBezTo>
                        <a:pt x="2" y="50"/>
                        <a:pt x="1" y="51"/>
                        <a:pt x="0" y="51"/>
                      </a:cubicBezTo>
                      <a:cubicBezTo>
                        <a:pt x="0" y="54"/>
                        <a:pt x="1" y="57"/>
                        <a:pt x="1" y="59"/>
                      </a:cubicBezTo>
                      <a:cubicBezTo>
                        <a:pt x="5" y="57"/>
                        <a:pt x="13" y="55"/>
                        <a:pt x="18" y="57"/>
                      </a:cubicBezTo>
                      <a:cubicBezTo>
                        <a:pt x="23" y="59"/>
                        <a:pt x="25" y="61"/>
                        <a:pt x="27" y="63"/>
                      </a:cubicBezTo>
                      <a:cubicBezTo>
                        <a:pt x="29" y="65"/>
                        <a:pt x="29" y="65"/>
                        <a:pt x="29" y="65"/>
                      </a:cubicBezTo>
                      <a:cubicBezTo>
                        <a:pt x="41" y="78"/>
                        <a:pt x="44" y="80"/>
                        <a:pt x="45" y="80"/>
                      </a:cubicBezTo>
                      <a:cubicBezTo>
                        <a:pt x="46" y="80"/>
                        <a:pt x="47" y="79"/>
                        <a:pt x="48" y="78"/>
                      </a:cubicBezTo>
                      <a:cubicBezTo>
                        <a:pt x="51" y="77"/>
                        <a:pt x="53" y="76"/>
                        <a:pt x="55" y="77"/>
                      </a:cubicBezTo>
                      <a:cubicBezTo>
                        <a:pt x="57" y="77"/>
                        <a:pt x="62" y="79"/>
                        <a:pt x="62" y="84"/>
                      </a:cubicBezTo>
                      <a:cubicBezTo>
                        <a:pt x="63" y="84"/>
                        <a:pt x="63" y="86"/>
                        <a:pt x="63" y="87"/>
                      </a:cubicBezTo>
                      <a:cubicBezTo>
                        <a:pt x="63" y="90"/>
                        <a:pt x="64" y="97"/>
                        <a:pt x="65" y="98"/>
                      </a:cubicBezTo>
                      <a:cubicBezTo>
                        <a:pt x="66" y="99"/>
                        <a:pt x="68" y="101"/>
                        <a:pt x="69" y="102"/>
                      </a:cubicBezTo>
                      <a:cubicBezTo>
                        <a:pt x="74" y="106"/>
                        <a:pt x="77" y="108"/>
                        <a:pt x="77" y="110"/>
                      </a:cubicBezTo>
                      <a:cubicBezTo>
                        <a:pt x="78" y="113"/>
                        <a:pt x="79" y="115"/>
                        <a:pt x="81" y="118"/>
                      </a:cubicBezTo>
                      <a:cubicBezTo>
                        <a:pt x="82" y="121"/>
                        <a:pt x="93" y="133"/>
                        <a:pt x="96" y="135"/>
                      </a:cubicBezTo>
                      <a:cubicBezTo>
                        <a:pt x="97" y="135"/>
                        <a:pt x="98" y="134"/>
                        <a:pt x="99" y="133"/>
                      </a:cubicBezTo>
                      <a:cubicBezTo>
                        <a:pt x="102" y="130"/>
                        <a:pt x="104" y="128"/>
                        <a:pt x="106" y="128"/>
                      </a:cubicBezTo>
                      <a:cubicBezTo>
                        <a:pt x="107" y="128"/>
                        <a:pt x="107" y="128"/>
                        <a:pt x="107" y="128"/>
                      </a:cubicBezTo>
                      <a:cubicBezTo>
                        <a:pt x="110" y="128"/>
                        <a:pt x="116" y="128"/>
                        <a:pt x="118" y="131"/>
                      </a:cubicBezTo>
                      <a:cubicBezTo>
                        <a:pt x="119" y="132"/>
                        <a:pt x="121" y="134"/>
                        <a:pt x="124" y="136"/>
                      </a:cubicBezTo>
                      <a:cubicBezTo>
                        <a:pt x="134" y="145"/>
                        <a:pt x="135" y="147"/>
                        <a:pt x="135" y="149"/>
                      </a:cubicBezTo>
                      <a:cubicBezTo>
                        <a:pt x="135" y="150"/>
                        <a:pt x="134" y="150"/>
                        <a:pt x="134" y="151"/>
                      </a:cubicBezTo>
                      <a:cubicBezTo>
                        <a:pt x="133" y="153"/>
                        <a:pt x="133" y="154"/>
                        <a:pt x="133" y="155"/>
                      </a:cubicBezTo>
                      <a:cubicBezTo>
                        <a:pt x="134" y="155"/>
                        <a:pt x="134" y="156"/>
                        <a:pt x="134" y="157"/>
                      </a:cubicBezTo>
                      <a:cubicBezTo>
                        <a:pt x="135" y="161"/>
                        <a:pt x="136" y="163"/>
                        <a:pt x="137" y="163"/>
                      </a:cubicBezTo>
                      <a:cubicBezTo>
                        <a:pt x="140" y="164"/>
                        <a:pt x="145" y="163"/>
                        <a:pt x="149" y="165"/>
                      </a:cubicBezTo>
                      <a:cubicBezTo>
                        <a:pt x="152" y="167"/>
                        <a:pt x="159" y="172"/>
                        <a:pt x="160" y="176"/>
                      </a:cubicBezTo>
                      <a:cubicBezTo>
                        <a:pt x="160" y="177"/>
                        <a:pt x="159" y="178"/>
                        <a:pt x="159" y="178"/>
                      </a:cubicBezTo>
                      <a:cubicBezTo>
                        <a:pt x="159" y="179"/>
                        <a:pt x="158" y="180"/>
                        <a:pt x="156" y="18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67" name="Freeform 254"/>
                <p:cNvSpPr>
                  <a:spLocks/>
                </p:cNvSpPr>
                <p:nvPr/>
              </p:nvSpPr>
              <p:spPr bwMode="auto">
                <a:xfrm>
                  <a:off x="6116292" y="9093477"/>
                  <a:ext cx="880634" cy="1163761"/>
                </a:xfrm>
                <a:custGeom>
                  <a:avLst/>
                  <a:gdLst>
                    <a:gd name="T0" fmla="*/ 174 w 239"/>
                    <a:gd name="T1" fmla="*/ 114 h 316"/>
                    <a:gd name="T2" fmla="*/ 204 w 239"/>
                    <a:gd name="T3" fmla="*/ 140 h 316"/>
                    <a:gd name="T4" fmla="*/ 225 w 239"/>
                    <a:gd name="T5" fmla="*/ 128 h 316"/>
                    <a:gd name="T6" fmla="*/ 230 w 239"/>
                    <a:gd name="T7" fmla="*/ 112 h 316"/>
                    <a:gd name="T8" fmla="*/ 236 w 239"/>
                    <a:gd name="T9" fmla="*/ 85 h 316"/>
                    <a:gd name="T10" fmla="*/ 219 w 239"/>
                    <a:gd name="T11" fmla="*/ 82 h 316"/>
                    <a:gd name="T12" fmla="*/ 209 w 239"/>
                    <a:gd name="T13" fmla="*/ 80 h 316"/>
                    <a:gd name="T14" fmla="*/ 176 w 239"/>
                    <a:gd name="T15" fmla="*/ 60 h 316"/>
                    <a:gd name="T16" fmla="*/ 148 w 239"/>
                    <a:gd name="T17" fmla="*/ 34 h 316"/>
                    <a:gd name="T18" fmla="*/ 126 w 239"/>
                    <a:gd name="T19" fmla="*/ 20 h 316"/>
                    <a:gd name="T20" fmla="*/ 114 w 239"/>
                    <a:gd name="T21" fmla="*/ 7 h 316"/>
                    <a:gd name="T22" fmla="*/ 106 w 239"/>
                    <a:gd name="T23" fmla="*/ 2 h 316"/>
                    <a:gd name="T24" fmla="*/ 71 w 239"/>
                    <a:gd name="T25" fmla="*/ 19 h 316"/>
                    <a:gd name="T26" fmla="*/ 74 w 239"/>
                    <a:gd name="T27" fmla="*/ 37 h 316"/>
                    <a:gd name="T28" fmla="*/ 50 w 239"/>
                    <a:gd name="T29" fmla="*/ 48 h 316"/>
                    <a:gd name="T30" fmla="*/ 35 w 239"/>
                    <a:gd name="T31" fmla="*/ 50 h 316"/>
                    <a:gd name="T32" fmla="*/ 32 w 239"/>
                    <a:gd name="T33" fmla="*/ 53 h 316"/>
                    <a:gd name="T34" fmla="*/ 33 w 239"/>
                    <a:gd name="T35" fmla="*/ 66 h 316"/>
                    <a:gd name="T36" fmla="*/ 18 w 239"/>
                    <a:gd name="T37" fmla="*/ 88 h 316"/>
                    <a:gd name="T38" fmla="*/ 8 w 239"/>
                    <a:gd name="T39" fmla="*/ 102 h 316"/>
                    <a:gd name="T40" fmla="*/ 1 w 239"/>
                    <a:gd name="T41" fmla="*/ 115 h 316"/>
                    <a:gd name="T42" fmla="*/ 5 w 239"/>
                    <a:gd name="T43" fmla="*/ 153 h 316"/>
                    <a:gd name="T44" fmla="*/ 26 w 239"/>
                    <a:gd name="T45" fmla="*/ 185 h 316"/>
                    <a:gd name="T46" fmla="*/ 29 w 239"/>
                    <a:gd name="T47" fmla="*/ 211 h 316"/>
                    <a:gd name="T48" fmla="*/ 27 w 239"/>
                    <a:gd name="T49" fmla="*/ 229 h 316"/>
                    <a:gd name="T50" fmla="*/ 30 w 239"/>
                    <a:gd name="T51" fmla="*/ 239 h 316"/>
                    <a:gd name="T52" fmla="*/ 40 w 239"/>
                    <a:gd name="T53" fmla="*/ 234 h 316"/>
                    <a:gd name="T54" fmla="*/ 55 w 239"/>
                    <a:gd name="T55" fmla="*/ 247 h 316"/>
                    <a:gd name="T56" fmla="*/ 41 w 239"/>
                    <a:gd name="T57" fmla="*/ 260 h 316"/>
                    <a:gd name="T58" fmla="*/ 48 w 239"/>
                    <a:gd name="T59" fmla="*/ 279 h 316"/>
                    <a:gd name="T60" fmla="*/ 44 w 239"/>
                    <a:gd name="T61" fmla="*/ 287 h 316"/>
                    <a:gd name="T62" fmla="*/ 51 w 239"/>
                    <a:gd name="T63" fmla="*/ 292 h 316"/>
                    <a:gd name="T64" fmla="*/ 70 w 239"/>
                    <a:gd name="T65" fmla="*/ 303 h 316"/>
                    <a:gd name="T66" fmla="*/ 84 w 239"/>
                    <a:gd name="T67" fmla="*/ 304 h 316"/>
                    <a:gd name="T68" fmla="*/ 101 w 239"/>
                    <a:gd name="T69" fmla="*/ 316 h 316"/>
                    <a:gd name="T70" fmla="*/ 115 w 239"/>
                    <a:gd name="T71" fmla="*/ 296 h 316"/>
                    <a:gd name="T72" fmla="*/ 132 w 239"/>
                    <a:gd name="T73" fmla="*/ 275 h 316"/>
                    <a:gd name="T74" fmla="*/ 141 w 239"/>
                    <a:gd name="T75" fmla="*/ 257 h 316"/>
                    <a:gd name="T76" fmla="*/ 150 w 239"/>
                    <a:gd name="T77" fmla="*/ 244 h 316"/>
                    <a:gd name="T78" fmla="*/ 159 w 239"/>
                    <a:gd name="T79" fmla="*/ 225 h 316"/>
                    <a:gd name="T80" fmla="*/ 185 w 239"/>
                    <a:gd name="T81" fmla="*/ 204 h 316"/>
                    <a:gd name="T82" fmla="*/ 192 w 239"/>
                    <a:gd name="T83" fmla="*/ 197 h 316"/>
                    <a:gd name="T84" fmla="*/ 205 w 239"/>
                    <a:gd name="T85" fmla="*/ 206 h 316"/>
                    <a:gd name="T86" fmla="*/ 210 w 239"/>
                    <a:gd name="T87" fmla="*/ 198 h 316"/>
                    <a:gd name="T88" fmla="*/ 205 w 239"/>
                    <a:gd name="T89" fmla="*/ 181 h 316"/>
                    <a:gd name="T90" fmla="*/ 181 w 239"/>
                    <a:gd name="T91" fmla="*/ 180 h 316"/>
                    <a:gd name="T92" fmla="*/ 151 w 239"/>
                    <a:gd name="T93" fmla="*/ 142 h 316"/>
                    <a:gd name="T94" fmla="*/ 141 w 239"/>
                    <a:gd name="T95" fmla="*/ 124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9" h="316">
                      <a:moveTo>
                        <a:pt x="141" y="122"/>
                      </a:moveTo>
                      <a:cubicBezTo>
                        <a:pt x="141" y="117"/>
                        <a:pt x="154" y="111"/>
                        <a:pt x="157" y="110"/>
                      </a:cubicBezTo>
                      <a:cubicBezTo>
                        <a:pt x="161" y="108"/>
                        <a:pt x="172" y="112"/>
                        <a:pt x="174" y="114"/>
                      </a:cubicBezTo>
                      <a:cubicBezTo>
                        <a:pt x="178" y="116"/>
                        <a:pt x="185" y="120"/>
                        <a:pt x="187" y="123"/>
                      </a:cubicBezTo>
                      <a:cubicBezTo>
                        <a:pt x="190" y="127"/>
                        <a:pt x="191" y="132"/>
                        <a:pt x="191" y="135"/>
                      </a:cubicBezTo>
                      <a:cubicBezTo>
                        <a:pt x="192" y="136"/>
                        <a:pt x="202" y="140"/>
                        <a:pt x="204" y="140"/>
                      </a:cubicBezTo>
                      <a:cubicBezTo>
                        <a:pt x="204" y="140"/>
                        <a:pt x="206" y="138"/>
                        <a:pt x="207" y="136"/>
                      </a:cubicBezTo>
                      <a:cubicBezTo>
                        <a:pt x="209" y="135"/>
                        <a:pt x="210" y="133"/>
                        <a:pt x="211" y="132"/>
                      </a:cubicBezTo>
                      <a:cubicBezTo>
                        <a:pt x="213" y="131"/>
                        <a:pt x="218" y="129"/>
                        <a:pt x="225" y="128"/>
                      </a:cubicBezTo>
                      <a:cubicBezTo>
                        <a:pt x="227" y="128"/>
                        <a:pt x="227" y="128"/>
                        <a:pt x="227" y="128"/>
                      </a:cubicBezTo>
                      <a:cubicBezTo>
                        <a:pt x="227" y="127"/>
                        <a:pt x="227" y="126"/>
                        <a:pt x="227" y="121"/>
                      </a:cubicBezTo>
                      <a:cubicBezTo>
                        <a:pt x="227" y="118"/>
                        <a:pt x="228" y="116"/>
                        <a:pt x="230" y="112"/>
                      </a:cubicBezTo>
                      <a:cubicBezTo>
                        <a:pt x="232" y="110"/>
                        <a:pt x="234" y="106"/>
                        <a:pt x="235" y="102"/>
                      </a:cubicBezTo>
                      <a:cubicBezTo>
                        <a:pt x="237" y="99"/>
                        <a:pt x="238" y="96"/>
                        <a:pt x="239" y="94"/>
                      </a:cubicBezTo>
                      <a:cubicBezTo>
                        <a:pt x="239" y="93"/>
                        <a:pt x="238" y="89"/>
                        <a:pt x="236" y="85"/>
                      </a:cubicBezTo>
                      <a:cubicBezTo>
                        <a:pt x="235" y="87"/>
                        <a:pt x="232" y="89"/>
                        <a:pt x="229" y="93"/>
                      </a:cubicBezTo>
                      <a:cubicBezTo>
                        <a:pt x="228" y="94"/>
                        <a:pt x="227" y="94"/>
                        <a:pt x="226" y="94"/>
                      </a:cubicBezTo>
                      <a:cubicBezTo>
                        <a:pt x="224" y="94"/>
                        <a:pt x="222" y="91"/>
                        <a:pt x="219" y="82"/>
                      </a:cubicBezTo>
                      <a:cubicBezTo>
                        <a:pt x="219" y="81"/>
                        <a:pt x="219" y="81"/>
                        <a:pt x="219" y="81"/>
                      </a:cubicBezTo>
                      <a:cubicBezTo>
                        <a:pt x="219" y="80"/>
                        <a:pt x="215" y="80"/>
                        <a:pt x="214" y="80"/>
                      </a:cubicBezTo>
                      <a:cubicBezTo>
                        <a:pt x="212" y="80"/>
                        <a:pt x="210" y="80"/>
                        <a:pt x="209" y="80"/>
                      </a:cubicBezTo>
                      <a:cubicBezTo>
                        <a:pt x="206" y="79"/>
                        <a:pt x="201" y="76"/>
                        <a:pt x="198" y="72"/>
                      </a:cubicBezTo>
                      <a:cubicBezTo>
                        <a:pt x="195" y="70"/>
                        <a:pt x="187" y="60"/>
                        <a:pt x="184" y="57"/>
                      </a:cubicBezTo>
                      <a:cubicBezTo>
                        <a:pt x="182" y="58"/>
                        <a:pt x="179" y="60"/>
                        <a:pt x="176" y="60"/>
                      </a:cubicBezTo>
                      <a:cubicBezTo>
                        <a:pt x="171" y="60"/>
                        <a:pt x="165" y="57"/>
                        <a:pt x="165" y="52"/>
                      </a:cubicBezTo>
                      <a:cubicBezTo>
                        <a:pt x="165" y="48"/>
                        <a:pt x="163" y="40"/>
                        <a:pt x="162" y="39"/>
                      </a:cubicBezTo>
                      <a:cubicBezTo>
                        <a:pt x="158" y="39"/>
                        <a:pt x="148" y="38"/>
                        <a:pt x="148" y="34"/>
                      </a:cubicBezTo>
                      <a:cubicBezTo>
                        <a:pt x="147" y="30"/>
                        <a:pt x="144" y="24"/>
                        <a:pt x="143" y="23"/>
                      </a:cubicBezTo>
                      <a:cubicBezTo>
                        <a:pt x="143" y="23"/>
                        <a:pt x="132" y="23"/>
                        <a:pt x="127" y="21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2" y="18"/>
                        <a:pt x="119" y="16"/>
                        <a:pt x="117" y="14"/>
                      </a:cubicBezTo>
                      <a:cubicBezTo>
                        <a:pt x="117" y="14"/>
                        <a:pt x="117" y="14"/>
                        <a:pt x="116" y="14"/>
                      </a:cubicBezTo>
                      <a:cubicBezTo>
                        <a:pt x="115" y="12"/>
                        <a:pt x="114" y="11"/>
                        <a:pt x="114" y="7"/>
                      </a:cubicBezTo>
                      <a:cubicBezTo>
                        <a:pt x="114" y="4"/>
                        <a:pt x="112" y="2"/>
                        <a:pt x="112" y="2"/>
                      </a:cubicBezTo>
                      <a:cubicBezTo>
                        <a:pt x="110" y="1"/>
                        <a:pt x="108" y="0"/>
                        <a:pt x="107" y="0"/>
                      </a:cubicBezTo>
                      <a:cubicBezTo>
                        <a:pt x="107" y="0"/>
                        <a:pt x="106" y="1"/>
                        <a:pt x="106" y="2"/>
                      </a:cubicBezTo>
                      <a:cubicBezTo>
                        <a:pt x="104" y="4"/>
                        <a:pt x="102" y="7"/>
                        <a:pt x="99" y="7"/>
                      </a:cubicBezTo>
                      <a:cubicBezTo>
                        <a:pt x="96" y="8"/>
                        <a:pt x="81" y="12"/>
                        <a:pt x="74" y="14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3" y="21"/>
                        <a:pt x="73" y="24"/>
                        <a:pt x="74" y="26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5" y="29"/>
                        <a:pt x="76" y="34"/>
                        <a:pt x="74" y="37"/>
                      </a:cubicBezTo>
                      <a:cubicBezTo>
                        <a:pt x="72" y="39"/>
                        <a:pt x="62" y="47"/>
                        <a:pt x="60" y="48"/>
                      </a:cubicBezTo>
                      <a:cubicBezTo>
                        <a:pt x="59" y="48"/>
                        <a:pt x="58" y="48"/>
                        <a:pt x="55" y="48"/>
                      </a:cubicBezTo>
                      <a:cubicBezTo>
                        <a:pt x="54" y="48"/>
                        <a:pt x="51" y="48"/>
                        <a:pt x="50" y="48"/>
                      </a:cubicBezTo>
                      <a:cubicBezTo>
                        <a:pt x="48" y="50"/>
                        <a:pt x="44" y="53"/>
                        <a:pt x="41" y="52"/>
                      </a:cubicBezTo>
                      <a:cubicBezTo>
                        <a:pt x="40" y="52"/>
                        <a:pt x="39" y="52"/>
                        <a:pt x="38" y="51"/>
                      </a:cubicBezTo>
                      <a:cubicBezTo>
                        <a:pt x="37" y="51"/>
                        <a:pt x="36" y="50"/>
                        <a:pt x="35" y="50"/>
                      </a:cubicBezTo>
                      <a:cubicBezTo>
                        <a:pt x="35" y="50"/>
                        <a:pt x="34" y="50"/>
                        <a:pt x="33" y="50"/>
                      </a:cubicBezTo>
                      <a:cubicBezTo>
                        <a:pt x="33" y="50"/>
                        <a:pt x="32" y="50"/>
                        <a:pt x="31" y="51"/>
                      </a:cubicBezTo>
                      <a:cubicBezTo>
                        <a:pt x="31" y="51"/>
                        <a:pt x="32" y="52"/>
                        <a:pt x="32" y="53"/>
                      </a:cubicBezTo>
                      <a:cubicBezTo>
                        <a:pt x="33" y="55"/>
                        <a:pt x="34" y="57"/>
                        <a:pt x="34" y="60"/>
                      </a:cubicBezTo>
                      <a:cubicBezTo>
                        <a:pt x="34" y="62"/>
                        <a:pt x="33" y="63"/>
                        <a:pt x="33" y="64"/>
                      </a:cubicBezTo>
                      <a:cubicBezTo>
                        <a:pt x="33" y="65"/>
                        <a:pt x="33" y="66"/>
                        <a:pt x="33" y="66"/>
                      </a:cubicBezTo>
                      <a:cubicBezTo>
                        <a:pt x="34" y="67"/>
                        <a:pt x="39" y="70"/>
                        <a:pt x="36" y="74"/>
                      </a:cubicBezTo>
                      <a:cubicBezTo>
                        <a:pt x="36" y="75"/>
                        <a:pt x="26" y="88"/>
                        <a:pt x="21" y="88"/>
                      </a:cubicBezTo>
                      <a:cubicBezTo>
                        <a:pt x="20" y="88"/>
                        <a:pt x="19" y="88"/>
                        <a:pt x="18" y="88"/>
                      </a:cubicBezTo>
                      <a:cubicBezTo>
                        <a:pt x="15" y="87"/>
                        <a:pt x="15" y="87"/>
                        <a:pt x="14" y="88"/>
                      </a:cubicBezTo>
                      <a:cubicBezTo>
                        <a:pt x="13" y="90"/>
                        <a:pt x="13" y="92"/>
                        <a:pt x="12" y="94"/>
                      </a:cubicBezTo>
                      <a:cubicBezTo>
                        <a:pt x="10" y="98"/>
                        <a:pt x="9" y="101"/>
                        <a:pt x="8" y="102"/>
                      </a:cubicBezTo>
                      <a:cubicBezTo>
                        <a:pt x="7" y="102"/>
                        <a:pt x="3" y="104"/>
                        <a:pt x="0" y="106"/>
                      </a:cubicBezTo>
                      <a:cubicBezTo>
                        <a:pt x="1" y="107"/>
                        <a:pt x="2" y="109"/>
                        <a:pt x="2" y="110"/>
                      </a:cubicBezTo>
                      <a:cubicBezTo>
                        <a:pt x="2" y="112"/>
                        <a:pt x="2" y="113"/>
                        <a:pt x="1" y="115"/>
                      </a:cubicBezTo>
                      <a:cubicBezTo>
                        <a:pt x="1" y="119"/>
                        <a:pt x="0" y="126"/>
                        <a:pt x="1" y="127"/>
                      </a:cubicBezTo>
                      <a:cubicBezTo>
                        <a:pt x="4" y="130"/>
                        <a:pt x="6" y="132"/>
                        <a:pt x="5" y="135"/>
                      </a:cubicBezTo>
                      <a:cubicBezTo>
                        <a:pt x="3" y="149"/>
                        <a:pt x="4" y="152"/>
                        <a:pt x="5" y="153"/>
                      </a:cubicBezTo>
                      <a:cubicBezTo>
                        <a:pt x="9" y="155"/>
                        <a:pt x="18" y="164"/>
                        <a:pt x="19" y="166"/>
                      </a:cubicBezTo>
                      <a:cubicBezTo>
                        <a:pt x="22" y="171"/>
                        <a:pt x="26" y="178"/>
                        <a:pt x="26" y="182"/>
                      </a:cubicBezTo>
                      <a:cubicBezTo>
                        <a:pt x="26" y="183"/>
                        <a:pt x="26" y="184"/>
                        <a:pt x="26" y="185"/>
                      </a:cubicBezTo>
                      <a:cubicBezTo>
                        <a:pt x="26" y="189"/>
                        <a:pt x="26" y="197"/>
                        <a:pt x="27" y="199"/>
                      </a:cubicBezTo>
                      <a:cubicBezTo>
                        <a:pt x="29" y="201"/>
                        <a:pt x="31" y="205"/>
                        <a:pt x="30" y="208"/>
                      </a:cubicBezTo>
                      <a:cubicBezTo>
                        <a:pt x="30" y="209"/>
                        <a:pt x="29" y="210"/>
                        <a:pt x="29" y="211"/>
                      </a:cubicBezTo>
                      <a:cubicBezTo>
                        <a:pt x="28" y="214"/>
                        <a:pt x="28" y="218"/>
                        <a:pt x="28" y="219"/>
                      </a:cubicBezTo>
                      <a:cubicBezTo>
                        <a:pt x="28" y="220"/>
                        <a:pt x="27" y="222"/>
                        <a:pt x="27" y="223"/>
                      </a:cubicBezTo>
                      <a:cubicBezTo>
                        <a:pt x="27" y="225"/>
                        <a:pt x="27" y="228"/>
                        <a:pt x="27" y="229"/>
                      </a:cubicBezTo>
                      <a:cubicBezTo>
                        <a:pt x="27" y="231"/>
                        <a:pt x="27" y="232"/>
                        <a:pt x="26" y="234"/>
                      </a:cubicBezTo>
                      <a:cubicBezTo>
                        <a:pt x="25" y="236"/>
                        <a:pt x="25" y="237"/>
                        <a:pt x="26" y="238"/>
                      </a:cubicBezTo>
                      <a:cubicBezTo>
                        <a:pt x="28" y="240"/>
                        <a:pt x="29" y="240"/>
                        <a:pt x="30" y="239"/>
                      </a:cubicBezTo>
                      <a:cubicBezTo>
                        <a:pt x="31" y="239"/>
                        <a:pt x="31" y="238"/>
                        <a:pt x="32" y="238"/>
                      </a:cubicBezTo>
                      <a:cubicBezTo>
                        <a:pt x="34" y="236"/>
                        <a:pt x="35" y="234"/>
                        <a:pt x="38" y="234"/>
                      </a:cubicBezTo>
                      <a:cubicBezTo>
                        <a:pt x="39" y="234"/>
                        <a:pt x="39" y="234"/>
                        <a:pt x="40" y="234"/>
                      </a:cubicBezTo>
                      <a:cubicBezTo>
                        <a:pt x="44" y="233"/>
                        <a:pt x="48" y="232"/>
                        <a:pt x="52" y="235"/>
                      </a:cubicBezTo>
                      <a:cubicBezTo>
                        <a:pt x="56" y="238"/>
                        <a:pt x="57" y="241"/>
                        <a:pt x="55" y="246"/>
                      </a:cubicBezTo>
                      <a:cubicBezTo>
                        <a:pt x="55" y="247"/>
                        <a:pt x="55" y="247"/>
                        <a:pt x="55" y="247"/>
                      </a:cubicBezTo>
                      <a:cubicBezTo>
                        <a:pt x="54" y="252"/>
                        <a:pt x="53" y="257"/>
                        <a:pt x="49" y="258"/>
                      </a:cubicBezTo>
                      <a:cubicBezTo>
                        <a:pt x="48" y="258"/>
                        <a:pt x="48" y="258"/>
                        <a:pt x="48" y="258"/>
                      </a:cubicBezTo>
                      <a:cubicBezTo>
                        <a:pt x="42" y="259"/>
                        <a:pt x="41" y="260"/>
                        <a:pt x="41" y="260"/>
                      </a:cubicBezTo>
                      <a:cubicBezTo>
                        <a:pt x="41" y="261"/>
                        <a:pt x="44" y="262"/>
                        <a:pt x="45" y="263"/>
                      </a:cubicBezTo>
                      <a:cubicBezTo>
                        <a:pt x="47" y="264"/>
                        <a:pt x="50" y="266"/>
                        <a:pt x="50" y="268"/>
                      </a:cubicBezTo>
                      <a:cubicBezTo>
                        <a:pt x="50" y="272"/>
                        <a:pt x="50" y="277"/>
                        <a:pt x="48" y="279"/>
                      </a:cubicBezTo>
                      <a:cubicBezTo>
                        <a:pt x="48" y="280"/>
                        <a:pt x="47" y="280"/>
                        <a:pt x="47" y="281"/>
                      </a:cubicBezTo>
                      <a:cubicBezTo>
                        <a:pt x="46" y="282"/>
                        <a:pt x="44" y="284"/>
                        <a:pt x="44" y="285"/>
                      </a:cubicBezTo>
                      <a:cubicBezTo>
                        <a:pt x="44" y="287"/>
                        <a:pt x="44" y="287"/>
                        <a:pt x="44" y="287"/>
                      </a:cubicBezTo>
                      <a:cubicBezTo>
                        <a:pt x="44" y="288"/>
                        <a:pt x="44" y="291"/>
                        <a:pt x="45" y="292"/>
                      </a:cubicBezTo>
                      <a:cubicBezTo>
                        <a:pt x="45" y="292"/>
                        <a:pt x="46" y="292"/>
                        <a:pt x="47" y="291"/>
                      </a:cubicBezTo>
                      <a:cubicBezTo>
                        <a:pt x="48" y="291"/>
                        <a:pt x="50" y="291"/>
                        <a:pt x="51" y="292"/>
                      </a:cubicBezTo>
                      <a:cubicBezTo>
                        <a:pt x="52" y="292"/>
                        <a:pt x="53" y="293"/>
                        <a:pt x="53" y="295"/>
                      </a:cubicBezTo>
                      <a:cubicBezTo>
                        <a:pt x="53" y="298"/>
                        <a:pt x="58" y="306"/>
                        <a:pt x="60" y="307"/>
                      </a:cubicBezTo>
                      <a:cubicBezTo>
                        <a:pt x="62" y="307"/>
                        <a:pt x="67" y="306"/>
                        <a:pt x="70" y="303"/>
                      </a:cubicBezTo>
                      <a:cubicBezTo>
                        <a:pt x="71" y="302"/>
                        <a:pt x="72" y="301"/>
                        <a:pt x="73" y="300"/>
                      </a:cubicBezTo>
                      <a:cubicBezTo>
                        <a:pt x="75" y="298"/>
                        <a:pt x="77" y="297"/>
                        <a:pt x="79" y="298"/>
                      </a:cubicBezTo>
                      <a:cubicBezTo>
                        <a:pt x="81" y="298"/>
                        <a:pt x="83" y="300"/>
                        <a:pt x="84" y="304"/>
                      </a:cubicBezTo>
                      <a:cubicBezTo>
                        <a:pt x="85" y="307"/>
                        <a:pt x="87" y="308"/>
                        <a:pt x="88" y="310"/>
                      </a:cubicBezTo>
                      <a:cubicBezTo>
                        <a:pt x="89" y="311"/>
                        <a:pt x="99" y="316"/>
                        <a:pt x="101" y="316"/>
                      </a:cubicBezTo>
                      <a:cubicBezTo>
                        <a:pt x="101" y="316"/>
                        <a:pt x="101" y="316"/>
                        <a:pt x="101" y="316"/>
                      </a:cubicBezTo>
                      <a:cubicBezTo>
                        <a:pt x="102" y="315"/>
                        <a:pt x="106" y="313"/>
                        <a:pt x="108" y="311"/>
                      </a:cubicBezTo>
                      <a:cubicBezTo>
                        <a:pt x="108" y="310"/>
                        <a:pt x="109" y="308"/>
                        <a:pt x="109" y="306"/>
                      </a:cubicBezTo>
                      <a:cubicBezTo>
                        <a:pt x="111" y="302"/>
                        <a:pt x="112" y="297"/>
                        <a:pt x="115" y="296"/>
                      </a:cubicBezTo>
                      <a:cubicBezTo>
                        <a:pt x="120" y="288"/>
                        <a:pt x="127" y="285"/>
                        <a:pt x="130" y="283"/>
                      </a:cubicBezTo>
                      <a:cubicBezTo>
                        <a:pt x="131" y="283"/>
                        <a:pt x="131" y="283"/>
                        <a:pt x="131" y="283"/>
                      </a:cubicBezTo>
                      <a:cubicBezTo>
                        <a:pt x="132" y="282"/>
                        <a:pt x="132" y="277"/>
                        <a:pt x="132" y="275"/>
                      </a:cubicBezTo>
                      <a:cubicBezTo>
                        <a:pt x="132" y="274"/>
                        <a:pt x="132" y="274"/>
                        <a:pt x="132" y="273"/>
                      </a:cubicBezTo>
                      <a:cubicBezTo>
                        <a:pt x="132" y="270"/>
                        <a:pt x="135" y="265"/>
                        <a:pt x="139" y="260"/>
                      </a:cubicBezTo>
                      <a:cubicBezTo>
                        <a:pt x="140" y="258"/>
                        <a:pt x="140" y="257"/>
                        <a:pt x="141" y="257"/>
                      </a:cubicBezTo>
                      <a:cubicBezTo>
                        <a:pt x="143" y="254"/>
                        <a:pt x="147" y="254"/>
                        <a:pt x="150" y="254"/>
                      </a:cubicBezTo>
                      <a:cubicBezTo>
                        <a:pt x="150" y="252"/>
                        <a:pt x="150" y="248"/>
                        <a:pt x="150" y="247"/>
                      </a:cubicBezTo>
                      <a:cubicBezTo>
                        <a:pt x="150" y="246"/>
                        <a:pt x="150" y="245"/>
                        <a:pt x="150" y="244"/>
                      </a:cubicBezTo>
                      <a:cubicBezTo>
                        <a:pt x="150" y="239"/>
                        <a:pt x="158" y="233"/>
                        <a:pt x="158" y="233"/>
                      </a:cubicBezTo>
                      <a:cubicBezTo>
                        <a:pt x="159" y="232"/>
                        <a:pt x="159" y="230"/>
                        <a:pt x="159" y="228"/>
                      </a:cubicBezTo>
                      <a:cubicBezTo>
                        <a:pt x="159" y="227"/>
                        <a:pt x="159" y="226"/>
                        <a:pt x="159" y="225"/>
                      </a:cubicBezTo>
                      <a:cubicBezTo>
                        <a:pt x="159" y="222"/>
                        <a:pt x="163" y="218"/>
                        <a:pt x="171" y="212"/>
                      </a:cubicBezTo>
                      <a:cubicBezTo>
                        <a:pt x="172" y="211"/>
                        <a:pt x="173" y="210"/>
                        <a:pt x="173" y="210"/>
                      </a:cubicBezTo>
                      <a:cubicBezTo>
                        <a:pt x="175" y="208"/>
                        <a:pt x="182" y="205"/>
                        <a:pt x="185" y="204"/>
                      </a:cubicBezTo>
                      <a:cubicBezTo>
                        <a:pt x="186" y="204"/>
                        <a:pt x="186" y="204"/>
                        <a:pt x="186" y="202"/>
                      </a:cubicBezTo>
                      <a:cubicBezTo>
                        <a:pt x="186" y="201"/>
                        <a:pt x="186" y="200"/>
                        <a:pt x="186" y="199"/>
                      </a:cubicBezTo>
                      <a:cubicBezTo>
                        <a:pt x="187" y="197"/>
                        <a:pt x="190" y="197"/>
                        <a:pt x="192" y="197"/>
                      </a:cubicBezTo>
                      <a:cubicBezTo>
                        <a:pt x="193" y="197"/>
                        <a:pt x="194" y="197"/>
                        <a:pt x="195" y="197"/>
                      </a:cubicBezTo>
                      <a:cubicBezTo>
                        <a:pt x="198" y="196"/>
                        <a:pt x="201" y="200"/>
                        <a:pt x="203" y="203"/>
                      </a:cubicBezTo>
                      <a:cubicBezTo>
                        <a:pt x="204" y="204"/>
                        <a:pt x="204" y="205"/>
                        <a:pt x="205" y="206"/>
                      </a:cubicBezTo>
                      <a:cubicBezTo>
                        <a:pt x="205" y="206"/>
                        <a:pt x="206" y="206"/>
                        <a:pt x="209" y="205"/>
                      </a:cubicBezTo>
                      <a:cubicBezTo>
                        <a:pt x="210" y="205"/>
                        <a:pt x="210" y="205"/>
                        <a:pt x="212" y="205"/>
                      </a:cubicBezTo>
                      <a:cubicBezTo>
                        <a:pt x="212" y="204"/>
                        <a:pt x="211" y="199"/>
                        <a:pt x="210" y="198"/>
                      </a:cubicBezTo>
                      <a:cubicBezTo>
                        <a:pt x="210" y="196"/>
                        <a:pt x="210" y="195"/>
                        <a:pt x="210" y="194"/>
                      </a:cubicBezTo>
                      <a:cubicBezTo>
                        <a:pt x="209" y="193"/>
                        <a:pt x="207" y="186"/>
                        <a:pt x="206" y="183"/>
                      </a:cubicBezTo>
                      <a:cubicBezTo>
                        <a:pt x="205" y="182"/>
                        <a:pt x="205" y="182"/>
                        <a:pt x="205" y="181"/>
                      </a:cubicBezTo>
                      <a:cubicBezTo>
                        <a:pt x="203" y="180"/>
                        <a:pt x="192" y="176"/>
                        <a:pt x="190" y="176"/>
                      </a:cubicBezTo>
                      <a:cubicBezTo>
                        <a:pt x="188" y="176"/>
                        <a:pt x="185" y="178"/>
                        <a:pt x="183" y="179"/>
                      </a:cubicBezTo>
                      <a:cubicBezTo>
                        <a:pt x="183" y="179"/>
                        <a:pt x="182" y="179"/>
                        <a:pt x="181" y="180"/>
                      </a:cubicBezTo>
                      <a:cubicBezTo>
                        <a:pt x="178" y="181"/>
                        <a:pt x="165" y="179"/>
                        <a:pt x="163" y="177"/>
                      </a:cubicBezTo>
                      <a:cubicBezTo>
                        <a:pt x="159" y="175"/>
                        <a:pt x="153" y="159"/>
                        <a:pt x="153" y="158"/>
                      </a:cubicBezTo>
                      <a:cubicBezTo>
                        <a:pt x="152" y="155"/>
                        <a:pt x="151" y="145"/>
                        <a:pt x="151" y="142"/>
                      </a:cubicBezTo>
                      <a:cubicBezTo>
                        <a:pt x="150" y="142"/>
                        <a:pt x="147" y="138"/>
                        <a:pt x="145" y="137"/>
                      </a:cubicBezTo>
                      <a:cubicBezTo>
                        <a:pt x="144" y="136"/>
                        <a:pt x="143" y="135"/>
                        <a:pt x="142" y="134"/>
                      </a:cubicBezTo>
                      <a:cubicBezTo>
                        <a:pt x="139" y="131"/>
                        <a:pt x="140" y="127"/>
                        <a:pt x="141" y="124"/>
                      </a:cubicBezTo>
                      <a:cubicBezTo>
                        <a:pt x="141" y="123"/>
                        <a:pt x="141" y="123"/>
                        <a:pt x="141" y="12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68" name="Freeform 256"/>
                <p:cNvSpPr>
                  <a:spLocks/>
                </p:cNvSpPr>
                <p:nvPr/>
              </p:nvSpPr>
              <p:spPr bwMode="auto">
                <a:xfrm>
                  <a:off x="5406637" y="9207463"/>
                  <a:ext cx="606700" cy="522129"/>
                </a:xfrm>
                <a:custGeom>
                  <a:avLst/>
                  <a:gdLst>
                    <a:gd name="T0" fmla="*/ 34 w 165"/>
                    <a:gd name="T1" fmla="*/ 125 h 142"/>
                    <a:gd name="T2" fmla="*/ 48 w 165"/>
                    <a:gd name="T3" fmla="*/ 142 h 142"/>
                    <a:gd name="T4" fmla="*/ 71 w 165"/>
                    <a:gd name="T5" fmla="*/ 141 h 142"/>
                    <a:gd name="T6" fmla="*/ 78 w 165"/>
                    <a:gd name="T7" fmla="*/ 126 h 142"/>
                    <a:gd name="T8" fmla="*/ 90 w 165"/>
                    <a:gd name="T9" fmla="*/ 119 h 142"/>
                    <a:gd name="T10" fmla="*/ 99 w 165"/>
                    <a:gd name="T11" fmla="*/ 119 h 142"/>
                    <a:gd name="T12" fmla="*/ 100 w 165"/>
                    <a:gd name="T13" fmla="*/ 119 h 142"/>
                    <a:gd name="T14" fmla="*/ 102 w 165"/>
                    <a:gd name="T15" fmla="*/ 114 h 142"/>
                    <a:gd name="T16" fmla="*/ 103 w 165"/>
                    <a:gd name="T17" fmla="*/ 111 h 142"/>
                    <a:gd name="T18" fmla="*/ 117 w 165"/>
                    <a:gd name="T19" fmla="*/ 106 h 142"/>
                    <a:gd name="T20" fmla="*/ 123 w 165"/>
                    <a:gd name="T21" fmla="*/ 105 h 142"/>
                    <a:gd name="T22" fmla="*/ 131 w 165"/>
                    <a:gd name="T23" fmla="*/ 87 h 142"/>
                    <a:gd name="T24" fmla="*/ 140 w 165"/>
                    <a:gd name="T25" fmla="*/ 79 h 142"/>
                    <a:gd name="T26" fmla="*/ 142 w 165"/>
                    <a:gd name="T27" fmla="*/ 78 h 142"/>
                    <a:gd name="T28" fmla="*/ 158 w 165"/>
                    <a:gd name="T29" fmla="*/ 65 h 142"/>
                    <a:gd name="T30" fmla="*/ 165 w 165"/>
                    <a:gd name="T31" fmla="*/ 45 h 142"/>
                    <a:gd name="T32" fmla="*/ 161 w 165"/>
                    <a:gd name="T33" fmla="*/ 37 h 142"/>
                    <a:gd name="T34" fmla="*/ 161 w 165"/>
                    <a:gd name="T35" fmla="*/ 35 h 142"/>
                    <a:gd name="T36" fmla="*/ 161 w 165"/>
                    <a:gd name="T37" fmla="*/ 29 h 142"/>
                    <a:gd name="T38" fmla="*/ 162 w 165"/>
                    <a:gd name="T39" fmla="*/ 27 h 142"/>
                    <a:gd name="T40" fmla="*/ 152 w 165"/>
                    <a:gd name="T41" fmla="*/ 18 h 142"/>
                    <a:gd name="T42" fmla="*/ 146 w 165"/>
                    <a:gd name="T43" fmla="*/ 13 h 142"/>
                    <a:gd name="T44" fmla="*/ 138 w 165"/>
                    <a:gd name="T45" fmla="*/ 11 h 142"/>
                    <a:gd name="T46" fmla="*/ 137 w 165"/>
                    <a:gd name="T47" fmla="*/ 11 h 142"/>
                    <a:gd name="T48" fmla="*/ 133 w 165"/>
                    <a:gd name="T49" fmla="*/ 15 h 142"/>
                    <a:gd name="T50" fmla="*/ 127 w 165"/>
                    <a:gd name="T51" fmla="*/ 18 h 142"/>
                    <a:gd name="T52" fmla="*/ 110 w 165"/>
                    <a:gd name="T53" fmla="*/ 2 h 142"/>
                    <a:gd name="T54" fmla="*/ 101 w 165"/>
                    <a:gd name="T55" fmla="*/ 15 h 142"/>
                    <a:gd name="T56" fmla="*/ 95 w 165"/>
                    <a:gd name="T57" fmla="*/ 16 h 142"/>
                    <a:gd name="T58" fmla="*/ 89 w 165"/>
                    <a:gd name="T59" fmla="*/ 18 h 142"/>
                    <a:gd name="T60" fmla="*/ 80 w 165"/>
                    <a:gd name="T61" fmla="*/ 27 h 142"/>
                    <a:gd name="T62" fmla="*/ 77 w 165"/>
                    <a:gd name="T63" fmla="*/ 25 h 142"/>
                    <a:gd name="T64" fmla="*/ 76 w 165"/>
                    <a:gd name="T65" fmla="*/ 22 h 142"/>
                    <a:gd name="T66" fmla="*/ 72 w 165"/>
                    <a:gd name="T67" fmla="*/ 14 h 142"/>
                    <a:gd name="T68" fmla="*/ 65 w 165"/>
                    <a:gd name="T69" fmla="*/ 11 h 142"/>
                    <a:gd name="T70" fmla="*/ 56 w 165"/>
                    <a:gd name="T71" fmla="*/ 7 h 142"/>
                    <a:gd name="T72" fmla="*/ 54 w 165"/>
                    <a:gd name="T73" fmla="*/ 10 h 142"/>
                    <a:gd name="T74" fmla="*/ 51 w 165"/>
                    <a:gd name="T75" fmla="*/ 13 h 142"/>
                    <a:gd name="T76" fmla="*/ 47 w 165"/>
                    <a:gd name="T77" fmla="*/ 13 h 142"/>
                    <a:gd name="T78" fmla="*/ 42 w 165"/>
                    <a:gd name="T79" fmla="*/ 6 h 142"/>
                    <a:gd name="T80" fmla="*/ 36 w 165"/>
                    <a:gd name="T81" fmla="*/ 0 h 142"/>
                    <a:gd name="T82" fmla="*/ 36 w 165"/>
                    <a:gd name="T83" fmla="*/ 0 h 142"/>
                    <a:gd name="T84" fmla="*/ 26 w 165"/>
                    <a:gd name="T85" fmla="*/ 8 h 142"/>
                    <a:gd name="T86" fmla="*/ 25 w 165"/>
                    <a:gd name="T87" fmla="*/ 8 h 142"/>
                    <a:gd name="T88" fmla="*/ 14 w 165"/>
                    <a:gd name="T89" fmla="*/ 7 h 142"/>
                    <a:gd name="T90" fmla="*/ 7 w 165"/>
                    <a:gd name="T91" fmla="*/ 13 h 142"/>
                    <a:gd name="T92" fmla="*/ 7 w 165"/>
                    <a:gd name="T93" fmla="*/ 28 h 142"/>
                    <a:gd name="T94" fmla="*/ 8 w 165"/>
                    <a:gd name="T95" fmla="*/ 29 h 142"/>
                    <a:gd name="T96" fmla="*/ 12 w 165"/>
                    <a:gd name="T97" fmla="*/ 35 h 142"/>
                    <a:gd name="T98" fmla="*/ 9 w 165"/>
                    <a:gd name="T99" fmla="*/ 48 h 142"/>
                    <a:gd name="T100" fmla="*/ 0 w 165"/>
                    <a:gd name="T101" fmla="*/ 51 h 142"/>
                    <a:gd name="T102" fmla="*/ 3 w 165"/>
                    <a:gd name="T103" fmla="*/ 56 h 142"/>
                    <a:gd name="T104" fmla="*/ 5 w 165"/>
                    <a:gd name="T105" fmla="*/ 67 h 142"/>
                    <a:gd name="T106" fmla="*/ 6 w 165"/>
                    <a:gd name="T107" fmla="*/ 69 h 142"/>
                    <a:gd name="T108" fmla="*/ 7 w 165"/>
                    <a:gd name="T109" fmla="*/ 72 h 142"/>
                    <a:gd name="T110" fmla="*/ 11 w 165"/>
                    <a:gd name="T111" fmla="*/ 74 h 142"/>
                    <a:gd name="T112" fmla="*/ 19 w 165"/>
                    <a:gd name="T113" fmla="*/ 80 h 142"/>
                    <a:gd name="T114" fmla="*/ 20 w 165"/>
                    <a:gd name="T115" fmla="*/ 82 h 142"/>
                    <a:gd name="T116" fmla="*/ 23 w 165"/>
                    <a:gd name="T117" fmla="*/ 96 h 142"/>
                    <a:gd name="T118" fmla="*/ 36 w 165"/>
                    <a:gd name="T119" fmla="*/ 112 h 142"/>
                    <a:gd name="T120" fmla="*/ 35 w 165"/>
                    <a:gd name="T121" fmla="*/ 118 h 142"/>
                    <a:gd name="T122" fmla="*/ 34 w 165"/>
                    <a:gd name="T123" fmla="*/ 125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5" h="142">
                      <a:moveTo>
                        <a:pt x="34" y="125"/>
                      </a:moveTo>
                      <a:cubicBezTo>
                        <a:pt x="37" y="127"/>
                        <a:pt x="45" y="137"/>
                        <a:pt x="48" y="142"/>
                      </a:cubicBezTo>
                      <a:cubicBezTo>
                        <a:pt x="52" y="142"/>
                        <a:pt x="68" y="141"/>
                        <a:pt x="71" y="141"/>
                      </a:cubicBezTo>
                      <a:cubicBezTo>
                        <a:pt x="73" y="139"/>
                        <a:pt x="77" y="129"/>
                        <a:pt x="78" y="126"/>
                      </a:cubicBezTo>
                      <a:cubicBezTo>
                        <a:pt x="79" y="123"/>
                        <a:pt x="88" y="119"/>
                        <a:pt x="90" y="119"/>
                      </a:cubicBezTo>
                      <a:cubicBezTo>
                        <a:pt x="94" y="117"/>
                        <a:pt x="97" y="118"/>
                        <a:pt x="99" y="119"/>
                      </a:cubicBezTo>
                      <a:cubicBezTo>
                        <a:pt x="100" y="119"/>
                        <a:pt x="100" y="119"/>
                        <a:pt x="100" y="119"/>
                      </a:cubicBezTo>
                      <a:cubicBezTo>
                        <a:pt x="101" y="119"/>
                        <a:pt x="101" y="116"/>
                        <a:pt x="102" y="114"/>
                      </a:cubicBezTo>
                      <a:cubicBezTo>
                        <a:pt x="102" y="113"/>
                        <a:pt x="102" y="112"/>
                        <a:pt x="103" y="111"/>
                      </a:cubicBezTo>
                      <a:cubicBezTo>
                        <a:pt x="104" y="109"/>
                        <a:pt x="107" y="108"/>
                        <a:pt x="117" y="106"/>
                      </a:cubicBezTo>
                      <a:cubicBezTo>
                        <a:pt x="120" y="106"/>
                        <a:pt x="122" y="105"/>
                        <a:pt x="123" y="105"/>
                      </a:cubicBezTo>
                      <a:cubicBezTo>
                        <a:pt x="125" y="104"/>
                        <a:pt x="130" y="90"/>
                        <a:pt x="131" y="87"/>
                      </a:cubicBezTo>
                      <a:cubicBezTo>
                        <a:pt x="131" y="85"/>
                        <a:pt x="134" y="83"/>
                        <a:pt x="140" y="79"/>
                      </a:cubicBezTo>
                      <a:cubicBezTo>
                        <a:pt x="141" y="79"/>
                        <a:pt x="142" y="79"/>
                        <a:pt x="142" y="78"/>
                      </a:cubicBezTo>
                      <a:cubicBezTo>
                        <a:pt x="145" y="77"/>
                        <a:pt x="154" y="70"/>
                        <a:pt x="158" y="65"/>
                      </a:cubicBezTo>
                      <a:cubicBezTo>
                        <a:pt x="161" y="62"/>
                        <a:pt x="164" y="51"/>
                        <a:pt x="165" y="45"/>
                      </a:cubicBezTo>
                      <a:cubicBezTo>
                        <a:pt x="163" y="44"/>
                        <a:pt x="162" y="40"/>
                        <a:pt x="161" y="37"/>
                      </a:cubicBezTo>
                      <a:cubicBezTo>
                        <a:pt x="161" y="37"/>
                        <a:pt x="161" y="36"/>
                        <a:pt x="161" y="35"/>
                      </a:cubicBezTo>
                      <a:cubicBezTo>
                        <a:pt x="160" y="33"/>
                        <a:pt x="161" y="30"/>
                        <a:pt x="161" y="29"/>
                      </a:cubicBezTo>
                      <a:cubicBezTo>
                        <a:pt x="162" y="28"/>
                        <a:pt x="162" y="28"/>
                        <a:pt x="162" y="27"/>
                      </a:cubicBezTo>
                      <a:cubicBezTo>
                        <a:pt x="161" y="26"/>
                        <a:pt x="155" y="21"/>
                        <a:pt x="152" y="18"/>
                      </a:cubicBezTo>
                      <a:cubicBezTo>
                        <a:pt x="149" y="15"/>
                        <a:pt x="147" y="14"/>
                        <a:pt x="146" y="13"/>
                      </a:cubicBezTo>
                      <a:cubicBezTo>
                        <a:pt x="145" y="11"/>
                        <a:pt x="140" y="11"/>
                        <a:pt x="138" y="11"/>
                      </a:cubicBezTo>
                      <a:cubicBezTo>
                        <a:pt x="137" y="11"/>
                        <a:pt x="137" y="11"/>
                        <a:pt x="137" y="11"/>
                      </a:cubicBezTo>
                      <a:cubicBezTo>
                        <a:pt x="136" y="12"/>
                        <a:pt x="134" y="14"/>
                        <a:pt x="133" y="15"/>
                      </a:cubicBezTo>
                      <a:cubicBezTo>
                        <a:pt x="130" y="17"/>
                        <a:pt x="129" y="18"/>
                        <a:pt x="127" y="18"/>
                      </a:cubicBezTo>
                      <a:cubicBezTo>
                        <a:pt x="124" y="19"/>
                        <a:pt x="115" y="8"/>
                        <a:pt x="110" y="2"/>
                      </a:cubicBezTo>
                      <a:cubicBezTo>
                        <a:pt x="108" y="6"/>
                        <a:pt x="104" y="13"/>
                        <a:pt x="101" y="15"/>
                      </a:cubicBezTo>
                      <a:cubicBezTo>
                        <a:pt x="100" y="15"/>
                        <a:pt x="98" y="16"/>
                        <a:pt x="95" y="16"/>
                      </a:cubicBezTo>
                      <a:cubicBezTo>
                        <a:pt x="93" y="17"/>
                        <a:pt x="89" y="18"/>
                        <a:pt x="89" y="18"/>
                      </a:cubicBezTo>
                      <a:cubicBezTo>
                        <a:pt x="88" y="20"/>
                        <a:pt x="84" y="27"/>
                        <a:pt x="80" y="27"/>
                      </a:cubicBezTo>
                      <a:cubicBezTo>
                        <a:pt x="79" y="27"/>
                        <a:pt x="78" y="26"/>
                        <a:pt x="77" y="25"/>
                      </a:cubicBezTo>
                      <a:cubicBezTo>
                        <a:pt x="77" y="24"/>
                        <a:pt x="76" y="23"/>
                        <a:pt x="76" y="22"/>
                      </a:cubicBezTo>
                      <a:cubicBezTo>
                        <a:pt x="75" y="20"/>
                        <a:pt x="73" y="14"/>
                        <a:pt x="72" y="14"/>
                      </a:cubicBezTo>
                      <a:cubicBezTo>
                        <a:pt x="70" y="14"/>
                        <a:pt x="68" y="13"/>
                        <a:pt x="65" y="11"/>
                      </a:cubicBezTo>
                      <a:cubicBezTo>
                        <a:pt x="62" y="10"/>
                        <a:pt x="57" y="7"/>
                        <a:pt x="56" y="7"/>
                      </a:cubicBezTo>
                      <a:cubicBezTo>
                        <a:pt x="55" y="8"/>
                        <a:pt x="55" y="9"/>
                        <a:pt x="54" y="10"/>
                      </a:cubicBezTo>
                      <a:cubicBezTo>
                        <a:pt x="53" y="11"/>
                        <a:pt x="52" y="13"/>
                        <a:pt x="51" y="13"/>
                      </a:cubicBezTo>
                      <a:cubicBezTo>
                        <a:pt x="50" y="14"/>
                        <a:pt x="49" y="13"/>
                        <a:pt x="47" y="13"/>
                      </a:cubicBezTo>
                      <a:cubicBezTo>
                        <a:pt x="46" y="12"/>
                        <a:pt x="44" y="10"/>
                        <a:pt x="42" y="6"/>
                      </a:cubicBezTo>
                      <a:cubicBezTo>
                        <a:pt x="40" y="4"/>
                        <a:pt x="38" y="1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5"/>
                        <a:pt x="29" y="9"/>
                        <a:pt x="26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17" y="6"/>
                        <a:pt x="14" y="7"/>
                        <a:pt x="14" y="7"/>
                      </a:cubicBezTo>
                      <a:cubicBezTo>
                        <a:pt x="12" y="8"/>
                        <a:pt x="8" y="11"/>
                        <a:pt x="7" y="13"/>
                      </a:cubicBezTo>
                      <a:cubicBezTo>
                        <a:pt x="7" y="17"/>
                        <a:pt x="6" y="26"/>
                        <a:pt x="7" y="28"/>
                      </a:cubicBezTo>
                      <a:cubicBezTo>
                        <a:pt x="8" y="28"/>
                        <a:pt x="8" y="29"/>
                        <a:pt x="8" y="29"/>
                      </a:cubicBezTo>
                      <a:cubicBezTo>
                        <a:pt x="10" y="31"/>
                        <a:pt x="11" y="32"/>
                        <a:pt x="12" y="35"/>
                      </a:cubicBezTo>
                      <a:cubicBezTo>
                        <a:pt x="13" y="40"/>
                        <a:pt x="14" y="44"/>
                        <a:pt x="9" y="48"/>
                      </a:cubicBezTo>
                      <a:cubicBezTo>
                        <a:pt x="7" y="50"/>
                        <a:pt x="3" y="51"/>
                        <a:pt x="0" y="51"/>
                      </a:cubicBezTo>
                      <a:cubicBezTo>
                        <a:pt x="2" y="53"/>
                        <a:pt x="3" y="55"/>
                        <a:pt x="3" y="56"/>
                      </a:cubicBezTo>
                      <a:cubicBezTo>
                        <a:pt x="4" y="60"/>
                        <a:pt x="5" y="64"/>
                        <a:pt x="5" y="67"/>
                      </a:cubicBezTo>
                      <a:cubicBezTo>
                        <a:pt x="6" y="68"/>
                        <a:pt x="6" y="69"/>
                        <a:pt x="6" y="69"/>
                      </a:cubicBezTo>
                      <a:cubicBezTo>
                        <a:pt x="6" y="71"/>
                        <a:pt x="6" y="72"/>
                        <a:pt x="7" y="72"/>
                      </a:cubicBezTo>
                      <a:cubicBezTo>
                        <a:pt x="8" y="73"/>
                        <a:pt x="10" y="74"/>
                        <a:pt x="11" y="74"/>
                      </a:cubicBezTo>
                      <a:cubicBezTo>
                        <a:pt x="15" y="76"/>
                        <a:pt x="19" y="77"/>
                        <a:pt x="19" y="80"/>
                      </a:cubicBezTo>
                      <a:cubicBezTo>
                        <a:pt x="20" y="80"/>
                        <a:pt x="20" y="81"/>
                        <a:pt x="20" y="82"/>
                      </a:cubicBezTo>
                      <a:cubicBezTo>
                        <a:pt x="21" y="91"/>
                        <a:pt x="22" y="95"/>
                        <a:pt x="23" y="96"/>
                      </a:cubicBezTo>
                      <a:cubicBezTo>
                        <a:pt x="25" y="98"/>
                        <a:pt x="36" y="107"/>
                        <a:pt x="36" y="112"/>
                      </a:cubicBezTo>
                      <a:cubicBezTo>
                        <a:pt x="36" y="114"/>
                        <a:pt x="35" y="116"/>
                        <a:pt x="35" y="118"/>
                      </a:cubicBezTo>
                      <a:cubicBezTo>
                        <a:pt x="34" y="120"/>
                        <a:pt x="34" y="124"/>
                        <a:pt x="34" y="1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69" name="Freeform 262"/>
                <p:cNvSpPr>
                  <a:spLocks/>
                </p:cNvSpPr>
                <p:nvPr/>
              </p:nvSpPr>
              <p:spPr bwMode="auto">
                <a:xfrm>
                  <a:off x="5579455" y="9376603"/>
                  <a:ext cx="1296132" cy="1261200"/>
                </a:xfrm>
                <a:custGeom>
                  <a:avLst/>
                  <a:gdLst>
                    <a:gd name="T0" fmla="*/ 337 w 352"/>
                    <a:gd name="T1" fmla="*/ 306 h 342"/>
                    <a:gd name="T2" fmla="*/ 315 w 352"/>
                    <a:gd name="T3" fmla="*/ 272 h 342"/>
                    <a:gd name="T4" fmla="*/ 306 w 352"/>
                    <a:gd name="T5" fmla="*/ 257 h 342"/>
                    <a:gd name="T6" fmla="*/ 301 w 352"/>
                    <a:gd name="T7" fmla="*/ 248 h 342"/>
                    <a:gd name="T8" fmla="*/ 307 w 352"/>
                    <a:gd name="T9" fmla="*/ 242 h 342"/>
                    <a:gd name="T10" fmla="*/ 316 w 352"/>
                    <a:gd name="T11" fmla="*/ 226 h 342"/>
                    <a:gd name="T12" fmla="*/ 297 w 352"/>
                    <a:gd name="T13" fmla="*/ 221 h 342"/>
                    <a:gd name="T14" fmla="*/ 267 w 352"/>
                    <a:gd name="T15" fmla="*/ 223 h 342"/>
                    <a:gd name="T16" fmla="*/ 259 w 352"/>
                    <a:gd name="T17" fmla="*/ 230 h 342"/>
                    <a:gd name="T18" fmla="*/ 248 w 352"/>
                    <a:gd name="T19" fmla="*/ 243 h 342"/>
                    <a:gd name="T20" fmla="*/ 227 w 352"/>
                    <a:gd name="T21" fmla="*/ 228 h 342"/>
                    <a:gd name="T22" fmla="*/ 222 w 352"/>
                    <a:gd name="T23" fmla="*/ 226 h 342"/>
                    <a:gd name="T24" fmla="*/ 206 w 352"/>
                    <a:gd name="T25" fmla="*/ 234 h 342"/>
                    <a:gd name="T26" fmla="*/ 194 w 352"/>
                    <a:gd name="T27" fmla="*/ 218 h 342"/>
                    <a:gd name="T28" fmla="*/ 186 w 352"/>
                    <a:gd name="T29" fmla="*/ 209 h 342"/>
                    <a:gd name="T30" fmla="*/ 190 w 352"/>
                    <a:gd name="T31" fmla="*/ 201 h 342"/>
                    <a:gd name="T32" fmla="*/ 192 w 352"/>
                    <a:gd name="T33" fmla="*/ 191 h 342"/>
                    <a:gd name="T34" fmla="*/ 183 w 352"/>
                    <a:gd name="T35" fmla="*/ 184 h 342"/>
                    <a:gd name="T36" fmla="*/ 194 w 352"/>
                    <a:gd name="T37" fmla="*/ 177 h 342"/>
                    <a:gd name="T38" fmla="*/ 197 w 352"/>
                    <a:gd name="T39" fmla="*/ 169 h 342"/>
                    <a:gd name="T40" fmla="*/ 195 w 352"/>
                    <a:gd name="T41" fmla="*/ 161 h 342"/>
                    <a:gd name="T42" fmla="*/ 184 w 352"/>
                    <a:gd name="T43" fmla="*/ 161 h 342"/>
                    <a:gd name="T44" fmla="*/ 179 w 352"/>
                    <a:gd name="T45" fmla="*/ 166 h 342"/>
                    <a:gd name="T46" fmla="*/ 168 w 352"/>
                    <a:gd name="T47" fmla="*/ 156 h 342"/>
                    <a:gd name="T48" fmla="*/ 169 w 352"/>
                    <a:gd name="T49" fmla="*/ 146 h 342"/>
                    <a:gd name="T50" fmla="*/ 171 w 352"/>
                    <a:gd name="T51" fmla="*/ 133 h 342"/>
                    <a:gd name="T52" fmla="*/ 169 w 352"/>
                    <a:gd name="T53" fmla="*/ 124 h 342"/>
                    <a:gd name="T54" fmla="*/ 168 w 352"/>
                    <a:gd name="T55" fmla="*/ 105 h 342"/>
                    <a:gd name="T56" fmla="*/ 149 w 352"/>
                    <a:gd name="T57" fmla="*/ 79 h 342"/>
                    <a:gd name="T58" fmla="*/ 145 w 352"/>
                    <a:gd name="T59" fmla="*/ 53 h 342"/>
                    <a:gd name="T60" fmla="*/ 144 w 352"/>
                    <a:gd name="T61" fmla="*/ 33 h 342"/>
                    <a:gd name="T62" fmla="*/ 141 w 352"/>
                    <a:gd name="T63" fmla="*/ 29 h 342"/>
                    <a:gd name="T64" fmla="*/ 133 w 352"/>
                    <a:gd name="T65" fmla="*/ 21 h 342"/>
                    <a:gd name="T66" fmla="*/ 138 w 352"/>
                    <a:gd name="T67" fmla="*/ 11 h 342"/>
                    <a:gd name="T68" fmla="*/ 132 w 352"/>
                    <a:gd name="T69" fmla="*/ 2 h 342"/>
                    <a:gd name="T70" fmla="*/ 114 w 352"/>
                    <a:gd name="T71" fmla="*/ 22 h 342"/>
                    <a:gd name="T72" fmla="*/ 95 w 352"/>
                    <a:gd name="T73" fmla="*/ 37 h 342"/>
                    <a:gd name="T74" fmla="*/ 77 w 352"/>
                    <a:gd name="T75" fmla="*/ 63 h 342"/>
                    <a:gd name="T76" fmla="*/ 59 w 352"/>
                    <a:gd name="T77" fmla="*/ 67 h 342"/>
                    <a:gd name="T78" fmla="*/ 55 w 352"/>
                    <a:gd name="T79" fmla="*/ 77 h 342"/>
                    <a:gd name="T80" fmla="*/ 51 w 352"/>
                    <a:gd name="T81" fmla="*/ 77 h 342"/>
                    <a:gd name="T82" fmla="*/ 35 w 352"/>
                    <a:gd name="T83" fmla="*/ 82 h 342"/>
                    <a:gd name="T84" fmla="*/ 2 w 352"/>
                    <a:gd name="T85" fmla="*/ 100 h 342"/>
                    <a:gd name="T86" fmla="*/ 0 w 352"/>
                    <a:gd name="T87" fmla="*/ 110 h 342"/>
                    <a:gd name="T88" fmla="*/ 6 w 352"/>
                    <a:gd name="T89" fmla="*/ 130 h 342"/>
                    <a:gd name="T90" fmla="*/ 46 w 352"/>
                    <a:gd name="T91" fmla="*/ 150 h 342"/>
                    <a:gd name="T92" fmla="*/ 74 w 352"/>
                    <a:gd name="T93" fmla="*/ 177 h 342"/>
                    <a:gd name="T94" fmla="*/ 86 w 352"/>
                    <a:gd name="T95" fmla="*/ 219 h 342"/>
                    <a:gd name="T96" fmla="*/ 84 w 352"/>
                    <a:gd name="T97" fmla="*/ 239 h 342"/>
                    <a:gd name="T98" fmla="*/ 102 w 352"/>
                    <a:gd name="T99" fmla="*/ 228 h 342"/>
                    <a:gd name="T100" fmla="*/ 126 w 352"/>
                    <a:gd name="T101" fmla="*/ 254 h 342"/>
                    <a:gd name="T102" fmla="*/ 162 w 352"/>
                    <a:gd name="T103" fmla="*/ 247 h 342"/>
                    <a:gd name="T104" fmla="*/ 194 w 352"/>
                    <a:gd name="T105" fmla="*/ 272 h 342"/>
                    <a:gd name="T106" fmla="*/ 230 w 352"/>
                    <a:gd name="T107" fmla="*/ 280 h 342"/>
                    <a:gd name="T108" fmla="*/ 239 w 352"/>
                    <a:gd name="T109" fmla="*/ 304 h 342"/>
                    <a:gd name="T110" fmla="*/ 258 w 352"/>
                    <a:gd name="T111" fmla="*/ 326 h 342"/>
                    <a:gd name="T112" fmla="*/ 282 w 352"/>
                    <a:gd name="T113" fmla="*/ 320 h 342"/>
                    <a:gd name="T114" fmla="*/ 332 w 352"/>
                    <a:gd name="T115" fmla="*/ 338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52" h="342">
                      <a:moveTo>
                        <a:pt x="347" y="316"/>
                      </a:moveTo>
                      <a:cubicBezTo>
                        <a:pt x="342" y="313"/>
                        <a:pt x="337" y="310"/>
                        <a:pt x="337" y="306"/>
                      </a:cubicBezTo>
                      <a:cubicBezTo>
                        <a:pt x="337" y="303"/>
                        <a:pt x="338" y="299"/>
                        <a:pt x="335" y="294"/>
                      </a:cubicBezTo>
                      <a:cubicBezTo>
                        <a:pt x="332" y="288"/>
                        <a:pt x="316" y="274"/>
                        <a:pt x="315" y="272"/>
                      </a:cubicBezTo>
                      <a:cubicBezTo>
                        <a:pt x="314" y="270"/>
                        <a:pt x="312" y="262"/>
                        <a:pt x="314" y="258"/>
                      </a:cubicBezTo>
                      <a:cubicBezTo>
                        <a:pt x="314" y="258"/>
                        <a:pt x="309" y="257"/>
                        <a:pt x="306" y="257"/>
                      </a:cubicBezTo>
                      <a:cubicBezTo>
                        <a:pt x="304" y="257"/>
                        <a:pt x="303" y="257"/>
                        <a:pt x="302" y="256"/>
                      </a:cubicBezTo>
                      <a:cubicBezTo>
                        <a:pt x="300" y="254"/>
                        <a:pt x="301" y="250"/>
                        <a:pt x="301" y="248"/>
                      </a:cubicBezTo>
                      <a:cubicBezTo>
                        <a:pt x="302" y="244"/>
                        <a:pt x="304" y="243"/>
                        <a:pt x="306" y="243"/>
                      </a:cubicBezTo>
                      <a:cubicBezTo>
                        <a:pt x="306" y="242"/>
                        <a:pt x="307" y="242"/>
                        <a:pt x="307" y="242"/>
                      </a:cubicBezTo>
                      <a:cubicBezTo>
                        <a:pt x="310" y="241"/>
                        <a:pt x="317" y="236"/>
                        <a:pt x="318" y="233"/>
                      </a:cubicBezTo>
                      <a:cubicBezTo>
                        <a:pt x="319" y="230"/>
                        <a:pt x="318" y="227"/>
                        <a:pt x="316" y="226"/>
                      </a:cubicBezTo>
                      <a:cubicBezTo>
                        <a:pt x="315" y="225"/>
                        <a:pt x="311" y="224"/>
                        <a:pt x="309" y="224"/>
                      </a:cubicBezTo>
                      <a:cubicBezTo>
                        <a:pt x="306" y="224"/>
                        <a:pt x="300" y="222"/>
                        <a:pt x="297" y="221"/>
                      </a:cubicBezTo>
                      <a:cubicBezTo>
                        <a:pt x="295" y="221"/>
                        <a:pt x="291" y="221"/>
                        <a:pt x="288" y="223"/>
                      </a:cubicBezTo>
                      <a:cubicBezTo>
                        <a:pt x="285" y="224"/>
                        <a:pt x="277" y="224"/>
                        <a:pt x="267" y="223"/>
                      </a:cubicBezTo>
                      <a:cubicBezTo>
                        <a:pt x="265" y="223"/>
                        <a:pt x="263" y="223"/>
                        <a:pt x="262" y="223"/>
                      </a:cubicBezTo>
                      <a:cubicBezTo>
                        <a:pt x="261" y="223"/>
                        <a:pt x="260" y="228"/>
                        <a:pt x="259" y="230"/>
                      </a:cubicBezTo>
                      <a:cubicBezTo>
                        <a:pt x="258" y="233"/>
                        <a:pt x="257" y="235"/>
                        <a:pt x="256" y="236"/>
                      </a:cubicBezTo>
                      <a:cubicBezTo>
                        <a:pt x="255" y="238"/>
                        <a:pt x="251" y="242"/>
                        <a:pt x="248" y="243"/>
                      </a:cubicBezTo>
                      <a:cubicBezTo>
                        <a:pt x="245" y="245"/>
                        <a:pt x="232" y="237"/>
                        <a:pt x="231" y="235"/>
                      </a:cubicBezTo>
                      <a:cubicBezTo>
                        <a:pt x="230" y="234"/>
                        <a:pt x="228" y="232"/>
                        <a:pt x="227" y="228"/>
                      </a:cubicBezTo>
                      <a:cubicBezTo>
                        <a:pt x="226" y="226"/>
                        <a:pt x="225" y="225"/>
                        <a:pt x="224" y="224"/>
                      </a:cubicBezTo>
                      <a:cubicBezTo>
                        <a:pt x="223" y="225"/>
                        <a:pt x="223" y="225"/>
                        <a:pt x="222" y="226"/>
                      </a:cubicBezTo>
                      <a:cubicBezTo>
                        <a:pt x="221" y="227"/>
                        <a:pt x="220" y="228"/>
                        <a:pt x="218" y="230"/>
                      </a:cubicBezTo>
                      <a:cubicBezTo>
                        <a:pt x="214" y="232"/>
                        <a:pt x="209" y="234"/>
                        <a:pt x="206" y="234"/>
                      </a:cubicBezTo>
                      <a:cubicBezTo>
                        <a:pt x="201" y="234"/>
                        <a:pt x="195" y="221"/>
                        <a:pt x="195" y="218"/>
                      </a:cubicBezTo>
                      <a:cubicBezTo>
                        <a:pt x="195" y="218"/>
                        <a:pt x="194" y="218"/>
                        <a:pt x="194" y="218"/>
                      </a:cubicBezTo>
                      <a:cubicBezTo>
                        <a:pt x="192" y="219"/>
                        <a:pt x="191" y="219"/>
                        <a:pt x="189" y="218"/>
                      </a:cubicBezTo>
                      <a:cubicBezTo>
                        <a:pt x="186" y="217"/>
                        <a:pt x="186" y="212"/>
                        <a:pt x="186" y="209"/>
                      </a:cubicBezTo>
                      <a:cubicBezTo>
                        <a:pt x="186" y="208"/>
                        <a:pt x="186" y="208"/>
                        <a:pt x="186" y="208"/>
                      </a:cubicBezTo>
                      <a:cubicBezTo>
                        <a:pt x="186" y="206"/>
                        <a:pt x="188" y="203"/>
                        <a:pt x="190" y="201"/>
                      </a:cubicBezTo>
                      <a:cubicBezTo>
                        <a:pt x="190" y="201"/>
                        <a:pt x="191" y="200"/>
                        <a:pt x="191" y="200"/>
                      </a:cubicBezTo>
                      <a:cubicBezTo>
                        <a:pt x="192" y="199"/>
                        <a:pt x="192" y="196"/>
                        <a:pt x="192" y="191"/>
                      </a:cubicBezTo>
                      <a:cubicBezTo>
                        <a:pt x="192" y="191"/>
                        <a:pt x="190" y="190"/>
                        <a:pt x="189" y="189"/>
                      </a:cubicBezTo>
                      <a:cubicBezTo>
                        <a:pt x="186" y="188"/>
                        <a:pt x="183" y="186"/>
                        <a:pt x="183" y="184"/>
                      </a:cubicBezTo>
                      <a:cubicBezTo>
                        <a:pt x="183" y="183"/>
                        <a:pt x="183" y="182"/>
                        <a:pt x="184" y="181"/>
                      </a:cubicBezTo>
                      <a:cubicBezTo>
                        <a:pt x="185" y="179"/>
                        <a:pt x="190" y="178"/>
                        <a:pt x="194" y="177"/>
                      </a:cubicBezTo>
                      <a:cubicBezTo>
                        <a:pt x="194" y="177"/>
                        <a:pt x="194" y="177"/>
                        <a:pt x="194" y="177"/>
                      </a:cubicBezTo>
                      <a:cubicBezTo>
                        <a:pt x="196" y="177"/>
                        <a:pt x="197" y="172"/>
                        <a:pt x="197" y="169"/>
                      </a:cubicBezTo>
                      <a:cubicBezTo>
                        <a:pt x="198" y="168"/>
                        <a:pt x="198" y="168"/>
                        <a:pt x="198" y="168"/>
                      </a:cubicBezTo>
                      <a:cubicBezTo>
                        <a:pt x="198" y="164"/>
                        <a:pt x="198" y="163"/>
                        <a:pt x="195" y="161"/>
                      </a:cubicBezTo>
                      <a:cubicBezTo>
                        <a:pt x="193" y="159"/>
                        <a:pt x="190" y="160"/>
                        <a:pt x="187" y="161"/>
                      </a:cubicBezTo>
                      <a:cubicBezTo>
                        <a:pt x="186" y="161"/>
                        <a:pt x="185" y="161"/>
                        <a:pt x="184" y="161"/>
                      </a:cubicBezTo>
                      <a:cubicBezTo>
                        <a:pt x="183" y="161"/>
                        <a:pt x="182" y="162"/>
                        <a:pt x="181" y="163"/>
                      </a:cubicBezTo>
                      <a:cubicBezTo>
                        <a:pt x="180" y="164"/>
                        <a:pt x="180" y="165"/>
                        <a:pt x="179" y="166"/>
                      </a:cubicBezTo>
                      <a:cubicBezTo>
                        <a:pt x="176" y="168"/>
                        <a:pt x="172" y="167"/>
                        <a:pt x="169" y="164"/>
                      </a:cubicBezTo>
                      <a:cubicBezTo>
                        <a:pt x="167" y="161"/>
                        <a:pt x="168" y="158"/>
                        <a:pt x="168" y="156"/>
                      </a:cubicBezTo>
                      <a:cubicBezTo>
                        <a:pt x="169" y="155"/>
                        <a:pt x="169" y="153"/>
                        <a:pt x="169" y="152"/>
                      </a:cubicBezTo>
                      <a:cubicBezTo>
                        <a:pt x="169" y="151"/>
                        <a:pt x="169" y="148"/>
                        <a:pt x="169" y="146"/>
                      </a:cubicBezTo>
                      <a:cubicBezTo>
                        <a:pt x="169" y="145"/>
                        <a:pt x="170" y="143"/>
                        <a:pt x="170" y="142"/>
                      </a:cubicBezTo>
                      <a:cubicBezTo>
                        <a:pt x="170" y="140"/>
                        <a:pt x="170" y="136"/>
                        <a:pt x="171" y="133"/>
                      </a:cubicBezTo>
                      <a:cubicBezTo>
                        <a:pt x="172" y="132"/>
                        <a:pt x="172" y="131"/>
                        <a:pt x="172" y="130"/>
                      </a:cubicBezTo>
                      <a:cubicBezTo>
                        <a:pt x="172" y="129"/>
                        <a:pt x="171" y="127"/>
                        <a:pt x="169" y="124"/>
                      </a:cubicBezTo>
                      <a:cubicBezTo>
                        <a:pt x="168" y="122"/>
                        <a:pt x="168" y="117"/>
                        <a:pt x="168" y="108"/>
                      </a:cubicBezTo>
                      <a:cubicBezTo>
                        <a:pt x="168" y="107"/>
                        <a:pt x="168" y="106"/>
                        <a:pt x="168" y="105"/>
                      </a:cubicBezTo>
                      <a:cubicBezTo>
                        <a:pt x="168" y="103"/>
                        <a:pt x="165" y="97"/>
                        <a:pt x="161" y="91"/>
                      </a:cubicBezTo>
                      <a:cubicBezTo>
                        <a:pt x="160" y="90"/>
                        <a:pt x="153" y="81"/>
                        <a:pt x="149" y="79"/>
                      </a:cubicBezTo>
                      <a:cubicBezTo>
                        <a:pt x="148" y="79"/>
                        <a:pt x="144" y="77"/>
                        <a:pt x="148" y="58"/>
                      </a:cubicBezTo>
                      <a:cubicBezTo>
                        <a:pt x="148" y="56"/>
                        <a:pt x="148" y="56"/>
                        <a:pt x="145" y="53"/>
                      </a:cubicBezTo>
                      <a:cubicBezTo>
                        <a:pt x="142" y="50"/>
                        <a:pt x="142" y="45"/>
                        <a:pt x="144" y="38"/>
                      </a:cubicBezTo>
                      <a:cubicBezTo>
                        <a:pt x="144" y="36"/>
                        <a:pt x="144" y="34"/>
                        <a:pt x="144" y="33"/>
                      </a:cubicBezTo>
                      <a:cubicBezTo>
                        <a:pt x="144" y="33"/>
                        <a:pt x="143" y="31"/>
                        <a:pt x="142" y="30"/>
                      </a:cubicBezTo>
                      <a:cubicBezTo>
                        <a:pt x="141" y="30"/>
                        <a:pt x="141" y="29"/>
                        <a:pt x="141" y="29"/>
                      </a:cubicBezTo>
                      <a:cubicBezTo>
                        <a:pt x="141" y="28"/>
                        <a:pt x="141" y="28"/>
                        <a:pt x="141" y="28"/>
                      </a:cubicBezTo>
                      <a:cubicBezTo>
                        <a:pt x="138" y="25"/>
                        <a:pt x="135" y="22"/>
                        <a:pt x="133" y="21"/>
                      </a:cubicBezTo>
                      <a:cubicBezTo>
                        <a:pt x="133" y="20"/>
                        <a:pt x="132" y="19"/>
                        <a:pt x="132" y="18"/>
                      </a:cubicBezTo>
                      <a:cubicBezTo>
                        <a:pt x="132" y="16"/>
                        <a:pt x="134" y="14"/>
                        <a:pt x="138" y="11"/>
                      </a:cubicBezTo>
                      <a:cubicBezTo>
                        <a:pt x="138" y="10"/>
                        <a:pt x="139" y="10"/>
                        <a:pt x="140" y="9"/>
                      </a:cubicBezTo>
                      <a:cubicBezTo>
                        <a:pt x="139" y="8"/>
                        <a:pt x="135" y="4"/>
                        <a:pt x="132" y="2"/>
                      </a:cubicBezTo>
                      <a:cubicBezTo>
                        <a:pt x="129" y="0"/>
                        <a:pt x="125" y="1"/>
                        <a:pt x="122" y="1"/>
                      </a:cubicBezTo>
                      <a:cubicBezTo>
                        <a:pt x="121" y="5"/>
                        <a:pt x="118" y="18"/>
                        <a:pt x="114" y="22"/>
                      </a:cubicBezTo>
                      <a:cubicBezTo>
                        <a:pt x="110" y="26"/>
                        <a:pt x="100" y="34"/>
                        <a:pt x="98" y="36"/>
                      </a:cubicBezTo>
                      <a:cubicBezTo>
                        <a:pt x="97" y="36"/>
                        <a:pt x="96" y="36"/>
                        <a:pt x="95" y="37"/>
                      </a:cubicBezTo>
                      <a:cubicBezTo>
                        <a:pt x="93" y="38"/>
                        <a:pt x="88" y="41"/>
                        <a:pt x="87" y="42"/>
                      </a:cubicBezTo>
                      <a:cubicBezTo>
                        <a:pt x="87" y="42"/>
                        <a:pt x="82" y="61"/>
                        <a:pt x="77" y="63"/>
                      </a:cubicBezTo>
                      <a:cubicBezTo>
                        <a:pt x="76" y="63"/>
                        <a:pt x="74" y="64"/>
                        <a:pt x="71" y="64"/>
                      </a:cubicBezTo>
                      <a:cubicBezTo>
                        <a:pt x="68" y="65"/>
                        <a:pt x="61" y="66"/>
                        <a:pt x="59" y="67"/>
                      </a:cubicBezTo>
                      <a:cubicBezTo>
                        <a:pt x="59" y="68"/>
                        <a:pt x="59" y="68"/>
                        <a:pt x="59" y="69"/>
                      </a:cubicBezTo>
                      <a:cubicBezTo>
                        <a:pt x="58" y="72"/>
                        <a:pt x="57" y="76"/>
                        <a:pt x="55" y="77"/>
                      </a:cubicBezTo>
                      <a:cubicBezTo>
                        <a:pt x="54" y="78"/>
                        <a:pt x="53" y="78"/>
                        <a:pt x="52" y="77"/>
                      </a:cubicBezTo>
                      <a:cubicBezTo>
                        <a:pt x="51" y="77"/>
                        <a:pt x="51" y="77"/>
                        <a:pt x="51" y="77"/>
                      </a:cubicBezTo>
                      <a:cubicBezTo>
                        <a:pt x="48" y="76"/>
                        <a:pt x="47" y="76"/>
                        <a:pt x="45" y="76"/>
                      </a:cubicBezTo>
                      <a:cubicBezTo>
                        <a:pt x="41" y="77"/>
                        <a:pt x="36" y="80"/>
                        <a:pt x="35" y="82"/>
                      </a:cubicBezTo>
                      <a:cubicBezTo>
                        <a:pt x="35" y="82"/>
                        <a:pt x="29" y="99"/>
                        <a:pt x="25" y="99"/>
                      </a:cubicBezTo>
                      <a:cubicBezTo>
                        <a:pt x="23" y="99"/>
                        <a:pt x="7" y="100"/>
                        <a:pt x="2" y="100"/>
                      </a:cubicBezTo>
                      <a:cubicBezTo>
                        <a:pt x="2" y="104"/>
                        <a:pt x="1" y="109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1" y="111"/>
                        <a:pt x="1" y="112"/>
                        <a:pt x="2" y="113"/>
                      </a:cubicBezTo>
                      <a:cubicBezTo>
                        <a:pt x="4" y="120"/>
                        <a:pt x="1" y="130"/>
                        <a:pt x="6" y="130"/>
                      </a:cubicBezTo>
                      <a:cubicBezTo>
                        <a:pt x="10" y="131"/>
                        <a:pt x="30" y="126"/>
                        <a:pt x="32" y="128"/>
                      </a:cubicBezTo>
                      <a:cubicBezTo>
                        <a:pt x="34" y="131"/>
                        <a:pt x="42" y="148"/>
                        <a:pt x="46" y="150"/>
                      </a:cubicBezTo>
                      <a:cubicBezTo>
                        <a:pt x="49" y="152"/>
                        <a:pt x="63" y="157"/>
                        <a:pt x="67" y="161"/>
                      </a:cubicBezTo>
                      <a:cubicBezTo>
                        <a:pt x="71" y="165"/>
                        <a:pt x="74" y="172"/>
                        <a:pt x="74" y="177"/>
                      </a:cubicBezTo>
                      <a:cubicBezTo>
                        <a:pt x="75" y="182"/>
                        <a:pt x="77" y="192"/>
                        <a:pt x="78" y="197"/>
                      </a:cubicBezTo>
                      <a:cubicBezTo>
                        <a:pt x="80" y="202"/>
                        <a:pt x="89" y="214"/>
                        <a:pt x="86" y="219"/>
                      </a:cubicBezTo>
                      <a:cubicBezTo>
                        <a:pt x="82" y="224"/>
                        <a:pt x="80" y="226"/>
                        <a:pt x="80" y="230"/>
                      </a:cubicBezTo>
                      <a:cubicBezTo>
                        <a:pt x="80" y="234"/>
                        <a:pt x="80" y="239"/>
                        <a:pt x="84" y="239"/>
                      </a:cubicBezTo>
                      <a:cubicBezTo>
                        <a:pt x="88" y="239"/>
                        <a:pt x="88" y="237"/>
                        <a:pt x="92" y="234"/>
                      </a:cubicBezTo>
                      <a:cubicBezTo>
                        <a:pt x="96" y="232"/>
                        <a:pt x="98" y="226"/>
                        <a:pt x="102" y="228"/>
                      </a:cubicBezTo>
                      <a:cubicBezTo>
                        <a:pt x="106" y="231"/>
                        <a:pt x="111" y="236"/>
                        <a:pt x="112" y="240"/>
                      </a:cubicBezTo>
                      <a:cubicBezTo>
                        <a:pt x="112" y="244"/>
                        <a:pt x="120" y="253"/>
                        <a:pt x="126" y="254"/>
                      </a:cubicBezTo>
                      <a:cubicBezTo>
                        <a:pt x="132" y="256"/>
                        <a:pt x="138" y="256"/>
                        <a:pt x="144" y="254"/>
                      </a:cubicBezTo>
                      <a:cubicBezTo>
                        <a:pt x="151" y="252"/>
                        <a:pt x="158" y="246"/>
                        <a:pt x="162" y="247"/>
                      </a:cubicBezTo>
                      <a:cubicBezTo>
                        <a:pt x="166" y="248"/>
                        <a:pt x="179" y="256"/>
                        <a:pt x="182" y="258"/>
                      </a:cubicBezTo>
                      <a:cubicBezTo>
                        <a:pt x="184" y="260"/>
                        <a:pt x="190" y="274"/>
                        <a:pt x="194" y="272"/>
                      </a:cubicBezTo>
                      <a:cubicBezTo>
                        <a:pt x="198" y="270"/>
                        <a:pt x="211" y="264"/>
                        <a:pt x="218" y="268"/>
                      </a:cubicBezTo>
                      <a:cubicBezTo>
                        <a:pt x="226" y="271"/>
                        <a:pt x="230" y="276"/>
                        <a:pt x="230" y="280"/>
                      </a:cubicBezTo>
                      <a:cubicBezTo>
                        <a:pt x="230" y="285"/>
                        <a:pt x="228" y="292"/>
                        <a:pt x="232" y="296"/>
                      </a:cubicBezTo>
                      <a:cubicBezTo>
                        <a:pt x="235" y="299"/>
                        <a:pt x="238" y="300"/>
                        <a:pt x="239" y="304"/>
                      </a:cubicBezTo>
                      <a:cubicBezTo>
                        <a:pt x="240" y="308"/>
                        <a:pt x="241" y="311"/>
                        <a:pt x="244" y="314"/>
                      </a:cubicBezTo>
                      <a:cubicBezTo>
                        <a:pt x="246" y="316"/>
                        <a:pt x="254" y="325"/>
                        <a:pt x="258" y="326"/>
                      </a:cubicBezTo>
                      <a:cubicBezTo>
                        <a:pt x="261" y="328"/>
                        <a:pt x="266" y="330"/>
                        <a:pt x="270" y="326"/>
                      </a:cubicBezTo>
                      <a:cubicBezTo>
                        <a:pt x="274" y="322"/>
                        <a:pt x="280" y="316"/>
                        <a:pt x="282" y="320"/>
                      </a:cubicBezTo>
                      <a:cubicBezTo>
                        <a:pt x="284" y="324"/>
                        <a:pt x="293" y="339"/>
                        <a:pt x="301" y="340"/>
                      </a:cubicBezTo>
                      <a:cubicBezTo>
                        <a:pt x="309" y="340"/>
                        <a:pt x="328" y="342"/>
                        <a:pt x="332" y="338"/>
                      </a:cubicBezTo>
                      <a:cubicBezTo>
                        <a:pt x="335" y="333"/>
                        <a:pt x="352" y="320"/>
                        <a:pt x="347" y="3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70" name="Freeform 264"/>
                <p:cNvSpPr>
                  <a:spLocks/>
                </p:cNvSpPr>
                <p:nvPr/>
              </p:nvSpPr>
              <p:spPr bwMode="auto">
                <a:xfrm>
                  <a:off x="4590350" y="9018100"/>
                  <a:ext cx="981750" cy="915565"/>
                </a:xfrm>
                <a:custGeom>
                  <a:avLst/>
                  <a:gdLst>
                    <a:gd name="T0" fmla="*/ 254 w 267"/>
                    <a:gd name="T1" fmla="*/ 179 h 248"/>
                    <a:gd name="T2" fmla="*/ 254 w 267"/>
                    <a:gd name="T3" fmla="*/ 163 h 248"/>
                    <a:gd name="T4" fmla="*/ 238 w 267"/>
                    <a:gd name="T5" fmla="*/ 134 h 248"/>
                    <a:gd name="T6" fmla="*/ 232 w 267"/>
                    <a:gd name="T7" fmla="*/ 129 h 248"/>
                    <a:gd name="T8" fmla="*/ 224 w 267"/>
                    <a:gd name="T9" fmla="*/ 120 h 248"/>
                    <a:gd name="T10" fmla="*/ 221 w 267"/>
                    <a:gd name="T11" fmla="*/ 108 h 248"/>
                    <a:gd name="T12" fmla="*/ 210 w 267"/>
                    <a:gd name="T13" fmla="*/ 93 h 248"/>
                    <a:gd name="T14" fmla="*/ 190 w 267"/>
                    <a:gd name="T15" fmla="*/ 93 h 248"/>
                    <a:gd name="T16" fmla="*/ 170 w 267"/>
                    <a:gd name="T17" fmla="*/ 74 h 248"/>
                    <a:gd name="T18" fmla="*/ 169 w 267"/>
                    <a:gd name="T19" fmla="*/ 73 h 248"/>
                    <a:gd name="T20" fmla="*/ 162 w 267"/>
                    <a:gd name="T21" fmla="*/ 65 h 248"/>
                    <a:gd name="T22" fmla="*/ 145 w 267"/>
                    <a:gd name="T23" fmla="*/ 66 h 248"/>
                    <a:gd name="T24" fmla="*/ 122 w 267"/>
                    <a:gd name="T25" fmla="*/ 55 h 248"/>
                    <a:gd name="T26" fmla="*/ 97 w 267"/>
                    <a:gd name="T27" fmla="*/ 32 h 248"/>
                    <a:gd name="T28" fmla="*/ 85 w 267"/>
                    <a:gd name="T29" fmla="*/ 32 h 248"/>
                    <a:gd name="T30" fmla="*/ 67 w 267"/>
                    <a:gd name="T31" fmla="*/ 20 h 248"/>
                    <a:gd name="T32" fmla="*/ 56 w 267"/>
                    <a:gd name="T33" fmla="*/ 4 h 248"/>
                    <a:gd name="T34" fmla="*/ 41 w 267"/>
                    <a:gd name="T35" fmla="*/ 3 h 248"/>
                    <a:gd name="T36" fmla="*/ 14 w 267"/>
                    <a:gd name="T37" fmla="*/ 21 h 248"/>
                    <a:gd name="T38" fmla="*/ 1 w 267"/>
                    <a:gd name="T39" fmla="*/ 24 h 248"/>
                    <a:gd name="T40" fmla="*/ 1 w 267"/>
                    <a:gd name="T41" fmla="*/ 43 h 248"/>
                    <a:gd name="T42" fmla="*/ 4 w 267"/>
                    <a:gd name="T43" fmla="*/ 70 h 248"/>
                    <a:gd name="T44" fmla="*/ 17 w 267"/>
                    <a:gd name="T45" fmla="*/ 72 h 248"/>
                    <a:gd name="T46" fmla="*/ 28 w 267"/>
                    <a:gd name="T47" fmla="*/ 83 h 248"/>
                    <a:gd name="T48" fmla="*/ 29 w 267"/>
                    <a:gd name="T49" fmla="*/ 85 h 248"/>
                    <a:gd name="T50" fmla="*/ 43 w 267"/>
                    <a:gd name="T51" fmla="*/ 87 h 248"/>
                    <a:gd name="T52" fmla="*/ 60 w 267"/>
                    <a:gd name="T53" fmla="*/ 111 h 248"/>
                    <a:gd name="T54" fmla="*/ 51 w 267"/>
                    <a:gd name="T55" fmla="*/ 137 h 248"/>
                    <a:gd name="T56" fmla="*/ 58 w 267"/>
                    <a:gd name="T57" fmla="*/ 140 h 248"/>
                    <a:gd name="T58" fmla="*/ 65 w 267"/>
                    <a:gd name="T59" fmla="*/ 139 h 248"/>
                    <a:gd name="T60" fmla="*/ 77 w 267"/>
                    <a:gd name="T61" fmla="*/ 157 h 248"/>
                    <a:gd name="T62" fmla="*/ 86 w 267"/>
                    <a:gd name="T63" fmla="*/ 162 h 248"/>
                    <a:gd name="T64" fmla="*/ 92 w 267"/>
                    <a:gd name="T65" fmla="*/ 168 h 248"/>
                    <a:gd name="T66" fmla="*/ 104 w 267"/>
                    <a:gd name="T67" fmla="*/ 185 h 248"/>
                    <a:gd name="T68" fmla="*/ 105 w 267"/>
                    <a:gd name="T69" fmla="*/ 197 h 248"/>
                    <a:gd name="T70" fmla="*/ 118 w 267"/>
                    <a:gd name="T71" fmla="*/ 218 h 248"/>
                    <a:gd name="T72" fmla="*/ 130 w 267"/>
                    <a:gd name="T73" fmla="*/ 242 h 248"/>
                    <a:gd name="T74" fmla="*/ 147 w 267"/>
                    <a:gd name="T75" fmla="*/ 232 h 248"/>
                    <a:gd name="T76" fmla="*/ 162 w 267"/>
                    <a:gd name="T77" fmla="*/ 216 h 248"/>
                    <a:gd name="T78" fmla="*/ 200 w 267"/>
                    <a:gd name="T79" fmla="*/ 205 h 248"/>
                    <a:gd name="T80" fmla="*/ 228 w 267"/>
                    <a:gd name="T81" fmla="*/ 213 h 248"/>
                    <a:gd name="T82" fmla="*/ 254 w 267"/>
                    <a:gd name="T83" fmla="*/ 200 h 248"/>
                    <a:gd name="T84" fmla="*/ 267 w 267"/>
                    <a:gd name="T85" fmla="*/ 196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7" h="248">
                      <a:moveTo>
                        <a:pt x="267" y="196"/>
                      </a:moveTo>
                      <a:cubicBezTo>
                        <a:pt x="266" y="193"/>
                        <a:pt x="256" y="181"/>
                        <a:pt x="254" y="179"/>
                      </a:cubicBezTo>
                      <a:cubicBezTo>
                        <a:pt x="251" y="177"/>
                        <a:pt x="252" y="172"/>
                        <a:pt x="253" y="168"/>
                      </a:cubicBezTo>
                      <a:cubicBezTo>
                        <a:pt x="253" y="166"/>
                        <a:pt x="254" y="165"/>
                        <a:pt x="254" y="163"/>
                      </a:cubicBezTo>
                      <a:cubicBezTo>
                        <a:pt x="254" y="161"/>
                        <a:pt x="246" y="152"/>
                        <a:pt x="243" y="151"/>
                      </a:cubicBezTo>
                      <a:cubicBezTo>
                        <a:pt x="241" y="149"/>
                        <a:pt x="239" y="144"/>
                        <a:pt x="238" y="134"/>
                      </a:cubicBezTo>
                      <a:cubicBezTo>
                        <a:pt x="238" y="133"/>
                        <a:pt x="238" y="132"/>
                        <a:pt x="238" y="131"/>
                      </a:cubicBezTo>
                      <a:cubicBezTo>
                        <a:pt x="237" y="131"/>
                        <a:pt x="234" y="130"/>
                        <a:pt x="232" y="129"/>
                      </a:cubicBezTo>
                      <a:cubicBezTo>
                        <a:pt x="230" y="128"/>
                        <a:pt x="228" y="128"/>
                        <a:pt x="226" y="127"/>
                      </a:cubicBezTo>
                      <a:cubicBezTo>
                        <a:pt x="224" y="125"/>
                        <a:pt x="224" y="122"/>
                        <a:pt x="224" y="120"/>
                      </a:cubicBezTo>
                      <a:cubicBezTo>
                        <a:pt x="224" y="120"/>
                        <a:pt x="224" y="119"/>
                        <a:pt x="224" y="118"/>
                      </a:cubicBezTo>
                      <a:cubicBezTo>
                        <a:pt x="223" y="116"/>
                        <a:pt x="222" y="112"/>
                        <a:pt x="221" y="108"/>
                      </a:cubicBezTo>
                      <a:cubicBezTo>
                        <a:pt x="221" y="106"/>
                        <a:pt x="216" y="101"/>
                        <a:pt x="214" y="98"/>
                      </a:cubicBezTo>
                      <a:cubicBezTo>
                        <a:pt x="212" y="96"/>
                        <a:pt x="211" y="94"/>
                        <a:pt x="210" y="93"/>
                      </a:cubicBezTo>
                      <a:cubicBezTo>
                        <a:pt x="209" y="92"/>
                        <a:pt x="202" y="93"/>
                        <a:pt x="198" y="93"/>
                      </a:cubicBezTo>
                      <a:cubicBezTo>
                        <a:pt x="194" y="93"/>
                        <a:pt x="191" y="94"/>
                        <a:pt x="190" y="93"/>
                      </a:cubicBezTo>
                      <a:cubicBezTo>
                        <a:pt x="185" y="93"/>
                        <a:pt x="178" y="87"/>
                        <a:pt x="175" y="83"/>
                      </a:cubicBezTo>
                      <a:cubicBezTo>
                        <a:pt x="172" y="78"/>
                        <a:pt x="170" y="76"/>
                        <a:pt x="170" y="74"/>
                      </a:cubicBezTo>
                      <a:cubicBezTo>
                        <a:pt x="170" y="74"/>
                        <a:pt x="169" y="73"/>
                        <a:pt x="169" y="73"/>
                      </a:cubicBezTo>
                      <a:cubicBezTo>
                        <a:pt x="169" y="73"/>
                        <a:pt x="169" y="73"/>
                        <a:pt x="169" y="73"/>
                      </a:cubicBezTo>
                      <a:cubicBezTo>
                        <a:pt x="168" y="73"/>
                        <a:pt x="168" y="72"/>
                        <a:pt x="168" y="72"/>
                      </a:cubicBezTo>
                      <a:cubicBezTo>
                        <a:pt x="166" y="69"/>
                        <a:pt x="164" y="66"/>
                        <a:pt x="162" y="65"/>
                      </a:cubicBezTo>
                      <a:cubicBezTo>
                        <a:pt x="161" y="64"/>
                        <a:pt x="155" y="65"/>
                        <a:pt x="152" y="65"/>
                      </a:cubicBezTo>
                      <a:cubicBezTo>
                        <a:pt x="149" y="66"/>
                        <a:pt x="147" y="66"/>
                        <a:pt x="145" y="66"/>
                      </a:cubicBezTo>
                      <a:cubicBezTo>
                        <a:pt x="142" y="65"/>
                        <a:pt x="133" y="61"/>
                        <a:pt x="131" y="59"/>
                      </a:cubicBezTo>
                      <a:cubicBezTo>
                        <a:pt x="131" y="59"/>
                        <a:pt x="126" y="57"/>
                        <a:pt x="122" y="55"/>
                      </a:cubicBezTo>
                      <a:cubicBezTo>
                        <a:pt x="113" y="51"/>
                        <a:pt x="107" y="49"/>
                        <a:pt x="106" y="47"/>
                      </a:cubicBezTo>
                      <a:cubicBezTo>
                        <a:pt x="102" y="44"/>
                        <a:pt x="98" y="35"/>
                        <a:pt x="97" y="32"/>
                      </a:cubicBezTo>
                      <a:cubicBezTo>
                        <a:pt x="96" y="31"/>
                        <a:pt x="90" y="32"/>
                        <a:pt x="88" y="32"/>
                      </a:cubicBezTo>
                      <a:cubicBezTo>
                        <a:pt x="86" y="32"/>
                        <a:pt x="85" y="32"/>
                        <a:pt x="85" y="32"/>
                      </a:cubicBezTo>
                      <a:cubicBezTo>
                        <a:pt x="80" y="32"/>
                        <a:pt x="72" y="22"/>
                        <a:pt x="72" y="22"/>
                      </a:cubicBezTo>
                      <a:cubicBezTo>
                        <a:pt x="71" y="20"/>
                        <a:pt x="68" y="20"/>
                        <a:pt x="67" y="20"/>
                      </a:cubicBezTo>
                      <a:cubicBezTo>
                        <a:pt x="66" y="20"/>
                        <a:pt x="63" y="20"/>
                        <a:pt x="59" y="13"/>
                      </a:cubicBezTo>
                      <a:cubicBezTo>
                        <a:pt x="57" y="10"/>
                        <a:pt x="56" y="7"/>
                        <a:pt x="56" y="4"/>
                      </a:cubicBezTo>
                      <a:cubicBezTo>
                        <a:pt x="55" y="3"/>
                        <a:pt x="50" y="1"/>
                        <a:pt x="46" y="0"/>
                      </a:cubicBezTo>
                      <a:cubicBezTo>
                        <a:pt x="45" y="1"/>
                        <a:pt x="43" y="2"/>
                        <a:pt x="41" y="3"/>
                      </a:cubicBezTo>
                      <a:cubicBezTo>
                        <a:pt x="36" y="6"/>
                        <a:pt x="24" y="12"/>
                        <a:pt x="22" y="14"/>
                      </a:cubicBezTo>
                      <a:cubicBezTo>
                        <a:pt x="20" y="17"/>
                        <a:pt x="18" y="20"/>
                        <a:pt x="14" y="21"/>
                      </a:cubicBezTo>
                      <a:cubicBezTo>
                        <a:pt x="14" y="21"/>
                        <a:pt x="13" y="21"/>
                        <a:pt x="12" y="21"/>
                      </a:cubicBezTo>
                      <a:cubicBezTo>
                        <a:pt x="9" y="22"/>
                        <a:pt x="3" y="23"/>
                        <a:pt x="1" y="24"/>
                      </a:cubicBezTo>
                      <a:cubicBezTo>
                        <a:pt x="3" y="28"/>
                        <a:pt x="7" y="37"/>
                        <a:pt x="4" y="40"/>
                      </a:cubicBezTo>
                      <a:cubicBezTo>
                        <a:pt x="3" y="41"/>
                        <a:pt x="2" y="42"/>
                        <a:pt x="1" y="43"/>
                      </a:cubicBezTo>
                      <a:cubicBezTo>
                        <a:pt x="1" y="44"/>
                        <a:pt x="0" y="48"/>
                        <a:pt x="0" y="51"/>
                      </a:cubicBezTo>
                      <a:cubicBezTo>
                        <a:pt x="0" y="56"/>
                        <a:pt x="2" y="69"/>
                        <a:pt x="4" y="70"/>
                      </a:cubicBezTo>
                      <a:cubicBezTo>
                        <a:pt x="5" y="71"/>
                        <a:pt x="10" y="71"/>
                        <a:pt x="12" y="72"/>
                      </a:cubicBezTo>
                      <a:cubicBezTo>
                        <a:pt x="15" y="72"/>
                        <a:pt x="16" y="72"/>
                        <a:pt x="17" y="72"/>
                      </a:cubicBezTo>
                      <a:cubicBezTo>
                        <a:pt x="17" y="72"/>
                        <a:pt x="28" y="76"/>
                        <a:pt x="28" y="80"/>
                      </a:cubicBezTo>
                      <a:cubicBezTo>
                        <a:pt x="29" y="81"/>
                        <a:pt x="29" y="82"/>
                        <a:pt x="28" y="83"/>
                      </a:cubicBezTo>
                      <a:cubicBezTo>
                        <a:pt x="28" y="84"/>
                        <a:pt x="28" y="85"/>
                        <a:pt x="28" y="85"/>
                      </a:cubicBezTo>
                      <a:cubicBezTo>
                        <a:pt x="28" y="85"/>
                        <a:pt x="28" y="85"/>
                        <a:pt x="29" y="85"/>
                      </a:cubicBezTo>
                      <a:cubicBezTo>
                        <a:pt x="30" y="86"/>
                        <a:pt x="32" y="86"/>
                        <a:pt x="34" y="86"/>
                      </a:cubicBezTo>
                      <a:cubicBezTo>
                        <a:pt x="38" y="86"/>
                        <a:pt x="41" y="85"/>
                        <a:pt x="43" y="87"/>
                      </a:cubicBezTo>
                      <a:cubicBezTo>
                        <a:pt x="45" y="88"/>
                        <a:pt x="60" y="102"/>
                        <a:pt x="60" y="106"/>
                      </a:cubicBezTo>
                      <a:cubicBezTo>
                        <a:pt x="60" y="107"/>
                        <a:pt x="60" y="109"/>
                        <a:pt x="60" y="111"/>
                      </a:cubicBezTo>
                      <a:cubicBezTo>
                        <a:pt x="61" y="120"/>
                        <a:pt x="62" y="124"/>
                        <a:pt x="60" y="126"/>
                      </a:cubicBezTo>
                      <a:cubicBezTo>
                        <a:pt x="56" y="129"/>
                        <a:pt x="50" y="136"/>
                        <a:pt x="51" y="137"/>
                      </a:cubicBezTo>
                      <a:cubicBezTo>
                        <a:pt x="54" y="140"/>
                        <a:pt x="55" y="141"/>
                        <a:pt x="56" y="141"/>
                      </a:cubicBezTo>
                      <a:cubicBezTo>
                        <a:pt x="56" y="141"/>
                        <a:pt x="58" y="140"/>
                        <a:pt x="58" y="140"/>
                      </a:cubicBezTo>
                      <a:cubicBezTo>
                        <a:pt x="60" y="139"/>
                        <a:pt x="62" y="139"/>
                        <a:pt x="63" y="139"/>
                      </a:cubicBezTo>
                      <a:cubicBezTo>
                        <a:pt x="64" y="139"/>
                        <a:pt x="64" y="139"/>
                        <a:pt x="65" y="139"/>
                      </a:cubicBezTo>
                      <a:cubicBezTo>
                        <a:pt x="68" y="140"/>
                        <a:pt x="73" y="141"/>
                        <a:pt x="73" y="145"/>
                      </a:cubicBezTo>
                      <a:cubicBezTo>
                        <a:pt x="74" y="148"/>
                        <a:pt x="76" y="154"/>
                        <a:pt x="77" y="157"/>
                      </a:cubicBezTo>
                      <a:cubicBezTo>
                        <a:pt x="79" y="160"/>
                        <a:pt x="82" y="162"/>
                        <a:pt x="83" y="162"/>
                      </a:cubicBezTo>
                      <a:cubicBezTo>
                        <a:pt x="84" y="163"/>
                        <a:pt x="85" y="162"/>
                        <a:pt x="86" y="162"/>
                      </a:cubicBezTo>
                      <a:cubicBezTo>
                        <a:pt x="87" y="162"/>
                        <a:pt x="91" y="162"/>
                        <a:pt x="92" y="166"/>
                      </a:cubicBezTo>
                      <a:cubicBezTo>
                        <a:pt x="92" y="166"/>
                        <a:pt x="92" y="167"/>
                        <a:pt x="92" y="168"/>
                      </a:cubicBezTo>
                      <a:cubicBezTo>
                        <a:pt x="93" y="170"/>
                        <a:pt x="93" y="174"/>
                        <a:pt x="94" y="174"/>
                      </a:cubicBezTo>
                      <a:cubicBezTo>
                        <a:pt x="101" y="178"/>
                        <a:pt x="104" y="182"/>
                        <a:pt x="104" y="185"/>
                      </a:cubicBezTo>
                      <a:cubicBezTo>
                        <a:pt x="105" y="187"/>
                        <a:pt x="105" y="194"/>
                        <a:pt x="105" y="198"/>
                      </a:cubicBezTo>
                      <a:cubicBezTo>
                        <a:pt x="105" y="198"/>
                        <a:pt x="105" y="197"/>
                        <a:pt x="105" y="197"/>
                      </a:cubicBezTo>
                      <a:cubicBezTo>
                        <a:pt x="109" y="197"/>
                        <a:pt x="121" y="200"/>
                        <a:pt x="120" y="205"/>
                      </a:cubicBezTo>
                      <a:cubicBezTo>
                        <a:pt x="119" y="209"/>
                        <a:pt x="119" y="215"/>
                        <a:pt x="118" y="218"/>
                      </a:cubicBezTo>
                      <a:cubicBezTo>
                        <a:pt x="117" y="221"/>
                        <a:pt x="116" y="231"/>
                        <a:pt x="118" y="233"/>
                      </a:cubicBezTo>
                      <a:cubicBezTo>
                        <a:pt x="120" y="235"/>
                        <a:pt x="126" y="240"/>
                        <a:pt x="130" y="242"/>
                      </a:cubicBezTo>
                      <a:cubicBezTo>
                        <a:pt x="134" y="244"/>
                        <a:pt x="144" y="248"/>
                        <a:pt x="144" y="245"/>
                      </a:cubicBezTo>
                      <a:cubicBezTo>
                        <a:pt x="144" y="243"/>
                        <a:pt x="143" y="234"/>
                        <a:pt x="147" y="232"/>
                      </a:cubicBezTo>
                      <a:cubicBezTo>
                        <a:pt x="150" y="230"/>
                        <a:pt x="153" y="227"/>
                        <a:pt x="155" y="224"/>
                      </a:cubicBezTo>
                      <a:cubicBezTo>
                        <a:pt x="157" y="221"/>
                        <a:pt x="159" y="216"/>
                        <a:pt x="162" y="216"/>
                      </a:cubicBezTo>
                      <a:cubicBezTo>
                        <a:pt x="165" y="216"/>
                        <a:pt x="187" y="220"/>
                        <a:pt x="189" y="218"/>
                      </a:cubicBezTo>
                      <a:cubicBezTo>
                        <a:pt x="190" y="216"/>
                        <a:pt x="194" y="204"/>
                        <a:pt x="200" y="205"/>
                      </a:cubicBezTo>
                      <a:cubicBezTo>
                        <a:pt x="206" y="205"/>
                        <a:pt x="211" y="203"/>
                        <a:pt x="215" y="206"/>
                      </a:cubicBezTo>
                      <a:cubicBezTo>
                        <a:pt x="218" y="209"/>
                        <a:pt x="224" y="215"/>
                        <a:pt x="228" y="213"/>
                      </a:cubicBezTo>
                      <a:cubicBezTo>
                        <a:pt x="232" y="212"/>
                        <a:pt x="241" y="209"/>
                        <a:pt x="245" y="207"/>
                      </a:cubicBezTo>
                      <a:cubicBezTo>
                        <a:pt x="248" y="205"/>
                        <a:pt x="251" y="200"/>
                        <a:pt x="254" y="200"/>
                      </a:cubicBezTo>
                      <a:cubicBezTo>
                        <a:pt x="256" y="200"/>
                        <a:pt x="262" y="202"/>
                        <a:pt x="266" y="204"/>
                      </a:cubicBezTo>
                      <a:cubicBezTo>
                        <a:pt x="267" y="201"/>
                        <a:pt x="267" y="197"/>
                        <a:pt x="267" y="19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71" name="Freeform 283"/>
                <p:cNvSpPr>
                  <a:spLocks/>
                </p:cNvSpPr>
                <p:nvPr/>
              </p:nvSpPr>
              <p:spPr bwMode="auto">
                <a:xfrm>
                  <a:off x="4774199" y="8701881"/>
                  <a:ext cx="529483" cy="568092"/>
                </a:xfrm>
                <a:custGeom>
                  <a:avLst/>
                  <a:gdLst>
                    <a:gd name="T0" fmla="*/ 9 w 144"/>
                    <a:gd name="T1" fmla="*/ 90 h 154"/>
                    <a:gd name="T2" fmla="*/ 13 w 144"/>
                    <a:gd name="T3" fmla="*/ 97 h 154"/>
                    <a:gd name="T4" fmla="*/ 17 w 144"/>
                    <a:gd name="T5" fmla="*/ 102 h 154"/>
                    <a:gd name="T6" fmla="*/ 25 w 144"/>
                    <a:gd name="T7" fmla="*/ 106 h 154"/>
                    <a:gd name="T8" fmla="*/ 35 w 144"/>
                    <a:gd name="T9" fmla="*/ 114 h 154"/>
                    <a:gd name="T10" fmla="*/ 37 w 144"/>
                    <a:gd name="T11" fmla="*/ 114 h 154"/>
                    <a:gd name="T12" fmla="*/ 51 w 144"/>
                    <a:gd name="T13" fmla="*/ 116 h 154"/>
                    <a:gd name="T14" fmla="*/ 58 w 144"/>
                    <a:gd name="T15" fmla="*/ 130 h 154"/>
                    <a:gd name="T16" fmla="*/ 74 w 144"/>
                    <a:gd name="T17" fmla="*/ 137 h 154"/>
                    <a:gd name="T18" fmla="*/ 85 w 144"/>
                    <a:gd name="T19" fmla="*/ 143 h 154"/>
                    <a:gd name="T20" fmla="*/ 96 w 144"/>
                    <a:gd name="T21" fmla="*/ 148 h 154"/>
                    <a:gd name="T22" fmla="*/ 102 w 144"/>
                    <a:gd name="T23" fmla="*/ 147 h 154"/>
                    <a:gd name="T24" fmla="*/ 114 w 144"/>
                    <a:gd name="T25" fmla="*/ 148 h 154"/>
                    <a:gd name="T26" fmla="*/ 120 w 144"/>
                    <a:gd name="T27" fmla="*/ 154 h 154"/>
                    <a:gd name="T28" fmla="*/ 133 w 144"/>
                    <a:gd name="T29" fmla="*/ 134 h 154"/>
                    <a:gd name="T30" fmla="*/ 133 w 144"/>
                    <a:gd name="T31" fmla="*/ 133 h 154"/>
                    <a:gd name="T32" fmla="*/ 137 w 144"/>
                    <a:gd name="T33" fmla="*/ 130 h 154"/>
                    <a:gd name="T34" fmla="*/ 138 w 144"/>
                    <a:gd name="T35" fmla="*/ 129 h 154"/>
                    <a:gd name="T36" fmla="*/ 142 w 144"/>
                    <a:gd name="T37" fmla="*/ 122 h 154"/>
                    <a:gd name="T38" fmla="*/ 138 w 144"/>
                    <a:gd name="T39" fmla="*/ 118 h 154"/>
                    <a:gd name="T40" fmla="*/ 137 w 144"/>
                    <a:gd name="T41" fmla="*/ 110 h 154"/>
                    <a:gd name="T42" fmla="*/ 138 w 144"/>
                    <a:gd name="T43" fmla="*/ 108 h 154"/>
                    <a:gd name="T44" fmla="*/ 142 w 144"/>
                    <a:gd name="T45" fmla="*/ 100 h 154"/>
                    <a:gd name="T46" fmla="*/ 143 w 144"/>
                    <a:gd name="T47" fmla="*/ 99 h 154"/>
                    <a:gd name="T48" fmla="*/ 144 w 144"/>
                    <a:gd name="T49" fmla="*/ 86 h 154"/>
                    <a:gd name="T50" fmla="*/ 144 w 144"/>
                    <a:gd name="T51" fmla="*/ 83 h 154"/>
                    <a:gd name="T52" fmla="*/ 137 w 144"/>
                    <a:gd name="T53" fmla="*/ 73 h 154"/>
                    <a:gd name="T54" fmla="*/ 135 w 144"/>
                    <a:gd name="T55" fmla="*/ 74 h 154"/>
                    <a:gd name="T56" fmla="*/ 132 w 144"/>
                    <a:gd name="T57" fmla="*/ 73 h 154"/>
                    <a:gd name="T58" fmla="*/ 109 w 144"/>
                    <a:gd name="T59" fmla="*/ 55 h 154"/>
                    <a:gd name="T60" fmla="*/ 99 w 144"/>
                    <a:gd name="T61" fmla="*/ 54 h 154"/>
                    <a:gd name="T62" fmla="*/ 97 w 144"/>
                    <a:gd name="T63" fmla="*/ 54 h 154"/>
                    <a:gd name="T64" fmla="*/ 94 w 144"/>
                    <a:gd name="T65" fmla="*/ 56 h 154"/>
                    <a:gd name="T66" fmla="*/ 92 w 144"/>
                    <a:gd name="T67" fmla="*/ 58 h 154"/>
                    <a:gd name="T68" fmla="*/ 80 w 144"/>
                    <a:gd name="T69" fmla="*/ 49 h 154"/>
                    <a:gd name="T70" fmla="*/ 77 w 144"/>
                    <a:gd name="T71" fmla="*/ 46 h 154"/>
                    <a:gd name="T72" fmla="*/ 76 w 144"/>
                    <a:gd name="T73" fmla="*/ 33 h 154"/>
                    <a:gd name="T74" fmla="*/ 76 w 144"/>
                    <a:gd name="T75" fmla="*/ 30 h 154"/>
                    <a:gd name="T76" fmla="*/ 73 w 144"/>
                    <a:gd name="T77" fmla="*/ 26 h 154"/>
                    <a:gd name="T78" fmla="*/ 70 w 144"/>
                    <a:gd name="T79" fmla="*/ 24 h 154"/>
                    <a:gd name="T80" fmla="*/ 59 w 144"/>
                    <a:gd name="T81" fmla="*/ 21 h 154"/>
                    <a:gd name="T82" fmla="*/ 57 w 144"/>
                    <a:gd name="T83" fmla="*/ 20 h 154"/>
                    <a:gd name="T84" fmla="*/ 50 w 144"/>
                    <a:gd name="T85" fmla="*/ 18 h 154"/>
                    <a:gd name="T86" fmla="*/ 43 w 144"/>
                    <a:gd name="T87" fmla="*/ 14 h 154"/>
                    <a:gd name="T88" fmla="*/ 38 w 144"/>
                    <a:gd name="T89" fmla="*/ 11 h 154"/>
                    <a:gd name="T90" fmla="*/ 36 w 144"/>
                    <a:gd name="T91" fmla="*/ 11 h 154"/>
                    <a:gd name="T92" fmla="*/ 33 w 144"/>
                    <a:gd name="T93" fmla="*/ 12 h 154"/>
                    <a:gd name="T94" fmla="*/ 30 w 144"/>
                    <a:gd name="T95" fmla="*/ 11 h 154"/>
                    <a:gd name="T96" fmla="*/ 28 w 144"/>
                    <a:gd name="T97" fmla="*/ 1 h 154"/>
                    <a:gd name="T98" fmla="*/ 25 w 144"/>
                    <a:gd name="T99" fmla="*/ 0 h 154"/>
                    <a:gd name="T100" fmla="*/ 13 w 144"/>
                    <a:gd name="T101" fmla="*/ 14 h 154"/>
                    <a:gd name="T102" fmla="*/ 13 w 144"/>
                    <a:gd name="T103" fmla="*/ 18 h 154"/>
                    <a:gd name="T104" fmla="*/ 13 w 144"/>
                    <a:gd name="T105" fmla="*/ 26 h 154"/>
                    <a:gd name="T106" fmla="*/ 13 w 144"/>
                    <a:gd name="T107" fmla="*/ 27 h 154"/>
                    <a:gd name="T108" fmla="*/ 12 w 144"/>
                    <a:gd name="T109" fmla="*/ 43 h 154"/>
                    <a:gd name="T110" fmla="*/ 16 w 144"/>
                    <a:gd name="T111" fmla="*/ 57 h 154"/>
                    <a:gd name="T112" fmla="*/ 15 w 144"/>
                    <a:gd name="T113" fmla="*/ 76 h 154"/>
                    <a:gd name="T114" fmla="*/ 10 w 144"/>
                    <a:gd name="T115" fmla="*/ 77 h 154"/>
                    <a:gd name="T116" fmla="*/ 5 w 144"/>
                    <a:gd name="T117" fmla="*/ 78 h 154"/>
                    <a:gd name="T118" fmla="*/ 3 w 144"/>
                    <a:gd name="T119" fmla="*/ 80 h 154"/>
                    <a:gd name="T120" fmla="*/ 0 w 144"/>
                    <a:gd name="T121" fmla="*/ 83 h 154"/>
                    <a:gd name="T122" fmla="*/ 9 w 144"/>
                    <a:gd name="T123" fmla="*/ 9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44" h="154">
                      <a:moveTo>
                        <a:pt x="9" y="90"/>
                      </a:moveTo>
                      <a:cubicBezTo>
                        <a:pt x="10" y="92"/>
                        <a:pt x="11" y="94"/>
                        <a:pt x="13" y="97"/>
                      </a:cubicBezTo>
                      <a:cubicBezTo>
                        <a:pt x="15" y="101"/>
                        <a:pt x="16" y="102"/>
                        <a:pt x="17" y="102"/>
                      </a:cubicBezTo>
                      <a:cubicBezTo>
                        <a:pt x="18" y="102"/>
                        <a:pt x="22" y="102"/>
                        <a:pt x="25" y="106"/>
                      </a:cubicBezTo>
                      <a:cubicBezTo>
                        <a:pt x="28" y="109"/>
                        <a:pt x="33" y="114"/>
                        <a:pt x="35" y="114"/>
                      </a:cubicBezTo>
                      <a:cubicBezTo>
                        <a:pt x="35" y="114"/>
                        <a:pt x="36" y="114"/>
                        <a:pt x="37" y="114"/>
                      </a:cubicBezTo>
                      <a:cubicBezTo>
                        <a:pt x="43" y="113"/>
                        <a:pt x="50" y="112"/>
                        <a:pt x="51" y="116"/>
                      </a:cubicBezTo>
                      <a:cubicBezTo>
                        <a:pt x="52" y="119"/>
                        <a:pt x="56" y="127"/>
                        <a:pt x="58" y="130"/>
                      </a:cubicBezTo>
                      <a:cubicBezTo>
                        <a:pt x="60" y="131"/>
                        <a:pt x="68" y="135"/>
                        <a:pt x="74" y="137"/>
                      </a:cubicBezTo>
                      <a:cubicBezTo>
                        <a:pt x="83" y="141"/>
                        <a:pt x="84" y="142"/>
                        <a:pt x="85" y="143"/>
                      </a:cubicBezTo>
                      <a:cubicBezTo>
                        <a:pt x="86" y="144"/>
                        <a:pt x="93" y="148"/>
                        <a:pt x="96" y="148"/>
                      </a:cubicBezTo>
                      <a:cubicBezTo>
                        <a:pt x="97" y="148"/>
                        <a:pt x="99" y="148"/>
                        <a:pt x="102" y="147"/>
                      </a:cubicBezTo>
                      <a:cubicBezTo>
                        <a:pt x="108" y="147"/>
                        <a:pt x="112" y="146"/>
                        <a:pt x="114" y="148"/>
                      </a:cubicBezTo>
                      <a:cubicBezTo>
                        <a:pt x="116" y="149"/>
                        <a:pt x="118" y="151"/>
                        <a:pt x="120" y="154"/>
                      </a:cubicBezTo>
                      <a:cubicBezTo>
                        <a:pt x="122" y="151"/>
                        <a:pt x="126" y="145"/>
                        <a:pt x="133" y="134"/>
                      </a:cubicBezTo>
                      <a:cubicBezTo>
                        <a:pt x="133" y="133"/>
                        <a:pt x="133" y="133"/>
                        <a:pt x="133" y="133"/>
                      </a:cubicBezTo>
                      <a:cubicBezTo>
                        <a:pt x="134" y="131"/>
                        <a:pt x="136" y="130"/>
                        <a:pt x="137" y="130"/>
                      </a:cubicBezTo>
                      <a:cubicBezTo>
                        <a:pt x="138" y="129"/>
                        <a:pt x="138" y="129"/>
                        <a:pt x="138" y="129"/>
                      </a:cubicBezTo>
                      <a:cubicBezTo>
                        <a:pt x="139" y="127"/>
                        <a:pt x="141" y="124"/>
                        <a:pt x="142" y="122"/>
                      </a:cubicBezTo>
                      <a:cubicBezTo>
                        <a:pt x="142" y="122"/>
                        <a:pt x="142" y="120"/>
                        <a:pt x="138" y="118"/>
                      </a:cubicBezTo>
                      <a:cubicBezTo>
                        <a:pt x="134" y="116"/>
                        <a:pt x="136" y="112"/>
                        <a:pt x="137" y="110"/>
                      </a:cubicBezTo>
                      <a:cubicBezTo>
                        <a:pt x="137" y="109"/>
                        <a:pt x="137" y="109"/>
                        <a:pt x="138" y="108"/>
                      </a:cubicBezTo>
                      <a:cubicBezTo>
                        <a:pt x="138" y="106"/>
                        <a:pt x="140" y="103"/>
                        <a:pt x="142" y="100"/>
                      </a:cubicBezTo>
                      <a:cubicBezTo>
                        <a:pt x="143" y="100"/>
                        <a:pt x="143" y="99"/>
                        <a:pt x="143" y="99"/>
                      </a:cubicBezTo>
                      <a:cubicBezTo>
                        <a:pt x="144" y="97"/>
                        <a:pt x="144" y="89"/>
                        <a:pt x="144" y="86"/>
                      </a:cubicBezTo>
                      <a:cubicBezTo>
                        <a:pt x="144" y="84"/>
                        <a:pt x="144" y="83"/>
                        <a:pt x="144" y="83"/>
                      </a:cubicBezTo>
                      <a:cubicBezTo>
                        <a:pt x="143" y="82"/>
                        <a:pt x="140" y="77"/>
                        <a:pt x="137" y="73"/>
                      </a:cubicBezTo>
                      <a:cubicBezTo>
                        <a:pt x="137" y="74"/>
                        <a:pt x="136" y="74"/>
                        <a:pt x="135" y="74"/>
                      </a:cubicBezTo>
                      <a:cubicBezTo>
                        <a:pt x="134" y="74"/>
                        <a:pt x="133" y="74"/>
                        <a:pt x="132" y="73"/>
                      </a:cubicBezTo>
                      <a:cubicBezTo>
                        <a:pt x="126" y="72"/>
                        <a:pt x="110" y="59"/>
                        <a:pt x="109" y="55"/>
                      </a:cubicBezTo>
                      <a:cubicBezTo>
                        <a:pt x="108" y="54"/>
                        <a:pt x="101" y="54"/>
                        <a:pt x="99" y="54"/>
                      </a:cubicBezTo>
                      <a:cubicBezTo>
                        <a:pt x="97" y="54"/>
                        <a:pt x="97" y="54"/>
                        <a:pt x="97" y="54"/>
                      </a:cubicBezTo>
                      <a:cubicBezTo>
                        <a:pt x="95" y="54"/>
                        <a:pt x="95" y="55"/>
                        <a:pt x="94" y="56"/>
                      </a:cubicBezTo>
                      <a:cubicBezTo>
                        <a:pt x="93" y="57"/>
                        <a:pt x="93" y="57"/>
                        <a:pt x="92" y="58"/>
                      </a:cubicBezTo>
                      <a:cubicBezTo>
                        <a:pt x="89" y="60"/>
                        <a:pt x="86" y="56"/>
                        <a:pt x="80" y="49"/>
                      </a:cubicBezTo>
                      <a:cubicBezTo>
                        <a:pt x="79" y="48"/>
                        <a:pt x="78" y="46"/>
                        <a:pt x="77" y="46"/>
                      </a:cubicBezTo>
                      <a:cubicBezTo>
                        <a:pt x="76" y="44"/>
                        <a:pt x="75" y="41"/>
                        <a:pt x="76" y="33"/>
                      </a:cubicBezTo>
                      <a:cubicBezTo>
                        <a:pt x="76" y="32"/>
                        <a:pt x="76" y="31"/>
                        <a:pt x="76" y="30"/>
                      </a:cubicBezTo>
                      <a:cubicBezTo>
                        <a:pt x="76" y="30"/>
                        <a:pt x="74" y="27"/>
                        <a:pt x="73" y="26"/>
                      </a:cubicBezTo>
                      <a:cubicBezTo>
                        <a:pt x="72" y="25"/>
                        <a:pt x="71" y="24"/>
                        <a:pt x="70" y="24"/>
                      </a:cubicBezTo>
                      <a:cubicBezTo>
                        <a:pt x="70" y="23"/>
                        <a:pt x="68" y="22"/>
                        <a:pt x="59" y="21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5" y="20"/>
                        <a:pt x="52" y="19"/>
                        <a:pt x="50" y="18"/>
                      </a:cubicBezTo>
                      <a:cubicBezTo>
                        <a:pt x="48" y="18"/>
                        <a:pt x="46" y="16"/>
                        <a:pt x="43" y="14"/>
                      </a:cubicBezTo>
                      <a:cubicBezTo>
                        <a:pt x="41" y="13"/>
                        <a:pt x="39" y="11"/>
                        <a:pt x="38" y="11"/>
                      </a:cubicBezTo>
                      <a:cubicBezTo>
                        <a:pt x="37" y="10"/>
                        <a:pt x="37" y="10"/>
                        <a:pt x="36" y="11"/>
                      </a:cubicBezTo>
                      <a:cubicBezTo>
                        <a:pt x="35" y="11"/>
                        <a:pt x="34" y="12"/>
                        <a:pt x="33" y="12"/>
                      </a:cubicBezTo>
                      <a:cubicBezTo>
                        <a:pt x="32" y="12"/>
                        <a:pt x="31" y="12"/>
                        <a:pt x="30" y="11"/>
                      </a:cubicBezTo>
                      <a:cubicBezTo>
                        <a:pt x="28" y="9"/>
                        <a:pt x="28" y="4"/>
                        <a:pt x="28" y="1"/>
                      </a:cubicBezTo>
                      <a:cubicBezTo>
                        <a:pt x="27" y="1"/>
                        <a:pt x="25" y="1"/>
                        <a:pt x="25" y="0"/>
                      </a:cubicBezTo>
                      <a:cubicBezTo>
                        <a:pt x="19" y="6"/>
                        <a:pt x="13" y="12"/>
                        <a:pt x="13" y="14"/>
                      </a:cubicBezTo>
                      <a:cubicBezTo>
                        <a:pt x="13" y="15"/>
                        <a:pt x="13" y="17"/>
                        <a:pt x="13" y="18"/>
                      </a:cubicBezTo>
                      <a:cubicBezTo>
                        <a:pt x="13" y="20"/>
                        <a:pt x="14" y="23"/>
                        <a:pt x="13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2" y="31"/>
                        <a:pt x="11" y="40"/>
                        <a:pt x="12" y="43"/>
                      </a:cubicBezTo>
                      <a:cubicBezTo>
                        <a:pt x="13" y="47"/>
                        <a:pt x="15" y="53"/>
                        <a:pt x="16" y="57"/>
                      </a:cubicBezTo>
                      <a:cubicBezTo>
                        <a:pt x="16" y="59"/>
                        <a:pt x="18" y="73"/>
                        <a:pt x="15" y="76"/>
                      </a:cubicBezTo>
                      <a:cubicBezTo>
                        <a:pt x="14" y="78"/>
                        <a:pt x="12" y="77"/>
                        <a:pt x="10" y="77"/>
                      </a:cubicBezTo>
                      <a:cubicBezTo>
                        <a:pt x="8" y="77"/>
                        <a:pt x="6" y="77"/>
                        <a:pt x="5" y="78"/>
                      </a:cubicBezTo>
                      <a:cubicBezTo>
                        <a:pt x="4" y="78"/>
                        <a:pt x="4" y="79"/>
                        <a:pt x="3" y="80"/>
                      </a:cubicBezTo>
                      <a:cubicBezTo>
                        <a:pt x="2" y="81"/>
                        <a:pt x="1" y="82"/>
                        <a:pt x="0" y="83"/>
                      </a:cubicBezTo>
                      <a:cubicBezTo>
                        <a:pt x="4" y="85"/>
                        <a:pt x="9" y="87"/>
                        <a:pt x="9" y="9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72" name="Freeform 288"/>
                <p:cNvSpPr>
                  <a:spLocks/>
                </p:cNvSpPr>
                <p:nvPr/>
              </p:nvSpPr>
              <p:spPr bwMode="auto">
                <a:xfrm>
                  <a:off x="5226466" y="8907791"/>
                  <a:ext cx="577284" cy="472491"/>
                </a:xfrm>
                <a:custGeom>
                  <a:avLst/>
                  <a:gdLst>
                    <a:gd name="T0" fmla="*/ 17 w 157"/>
                    <a:gd name="T1" fmla="*/ 119 h 128"/>
                    <a:gd name="T2" fmla="*/ 41 w 157"/>
                    <a:gd name="T3" fmla="*/ 121 h 128"/>
                    <a:gd name="T4" fmla="*/ 46 w 157"/>
                    <a:gd name="T5" fmla="*/ 128 h 128"/>
                    <a:gd name="T6" fmla="*/ 57 w 157"/>
                    <a:gd name="T7" fmla="*/ 117 h 128"/>
                    <a:gd name="T8" fmla="*/ 53 w 157"/>
                    <a:gd name="T9" fmla="*/ 111 h 128"/>
                    <a:gd name="T10" fmla="*/ 61 w 157"/>
                    <a:gd name="T11" fmla="*/ 84 h 128"/>
                    <a:gd name="T12" fmla="*/ 76 w 157"/>
                    <a:gd name="T13" fmla="*/ 85 h 128"/>
                    <a:gd name="T14" fmla="*/ 83 w 157"/>
                    <a:gd name="T15" fmla="*/ 78 h 128"/>
                    <a:gd name="T16" fmla="*/ 85 w 157"/>
                    <a:gd name="T17" fmla="*/ 77 h 128"/>
                    <a:gd name="T18" fmla="*/ 99 w 157"/>
                    <a:gd name="T19" fmla="*/ 90 h 128"/>
                    <a:gd name="T20" fmla="*/ 102 w 157"/>
                    <a:gd name="T21" fmla="*/ 86 h 128"/>
                    <a:gd name="T22" fmla="*/ 121 w 157"/>
                    <a:gd name="T23" fmla="*/ 91 h 128"/>
                    <a:gd name="T24" fmla="*/ 130 w 157"/>
                    <a:gd name="T25" fmla="*/ 104 h 128"/>
                    <a:gd name="T26" fmla="*/ 144 w 157"/>
                    <a:gd name="T27" fmla="*/ 93 h 128"/>
                    <a:gd name="T28" fmla="*/ 157 w 157"/>
                    <a:gd name="T29" fmla="*/ 79 h 128"/>
                    <a:gd name="T30" fmla="*/ 147 w 157"/>
                    <a:gd name="T31" fmla="*/ 65 h 128"/>
                    <a:gd name="T32" fmla="*/ 139 w 157"/>
                    <a:gd name="T33" fmla="*/ 47 h 128"/>
                    <a:gd name="T34" fmla="*/ 134 w 157"/>
                    <a:gd name="T35" fmla="*/ 40 h 128"/>
                    <a:gd name="T36" fmla="*/ 125 w 157"/>
                    <a:gd name="T37" fmla="*/ 44 h 128"/>
                    <a:gd name="T38" fmla="*/ 104 w 157"/>
                    <a:gd name="T39" fmla="*/ 26 h 128"/>
                    <a:gd name="T40" fmla="*/ 82 w 157"/>
                    <a:gd name="T41" fmla="*/ 23 h 128"/>
                    <a:gd name="T42" fmla="*/ 79 w 157"/>
                    <a:gd name="T43" fmla="*/ 22 h 128"/>
                    <a:gd name="T44" fmla="*/ 61 w 157"/>
                    <a:gd name="T45" fmla="*/ 0 h 128"/>
                    <a:gd name="T46" fmla="*/ 55 w 157"/>
                    <a:gd name="T47" fmla="*/ 4 h 128"/>
                    <a:gd name="T48" fmla="*/ 52 w 157"/>
                    <a:gd name="T49" fmla="*/ 14 h 128"/>
                    <a:gd name="T50" fmla="*/ 36 w 157"/>
                    <a:gd name="T51" fmla="*/ 16 h 128"/>
                    <a:gd name="T52" fmla="*/ 21 w 157"/>
                    <a:gd name="T53" fmla="*/ 14 h 128"/>
                    <a:gd name="T54" fmla="*/ 18 w 157"/>
                    <a:gd name="T55" fmla="*/ 16 h 128"/>
                    <a:gd name="T56" fmla="*/ 25 w 157"/>
                    <a:gd name="T57" fmla="*/ 30 h 128"/>
                    <a:gd name="T58" fmla="*/ 23 w 157"/>
                    <a:gd name="T59" fmla="*/ 47 h 128"/>
                    <a:gd name="T60" fmla="*/ 17 w 157"/>
                    <a:gd name="T61" fmla="*/ 56 h 128"/>
                    <a:gd name="T62" fmla="*/ 23 w 157"/>
                    <a:gd name="T63" fmla="*/ 68 h 128"/>
                    <a:gd name="T64" fmla="*/ 16 w 157"/>
                    <a:gd name="T65" fmla="*/ 77 h 128"/>
                    <a:gd name="T66" fmla="*/ 13 w 157"/>
                    <a:gd name="T67" fmla="*/ 80 h 128"/>
                    <a:gd name="T68" fmla="*/ 0 w 157"/>
                    <a:gd name="T69" fmla="*/ 103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7" h="128">
                      <a:moveTo>
                        <a:pt x="5" y="110"/>
                      </a:moveTo>
                      <a:cubicBezTo>
                        <a:pt x="8" y="114"/>
                        <a:pt x="14" y="119"/>
                        <a:pt x="17" y="119"/>
                      </a:cubicBezTo>
                      <a:cubicBezTo>
                        <a:pt x="18" y="120"/>
                        <a:pt x="22" y="119"/>
                        <a:pt x="25" y="119"/>
                      </a:cubicBezTo>
                      <a:cubicBezTo>
                        <a:pt x="35" y="119"/>
                        <a:pt x="39" y="118"/>
                        <a:pt x="41" y="121"/>
                      </a:cubicBezTo>
                      <a:cubicBezTo>
                        <a:pt x="41" y="122"/>
                        <a:pt x="43" y="123"/>
                        <a:pt x="44" y="125"/>
                      </a:cubicBezTo>
                      <a:cubicBezTo>
                        <a:pt x="45" y="126"/>
                        <a:pt x="45" y="127"/>
                        <a:pt x="46" y="128"/>
                      </a:cubicBezTo>
                      <a:cubicBezTo>
                        <a:pt x="48" y="128"/>
                        <a:pt x="54" y="128"/>
                        <a:pt x="56" y="126"/>
                      </a:cubicBezTo>
                      <a:cubicBezTo>
                        <a:pt x="58" y="124"/>
                        <a:pt x="58" y="122"/>
                        <a:pt x="57" y="117"/>
                      </a:cubicBezTo>
                      <a:cubicBezTo>
                        <a:pt x="56" y="115"/>
                        <a:pt x="56" y="114"/>
                        <a:pt x="55" y="113"/>
                      </a:cubicBezTo>
                      <a:cubicBezTo>
                        <a:pt x="54" y="112"/>
                        <a:pt x="54" y="112"/>
                        <a:pt x="53" y="111"/>
                      </a:cubicBezTo>
                      <a:cubicBezTo>
                        <a:pt x="50" y="107"/>
                        <a:pt x="53" y="93"/>
                        <a:pt x="53" y="93"/>
                      </a:cubicBezTo>
                      <a:cubicBezTo>
                        <a:pt x="53" y="89"/>
                        <a:pt x="59" y="85"/>
                        <a:pt x="61" y="84"/>
                      </a:cubicBezTo>
                      <a:cubicBezTo>
                        <a:pt x="63" y="83"/>
                        <a:pt x="67" y="84"/>
                        <a:pt x="75" y="85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77" y="85"/>
                        <a:pt x="81" y="81"/>
                        <a:pt x="82" y="79"/>
                      </a:cubicBezTo>
                      <a:cubicBezTo>
                        <a:pt x="83" y="78"/>
                        <a:pt x="83" y="78"/>
                        <a:pt x="83" y="78"/>
                      </a:cubicBezTo>
                      <a:cubicBezTo>
                        <a:pt x="83" y="77"/>
                        <a:pt x="84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7" y="77"/>
                        <a:pt x="90" y="79"/>
                        <a:pt x="94" y="85"/>
                      </a:cubicBezTo>
                      <a:cubicBezTo>
                        <a:pt x="96" y="87"/>
                        <a:pt x="98" y="90"/>
                        <a:pt x="99" y="90"/>
                      </a:cubicBezTo>
                      <a:cubicBezTo>
                        <a:pt x="99" y="90"/>
                        <a:pt x="99" y="89"/>
                        <a:pt x="100" y="89"/>
                      </a:cubicBezTo>
                      <a:cubicBezTo>
                        <a:pt x="100" y="88"/>
                        <a:pt x="101" y="87"/>
                        <a:pt x="102" y="86"/>
                      </a:cubicBezTo>
                      <a:cubicBezTo>
                        <a:pt x="105" y="83"/>
                        <a:pt x="110" y="85"/>
                        <a:pt x="116" y="88"/>
                      </a:cubicBezTo>
                      <a:cubicBezTo>
                        <a:pt x="118" y="90"/>
                        <a:pt x="120" y="91"/>
                        <a:pt x="121" y="91"/>
                      </a:cubicBezTo>
                      <a:cubicBezTo>
                        <a:pt x="125" y="92"/>
                        <a:pt x="127" y="97"/>
                        <a:pt x="129" y="102"/>
                      </a:cubicBezTo>
                      <a:cubicBezTo>
                        <a:pt x="129" y="102"/>
                        <a:pt x="129" y="103"/>
                        <a:pt x="130" y="104"/>
                      </a:cubicBezTo>
                      <a:cubicBezTo>
                        <a:pt x="131" y="103"/>
                        <a:pt x="133" y="99"/>
                        <a:pt x="134" y="98"/>
                      </a:cubicBezTo>
                      <a:cubicBezTo>
                        <a:pt x="135" y="95"/>
                        <a:pt x="139" y="94"/>
                        <a:pt x="144" y="93"/>
                      </a:cubicBezTo>
                      <a:cubicBezTo>
                        <a:pt x="146" y="93"/>
                        <a:pt x="148" y="93"/>
                        <a:pt x="149" y="92"/>
                      </a:cubicBezTo>
                      <a:cubicBezTo>
                        <a:pt x="150" y="91"/>
                        <a:pt x="154" y="85"/>
                        <a:pt x="157" y="79"/>
                      </a:cubicBezTo>
                      <a:cubicBezTo>
                        <a:pt x="156" y="76"/>
                        <a:pt x="155" y="74"/>
                        <a:pt x="154" y="72"/>
                      </a:cubicBezTo>
                      <a:cubicBezTo>
                        <a:pt x="153" y="70"/>
                        <a:pt x="149" y="67"/>
                        <a:pt x="147" y="65"/>
                      </a:cubicBezTo>
                      <a:cubicBezTo>
                        <a:pt x="145" y="63"/>
                        <a:pt x="143" y="62"/>
                        <a:pt x="142" y="61"/>
                      </a:cubicBezTo>
                      <a:cubicBezTo>
                        <a:pt x="140" y="59"/>
                        <a:pt x="140" y="53"/>
                        <a:pt x="139" y="47"/>
                      </a:cubicBezTo>
                      <a:cubicBezTo>
                        <a:pt x="139" y="46"/>
                        <a:pt x="139" y="45"/>
                        <a:pt x="139" y="44"/>
                      </a:cubicBezTo>
                      <a:cubicBezTo>
                        <a:pt x="138" y="42"/>
                        <a:pt x="136" y="41"/>
                        <a:pt x="134" y="40"/>
                      </a:cubicBezTo>
                      <a:cubicBezTo>
                        <a:pt x="133" y="40"/>
                        <a:pt x="131" y="41"/>
                        <a:pt x="131" y="42"/>
                      </a:cubicBezTo>
                      <a:cubicBezTo>
                        <a:pt x="129" y="43"/>
                        <a:pt x="127" y="44"/>
                        <a:pt x="125" y="44"/>
                      </a:cubicBezTo>
                      <a:cubicBezTo>
                        <a:pt x="123" y="44"/>
                        <a:pt x="119" y="41"/>
                        <a:pt x="106" y="28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103" y="24"/>
                        <a:pt x="101" y="22"/>
                        <a:pt x="97" y="21"/>
                      </a:cubicBezTo>
                      <a:cubicBezTo>
                        <a:pt x="93" y="19"/>
                        <a:pt x="85" y="22"/>
                        <a:pt x="82" y="23"/>
                      </a:cubicBezTo>
                      <a:cubicBezTo>
                        <a:pt x="82" y="23"/>
                        <a:pt x="82" y="23"/>
                        <a:pt x="82" y="23"/>
                      </a:cubicBezTo>
                      <a:cubicBezTo>
                        <a:pt x="81" y="23"/>
                        <a:pt x="80" y="23"/>
                        <a:pt x="79" y="22"/>
                      </a:cubicBezTo>
                      <a:cubicBezTo>
                        <a:pt x="77" y="21"/>
                        <a:pt x="76" y="16"/>
                        <a:pt x="76" y="11"/>
                      </a:cubicBezTo>
                      <a:cubicBezTo>
                        <a:pt x="74" y="10"/>
                        <a:pt x="70" y="7"/>
                        <a:pt x="61" y="0"/>
                      </a:cubicBezTo>
                      <a:cubicBezTo>
                        <a:pt x="60" y="1"/>
                        <a:pt x="59" y="2"/>
                        <a:pt x="58" y="2"/>
                      </a:cubicBezTo>
                      <a:cubicBezTo>
                        <a:pt x="57" y="3"/>
                        <a:pt x="56" y="3"/>
                        <a:pt x="55" y="4"/>
                      </a:cubicBezTo>
                      <a:cubicBezTo>
                        <a:pt x="53" y="5"/>
                        <a:pt x="53" y="6"/>
                        <a:pt x="53" y="9"/>
                      </a:cubicBezTo>
                      <a:cubicBezTo>
                        <a:pt x="53" y="10"/>
                        <a:pt x="53" y="12"/>
                        <a:pt x="52" y="14"/>
                      </a:cubicBezTo>
                      <a:cubicBezTo>
                        <a:pt x="49" y="17"/>
                        <a:pt x="43" y="17"/>
                        <a:pt x="38" y="17"/>
                      </a:cubicBezTo>
                      <a:cubicBezTo>
                        <a:pt x="37" y="17"/>
                        <a:pt x="37" y="16"/>
                        <a:pt x="36" y="16"/>
                      </a:cubicBezTo>
                      <a:cubicBezTo>
                        <a:pt x="32" y="16"/>
                        <a:pt x="29" y="13"/>
                        <a:pt x="27" y="11"/>
                      </a:cubicBezTo>
                      <a:cubicBezTo>
                        <a:pt x="26" y="11"/>
                        <a:pt x="24" y="12"/>
                        <a:pt x="21" y="14"/>
                      </a:cubicBezTo>
                      <a:cubicBezTo>
                        <a:pt x="21" y="15"/>
                        <a:pt x="20" y="15"/>
                        <a:pt x="20" y="15"/>
                      </a:cubicBezTo>
                      <a:cubicBezTo>
                        <a:pt x="20" y="15"/>
                        <a:pt x="19" y="16"/>
                        <a:pt x="18" y="16"/>
                      </a:cubicBezTo>
                      <a:cubicBezTo>
                        <a:pt x="21" y="20"/>
                        <a:pt x="25" y="25"/>
                        <a:pt x="25" y="27"/>
                      </a:cubicBezTo>
                      <a:cubicBezTo>
                        <a:pt x="25" y="27"/>
                        <a:pt x="25" y="28"/>
                        <a:pt x="25" y="30"/>
                      </a:cubicBezTo>
                      <a:cubicBezTo>
                        <a:pt x="25" y="38"/>
                        <a:pt x="25" y="43"/>
                        <a:pt x="24" y="45"/>
                      </a:cubicBezTo>
                      <a:cubicBezTo>
                        <a:pt x="23" y="46"/>
                        <a:pt x="23" y="46"/>
                        <a:pt x="23" y="47"/>
                      </a:cubicBezTo>
                      <a:cubicBezTo>
                        <a:pt x="21" y="48"/>
                        <a:pt x="19" y="51"/>
                        <a:pt x="18" y="53"/>
                      </a:cubicBezTo>
                      <a:cubicBezTo>
                        <a:pt x="18" y="54"/>
                        <a:pt x="18" y="55"/>
                        <a:pt x="17" y="56"/>
                      </a:cubicBezTo>
                      <a:cubicBezTo>
                        <a:pt x="16" y="58"/>
                        <a:pt x="16" y="58"/>
                        <a:pt x="17" y="59"/>
                      </a:cubicBezTo>
                      <a:cubicBezTo>
                        <a:pt x="24" y="63"/>
                        <a:pt x="23" y="66"/>
                        <a:pt x="23" y="68"/>
                      </a:cubicBezTo>
                      <a:cubicBezTo>
                        <a:pt x="22" y="70"/>
                        <a:pt x="20" y="73"/>
                        <a:pt x="19" y="75"/>
                      </a:cubicBezTo>
                      <a:cubicBezTo>
                        <a:pt x="18" y="76"/>
                        <a:pt x="17" y="77"/>
                        <a:pt x="16" y="77"/>
                      </a:cubicBezTo>
                      <a:cubicBezTo>
                        <a:pt x="15" y="78"/>
                        <a:pt x="14" y="78"/>
                        <a:pt x="14" y="79"/>
                      </a:cubicBezTo>
                      <a:cubicBezTo>
                        <a:pt x="13" y="80"/>
                        <a:pt x="13" y="80"/>
                        <a:pt x="13" y="80"/>
                      </a:cubicBezTo>
                      <a:cubicBezTo>
                        <a:pt x="7" y="90"/>
                        <a:pt x="2" y="97"/>
                        <a:pt x="0" y="101"/>
                      </a:cubicBezTo>
                      <a:cubicBezTo>
                        <a:pt x="0" y="102"/>
                        <a:pt x="0" y="102"/>
                        <a:pt x="0" y="103"/>
                      </a:cubicBezTo>
                      <a:cubicBezTo>
                        <a:pt x="1" y="105"/>
                        <a:pt x="2" y="106"/>
                        <a:pt x="5" y="1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11900075" y="9351771"/>
                <a:ext cx="1665947" cy="1109813"/>
                <a:chOff x="2466901" y="9089800"/>
                <a:chExt cx="2494823" cy="1661990"/>
              </a:xfrm>
              <a:grpFill/>
            </p:grpSpPr>
            <p:sp>
              <p:nvSpPr>
                <p:cNvPr id="52" name="Freeform 145"/>
                <p:cNvSpPr>
                  <a:spLocks/>
                </p:cNvSpPr>
                <p:nvPr/>
              </p:nvSpPr>
              <p:spPr bwMode="auto">
                <a:xfrm>
                  <a:off x="2466901" y="9089800"/>
                  <a:ext cx="584638" cy="540514"/>
                </a:xfrm>
                <a:custGeom>
                  <a:avLst/>
                  <a:gdLst>
                    <a:gd name="T0" fmla="*/ 156 w 159"/>
                    <a:gd name="T1" fmla="*/ 138 h 147"/>
                    <a:gd name="T2" fmla="*/ 145 w 159"/>
                    <a:gd name="T3" fmla="*/ 142 h 147"/>
                    <a:gd name="T4" fmla="*/ 136 w 159"/>
                    <a:gd name="T5" fmla="*/ 146 h 147"/>
                    <a:gd name="T6" fmla="*/ 112 w 159"/>
                    <a:gd name="T7" fmla="*/ 135 h 147"/>
                    <a:gd name="T8" fmla="*/ 101 w 159"/>
                    <a:gd name="T9" fmla="*/ 117 h 147"/>
                    <a:gd name="T10" fmla="*/ 76 w 159"/>
                    <a:gd name="T11" fmla="*/ 115 h 147"/>
                    <a:gd name="T12" fmla="*/ 60 w 159"/>
                    <a:gd name="T13" fmla="*/ 103 h 147"/>
                    <a:gd name="T14" fmla="*/ 48 w 159"/>
                    <a:gd name="T15" fmla="*/ 92 h 147"/>
                    <a:gd name="T16" fmla="*/ 32 w 159"/>
                    <a:gd name="T17" fmla="*/ 92 h 147"/>
                    <a:gd name="T18" fmla="*/ 21 w 159"/>
                    <a:gd name="T19" fmla="*/ 103 h 147"/>
                    <a:gd name="T20" fmla="*/ 6 w 159"/>
                    <a:gd name="T21" fmla="*/ 95 h 147"/>
                    <a:gd name="T22" fmla="*/ 0 w 159"/>
                    <a:gd name="T23" fmla="*/ 78 h 147"/>
                    <a:gd name="T24" fmla="*/ 11 w 159"/>
                    <a:gd name="T25" fmla="*/ 66 h 147"/>
                    <a:gd name="T26" fmla="*/ 25 w 159"/>
                    <a:gd name="T27" fmla="*/ 58 h 147"/>
                    <a:gd name="T28" fmla="*/ 25 w 159"/>
                    <a:gd name="T29" fmla="*/ 43 h 147"/>
                    <a:gd name="T30" fmla="*/ 23 w 159"/>
                    <a:gd name="T31" fmla="*/ 20 h 147"/>
                    <a:gd name="T32" fmla="*/ 10 w 159"/>
                    <a:gd name="T33" fmla="*/ 8 h 147"/>
                    <a:gd name="T34" fmla="*/ 17 w 159"/>
                    <a:gd name="T35" fmla="*/ 1 h 147"/>
                    <a:gd name="T36" fmla="*/ 32 w 159"/>
                    <a:gd name="T37" fmla="*/ 8 h 147"/>
                    <a:gd name="T38" fmla="*/ 55 w 159"/>
                    <a:gd name="T39" fmla="*/ 10 h 147"/>
                    <a:gd name="T40" fmla="*/ 66 w 159"/>
                    <a:gd name="T41" fmla="*/ 17 h 147"/>
                    <a:gd name="T42" fmla="*/ 82 w 159"/>
                    <a:gd name="T43" fmla="*/ 23 h 147"/>
                    <a:gd name="T44" fmla="*/ 94 w 159"/>
                    <a:gd name="T45" fmla="*/ 18 h 147"/>
                    <a:gd name="T46" fmla="*/ 101 w 159"/>
                    <a:gd name="T47" fmla="*/ 29 h 147"/>
                    <a:gd name="T48" fmla="*/ 103 w 159"/>
                    <a:gd name="T49" fmla="*/ 43 h 147"/>
                    <a:gd name="T50" fmla="*/ 108 w 159"/>
                    <a:gd name="T51" fmla="*/ 57 h 147"/>
                    <a:gd name="T52" fmla="*/ 111 w 159"/>
                    <a:gd name="T53" fmla="*/ 71 h 147"/>
                    <a:gd name="T54" fmla="*/ 104 w 159"/>
                    <a:gd name="T55" fmla="*/ 92 h 147"/>
                    <a:gd name="T56" fmla="*/ 119 w 159"/>
                    <a:gd name="T57" fmla="*/ 113 h 147"/>
                    <a:gd name="T58" fmla="*/ 143 w 159"/>
                    <a:gd name="T59" fmla="*/ 120 h 147"/>
                    <a:gd name="T60" fmla="*/ 156 w 159"/>
                    <a:gd name="T61" fmla="*/ 138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9" h="147">
                      <a:moveTo>
                        <a:pt x="156" y="138"/>
                      </a:moveTo>
                      <a:cubicBezTo>
                        <a:pt x="159" y="141"/>
                        <a:pt x="151" y="142"/>
                        <a:pt x="145" y="142"/>
                      </a:cubicBezTo>
                      <a:cubicBezTo>
                        <a:pt x="139" y="142"/>
                        <a:pt x="139" y="145"/>
                        <a:pt x="136" y="146"/>
                      </a:cubicBezTo>
                      <a:cubicBezTo>
                        <a:pt x="133" y="147"/>
                        <a:pt x="117" y="140"/>
                        <a:pt x="112" y="135"/>
                      </a:cubicBezTo>
                      <a:cubicBezTo>
                        <a:pt x="107" y="130"/>
                        <a:pt x="104" y="121"/>
                        <a:pt x="101" y="117"/>
                      </a:cubicBezTo>
                      <a:cubicBezTo>
                        <a:pt x="98" y="113"/>
                        <a:pt x="81" y="116"/>
                        <a:pt x="76" y="115"/>
                      </a:cubicBezTo>
                      <a:cubicBezTo>
                        <a:pt x="71" y="114"/>
                        <a:pt x="64" y="109"/>
                        <a:pt x="60" y="103"/>
                      </a:cubicBezTo>
                      <a:cubicBezTo>
                        <a:pt x="56" y="97"/>
                        <a:pt x="51" y="96"/>
                        <a:pt x="48" y="92"/>
                      </a:cubicBezTo>
                      <a:cubicBezTo>
                        <a:pt x="45" y="88"/>
                        <a:pt x="35" y="91"/>
                        <a:pt x="32" y="92"/>
                      </a:cubicBezTo>
                      <a:cubicBezTo>
                        <a:pt x="29" y="93"/>
                        <a:pt x="27" y="97"/>
                        <a:pt x="21" y="103"/>
                      </a:cubicBezTo>
                      <a:cubicBezTo>
                        <a:pt x="15" y="109"/>
                        <a:pt x="12" y="102"/>
                        <a:pt x="6" y="95"/>
                      </a:cubicBezTo>
                      <a:cubicBezTo>
                        <a:pt x="0" y="88"/>
                        <a:pt x="0" y="84"/>
                        <a:pt x="0" y="78"/>
                      </a:cubicBezTo>
                      <a:cubicBezTo>
                        <a:pt x="0" y="72"/>
                        <a:pt x="8" y="68"/>
                        <a:pt x="11" y="66"/>
                      </a:cubicBezTo>
                      <a:cubicBezTo>
                        <a:pt x="14" y="64"/>
                        <a:pt x="22" y="61"/>
                        <a:pt x="25" y="58"/>
                      </a:cubicBezTo>
                      <a:cubicBezTo>
                        <a:pt x="28" y="55"/>
                        <a:pt x="26" y="47"/>
                        <a:pt x="25" y="43"/>
                      </a:cubicBezTo>
                      <a:cubicBezTo>
                        <a:pt x="24" y="39"/>
                        <a:pt x="25" y="24"/>
                        <a:pt x="23" y="20"/>
                      </a:cubicBezTo>
                      <a:cubicBezTo>
                        <a:pt x="21" y="16"/>
                        <a:pt x="13" y="12"/>
                        <a:pt x="10" y="8"/>
                      </a:cubicBezTo>
                      <a:cubicBezTo>
                        <a:pt x="7" y="4"/>
                        <a:pt x="13" y="0"/>
                        <a:pt x="17" y="1"/>
                      </a:cubicBezTo>
                      <a:cubicBezTo>
                        <a:pt x="21" y="2"/>
                        <a:pt x="28" y="5"/>
                        <a:pt x="32" y="8"/>
                      </a:cubicBezTo>
                      <a:cubicBezTo>
                        <a:pt x="36" y="11"/>
                        <a:pt x="47" y="10"/>
                        <a:pt x="55" y="10"/>
                      </a:cubicBezTo>
                      <a:cubicBezTo>
                        <a:pt x="63" y="10"/>
                        <a:pt x="62" y="13"/>
                        <a:pt x="66" y="17"/>
                      </a:cubicBezTo>
                      <a:cubicBezTo>
                        <a:pt x="70" y="21"/>
                        <a:pt x="75" y="23"/>
                        <a:pt x="82" y="23"/>
                      </a:cubicBezTo>
                      <a:cubicBezTo>
                        <a:pt x="82" y="23"/>
                        <a:pt x="91" y="20"/>
                        <a:pt x="94" y="18"/>
                      </a:cubicBezTo>
                      <a:cubicBezTo>
                        <a:pt x="97" y="16"/>
                        <a:pt x="99" y="25"/>
                        <a:pt x="101" y="29"/>
                      </a:cubicBezTo>
                      <a:cubicBezTo>
                        <a:pt x="103" y="33"/>
                        <a:pt x="106" y="39"/>
                        <a:pt x="103" y="43"/>
                      </a:cubicBezTo>
                      <a:cubicBezTo>
                        <a:pt x="100" y="47"/>
                        <a:pt x="103" y="53"/>
                        <a:pt x="108" y="57"/>
                      </a:cubicBezTo>
                      <a:cubicBezTo>
                        <a:pt x="113" y="61"/>
                        <a:pt x="111" y="64"/>
                        <a:pt x="111" y="71"/>
                      </a:cubicBezTo>
                      <a:cubicBezTo>
                        <a:pt x="111" y="78"/>
                        <a:pt x="107" y="88"/>
                        <a:pt x="104" y="92"/>
                      </a:cubicBezTo>
                      <a:cubicBezTo>
                        <a:pt x="101" y="96"/>
                        <a:pt x="115" y="111"/>
                        <a:pt x="119" y="113"/>
                      </a:cubicBezTo>
                      <a:cubicBezTo>
                        <a:pt x="123" y="115"/>
                        <a:pt x="136" y="119"/>
                        <a:pt x="143" y="120"/>
                      </a:cubicBezTo>
                      <a:cubicBezTo>
                        <a:pt x="150" y="121"/>
                        <a:pt x="153" y="135"/>
                        <a:pt x="156" y="13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53" name="Freeform 263"/>
                <p:cNvSpPr>
                  <a:spLocks/>
                </p:cNvSpPr>
                <p:nvPr/>
              </p:nvSpPr>
              <p:spPr bwMode="auto">
                <a:xfrm>
                  <a:off x="3702362" y="9882187"/>
                  <a:ext cx="821803" cy="869603"/>
                </a:xfrm>
                <a:custGeom>
                  <a:avLst/>
                  <a:gdLst>
                    <a:gd name="T0" fmla="*/ 168 w 223"/>
                    <a:gd name="T1" fmla="*/ 199 h 236"/>
                    <a:gd name="T2" fmla="*/ 182 w 223"/>
                    <a:gd name="T3" fmla="*/ 176 h 236"/>
                    <a:gd name="T4" fmla="*/ 181 w 223"/>
                    <a:gd name="T5" fmla="*/ 158 h 236"/>
                    <a:gd name="T6" fmla="*/ 178 w 223"/>
                    <a:gd name="T7" fmla="*/ 152 h 236"/>
                    <a:gd name="T8" fmla="*/ 190 w 223"/>
                    <a:gd name="T9" fmla="*/ 144 h 236"/>
                    <a:gd name="T10" fmla="*/ 197 w 223"/>
                    <a:gd name="T11" fmla="*/ 143 h 236"/>
                    <a:gd name="T12" fmla="*/ 212 w 223"/>
                    <a:gd name="T13" fmla="*/ 140 h 236"/>
                    <a:gd name="T14" fmla="*/ 210 w 223"/>
                    <a:gd name="T15" fmla="*/ 128 h 236"/>
                    <a:gd name="T16" fmla="*/ 220 w 223"/>
                    <a:gd name="T17" fmla="*/ 102 h 236"/>
                    <a:gd name="T18" fmla="*/ 216 w 223"/>
                    <a:gd name="T19" fmla="*/ 87 h 236"/>
                    <a:gd name="T20" fmla="*/ 203 w 223"/>
                    <a:gd name="T21" fmla="*/ 62 h 236"/>
                    <a:gd name="T22" fmla="*/ 198 w 223"/>
                    <a:gd name="T23" fmla="*/ 36 h 236"/>
                    <a:gd name="T24" fmla="*/ 173 w 223"/>
                    <a:gd name="T25" fmla="*/ 10 h 236"/>
                    <a:gd name="T26" fmla="*/ 170 w 223"/>
                    <a:gd name="T27" fmla="*/ 0 h 236"/>
                    <a:gd name="T28" fmla="*/ 165 w 223"/>
                    <a:gd name="T29" fmla="*/ 15 h 236"/>
                    <a:gd name="T30" fmla="*/ 152 w 223"/>
                    <a:gd name="T31" fmla="*/ 15 h 236"/>
                    <a:gd name="T32" fmla="*/ 137 w 223"/>
                    <a:gd name="T33" fmla="*/ 12 h 236"/>
                    <a:gd name="T34" fmla="*/ 121 w 223"/>
                    <a:gd name="T35" fmla="*/ 20 h 236"/>
                    <a:gd name="T36" fmla="*/ 140 w 223"/>
                    <a:gd name="T37" fmla="*/ 25 h 236"/>
                    <a:gd name="T38" fmla="*/ 139 w 223"/>
                    <a:gd name="T39" fmla="*/ 42 h 236"/>
                    <a:gd name="T40" fmla="*/ 128 w 223"/>
                    <a:gd name="T41" fmla="*/ 57 h 236"/>
                    <a:gd name="T42" fmla="*/ 103 w 223"/>
                    <a:gd name="T43" fmla="*/ 63 h 236"/>
                    <a:gd name="T44" fmla="*/ 83 w 223"/>
                    <a:gd name="T45" fmla="*/ 77 h 236"/>
                    <a:gd name="T46" fmla="*/ 73 w 223"/>
                    <a:gd name="T47" fmla="*/ 81 h 236"/>
                    <a:gd name="T48" fmla="*/ 58 w 223"/>
                    <a:gd name="T49" fmla="*/ 65 h 236"/>
                    <a:gd name="T50" fmla="*/ 40 w 223"/>
                    <a:gd name="T51" fmla="*/ 33 h 236"/>
                    <a:gd name="T52" fmla="*/ 38 w 223"/>
                    <a:gd name="T53" fmla="*/ 22 h 236"/>
                    <a:gd name="T54" fmla="*/ 28 w 223"/>
                    <a:gd name="T55" fmla="*/ 33 h 236"/>
                    <a:gd name="T56" fmla="*/ 5 w 223"/>
                    <a:gd name="T57" fmla="*/ 30 h 236"/>
                    <a:gd name="T58" fmla="*/ 6 w 223"/>
                    <a:gd name="T59" fmla="*/ 41 h 236"/>
                    <a:gd name="T60" fmla="*/ 22 w 223"/>
                    <a:gd name="T61" fmla="*/ 47 h 236"/>
                    <a:gd name="T62" fmla="*/ 30 w 223"/>
                    <a:gd name="T63" fmla="*/ 58 h 236"/>
                    <a:gd name="T64" fmla="*/ 49 w 223"/>
                    <a:gd name="T65" fmla="*/ 62 h 236"/>
                    <a:gd name="T66" fmla="*/ 58 w 223"/>
                    <a:gd name="T67" fmla="*/ 77 h 236"/>
                    <a:gd name="T68" fmla="*/ 68 w 223"/>
                    <a:gd name="T69" fmla="*/ 95 h 236"/>
                    <a:gd name="T70" fmla="*/ 71 w 223"/>
                    <a:gd name="T71" fmla="*/ 112 h 236"/>
                    <a:gd name="T72" fmla="*/ 74 w 223"/>
                    <a:gd name="T73" fmla="*/ 129 h 236"/>
                    <a:gd name="T74" fmla="*/ 86 w 223"/>
                    <a:gd name="T75" fmla="*/ 150 h 236"/>
                    <a:gd name="T76" fmla="*/ 95 w 223"/>
                    <a:gd name="T77" fmla="*/ 169 h 236"/>
                    <a:gd name="T78" fmla="*/ 101 w 223"/>
                    <a:gd name="T79" fmla="*/ 193 h 236"/>
                    <a:gd name="T80" fmla="*/ 115 w 223"/>
                    <a:gd name="T81" fmla="*/ 206 h 236"/>
                    <a:gd name="T82" fmla="*/ 127 w 223"/>
                    <a:gd name="T83" fmla="*/ 222 h 236"/>
                    <a:gd name="T84" fmla="*/ 142 w 223"/>
                    <a:gd name="T85" fmla="*/ 231 h 236"/>
                    <a:gd name="T86" fmla="*/ 179 w 223"/>
                    <a:gd name="T87" fmla="*/ 213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23" h="236">
                      <a:moveTo>
                        <a:pt x="181" y="204"/>
                      </a:moveTo>
                      <a:cubicBezTo>
                        <a:pt x="179" y="200"/>
                        <a:pt x="173" y="200"/>
                        <a:pt x="170" y="199"/>
                      </a:cubicBezTo>
                      <a:cubicBezTo>
                        <a:pt x="169" y="199"/>
                        <a:pt x="169" y="199"/>
                        <a:pt x="168" y="199"/>
                      </a:cubicBezTo>
                      <a:cubicBezTo>
                        <a:pt x="165" y="198"/>
                        <a:pt x="162" y="195"/>
                        <a:pt x="162" y="191"/>
                      </a:cubicBezTo>
                      <a:cubicBezTo>
                        <a:pt x="162" y="189"/>
                        <a:pt x="165" y="186"/>
                        <a:pt x="178" y="179"/>
                      </a:cubicBezTo>
                      <a:cubicBezTo>
                        <a:pt x="180" y="178"/>
                        <a:pt x="182" y="177"/>
                        <a:pt x="182" y="176"/>
                      </a:cubicBezTo>
                      <a:cubicBezTo>
                        <a:pt x="184" y="175"/>
                        <a:pt x="185" y="173"/>
                        <a:pt x="185" y="171"/>
                      </a:cubicBezTo>
                      <a:cubicBezTo>
                        <a:pt x="185" y="170"/>
                        <a:pt x="182" y="167"/>
                        <a:pt x="181" y="166"/>
                      </a:cubicBezTo>
                      <a:cubicBezTo>
                        <a:pt x="178" y="164"/>
                        <a:pt x="180" y="160"/>
                        <a:pt x="181" y="158"/>
                      </a:cubicBezTo>
                      <a:cubicBezTo>
                        <a:pt x="181" y="157"/>
                        <a:pt x="181" y="157"/>
                        <a:pt x="182" y="156"/>
                      </a:cubicBezTo>
                      <a:cubicBezTo>
                        <a:pt x="182" y="155"/>
                        <a:pt x="180" y="154"/>
                        <a:pt x="179" y="153"/>
                      </a:cubicBezTo>
                      <a:cubicBezTo>
                        <a:pt x="178" y="153"/>
                        <a:pt x="178" y="152"/>
                        <a:pt x="178" y="152"/>
                      </a:cubicBezTo>
                      <a:cubicBezTo>
                        <a:pt x="177" y="151"/>
                        <a:pt x="176" y="150"/>
                        <a:pt x="177" y="148"/>
                      </a:cubicBezTo>
                      <a:cubicBezTo>
                        <a:pt x="177" y="146"/>
                        <a:pt x="179" y="144"/>
                        <a:pt x="181" y="143"/>
                      </a:cubicBezTo>
                      <a:cubicBezTo>
                        <a:pt x="183" y="142"/>
                        <a:pt x="186" y="142"/>
                        <a:pt x="190" y="144"/>
                      </a:cubicBezTo>
                      <a:cubicBezTo>
                        <a:pt x="192" y="145"/>
                        <a:pt x="193" y="147"/>
                        <a:pt x="194" y="148"/>
                      </a:cubicBezTo>
                      <a:cubicBezTo>
                        <a:pt x="195" y="149"/>
                        <a:pt x="196" y="150"/>
                        <a:pt x="196" y="151"/>
                      </a:cubicBezTo>
                      <a:cubicBezTo>
                        <a:pt x="197" y="150"/>
                        <a:pt x="197" y="147"/>
                        <a:pt x="197" y="143"/>
                      </a:cubicBezTo>
                      <a:cubicBezTo>
                        <a:pt x="197" y="142"/>
                        <a:pt x="197" y="141"/>
                        <a:pt x="198" y="140"/>
                      </a:cubicBezTo>
                      <a:cubicBezTo>
                        <a:pt x="200" y="139"/>
                        <a:pt x="204" y="139"/>
                        <a:pt x="209" y="140"/>
                      </a:cubicBezTo>
                      <a:cubicBezTo>
                        <a:pt x="210" y="140"/>
                        <a:pt x="212" y="140"/>
                        <a:pt x="212" y="140"/>
                      </a:cubicBezTo>
                      <a:cubicBezTo>
                        <a:pt x="212" y="140"/>
                        <a:pt x="213" y="139"/>
                        <a:pt x="214" y="134"/>
                      </a:cubicBezTo>
                      <a:cubicBezTo>
                        <a:pt x="214" y="134"/>
                        <a:pt x="214" y="134"/>
                        <a:pt x="214" y="134"/>
                      </a:cubicBezTo>
                      <a:cubicBezTo>
                        <a:pt x="214" y="132"/>
                        <a:pt x="212" y="129"/>
                        <a:pt x="210" y="128"/>
                      </a:cubicBezTo>
                      <a:cubicBezTo>
                        <a:pt x="207" y="126"/>
                        <a:pt x="209" y="121"/>
                        <a:pt x="212" y="112"/>
                      </a:cubicBezTo>
                      <a:cubicBezTo>
                        <a:pt x="212" y="111"/>
                        <a:pt x="212" y="110"/>
                        <a:pt x="213" y="109"/>
                      </a:cubicBezTo>
                      <a:cubicBezTo>
                        <a:pt x="213" y="107"/>
                        <a:pt x="216" y="105"/>
                        <a:pt x="220" y="102"/>
                      </a:cubicBezTo>
                      <a:cubicBezTo>
                        <a:pt x="220" y="102"/>
                        <a:pt x="221" y="102"/>
                        <a:pt x="221" y="101"/>
                      </a:cubicBezTo>
                      <a:cubicBezTo>
                        <a:pt x="222" y="100"/>
                        <a:pt x="223" y="92"/>
                        <a:pt x="223" y="88"/>
                      </a:cubicBezTo>
                      <a:cubicBezTo>
                        <a:pt x="222" y="88"/>
                        <a:pt x="218" y="87"/>
                        <a:pt x="216" y="87"/>
                      </a:cubicBezTo>
                      <a:cubicBezTo>
                        <a:pt x="213" y="87"/>
                        <a:pt x="211" y="87"/>
                        <a:pt x="210" y="86"/>
                      </a:cubicBezTo>
                      <a:cubicBezTo>
                        <a:pt x="206" y="85"/>
                        <a:pt x="203" y="75"/>
                        <a:pt x="202" y="74"/>
                      </a:cubicBezTo>
                      <a:cubicBezTo>
                        <a:pt x="201" y="70"/>
                        <a:pt x="202" y="63"/>
                        <a:pt x="203" y="62"/>
                      </a:cubicBezTo>
                      <a:cubicBezTo>
                        <a:pt x="203" y="56"/>
                        <a:pt x="204" y="44"/>
                        <a:pt x="204" y="41"/>
                      </a:cubicBezTo>
                      <a:cubicBezTo>
                        <a:pt x="204" y="40"/>
                        <a:pt x="200" y="37"/>
                        <a:pt x="198" y="36"/>
                      </a:cubicBezTo>
                      <a:cubicBezTo>
                        <a:pt x="198" y="36"/>
                        <a:pt x="198" y="36"/>
                        <a:pt x="198" y="36"/>
                      </a:cubicBezTo>
                      <a:cubicBezTo>
                        <a:pt x="195" y="35"/>
                        <a:pt x="194" y="28"/>
                        <a:pt x="194" y="22"/>
                      </a:cubicBezTo>
                      <a:cubicBezTo>
                        <a:pt x="191" y="22"/>
                        <a:pt x="188" y="22"/>
                        <a:pt x="185" y="21"/>
                      </a:cubicBezTo>
                      <a:cubicBezTo>
                        <a:pt x="179" y="18"/>
                        <a:pt x="173" y="15"/>
                        <a:pt x="173" y="10"/>
                      </a:cubicBezTo>
                      <a:cubicBezTo>
                        <a:pt x="173" y="9"/>
                        <a:pt x="173" y="8"/>
                        <a:pt x="173" y="7"/>
                      </a:cubicBezTo>
                      <a:cubicBezTo>
                        <a:pt x="173" y="4"/>
                        <a:pt x="174" y="3"/>
                        <a:pt x="172" y="2"/>
                      </a:cubicBezTo>
                      <a:cubicBezTo>
                        <a:pt x="172" y="2"/>
                        <a:pt x="170" y="1"/>
                        <a:pt x="170" y="0"/>
                      </a:cubicBezTo>
                      <a:cubicBezTo>
                        <a:pt x="170" y="1"/>
                        <a:pt x="169" y="1"/>
                        <a:pt x="169" y="1"/>
                      </a:cubicBezTo>
                      <a:cubicBezTo>
                        <a:pt x="169" y="3"/>
                        <a:pt x="169" y="3"/>
                        <a:pt x="169" y="3"/>
                      </a:cubicBezTo>
                      <a:cubicBezTo>
                        <a:pt x="169" y="8"/>
                        <a:pt x="168" y="13"/>
                        <a:pt x="165" y="15"/>
                      </a:cubicBezTo>
                      <a:cubicBezTo>
                        <a:pt x="165" y="15"/>
                        <a:pt x="164" y="16"/>
                        <a:pt x="163" y="16"/>
                      </a:cubicBezTo>
                      <a:cubicBezTo>
                        <a:pt x="162" y="18"/>
                        <a:pt x="159" y="20"/>
                        <a:pt x="155" y="18"/>
                      </a:cubicBezTo>
                      <a:cubicBezTo>
                        <a:pt x="154" y="17"/>
                        <a:pt x="153" y="16"/>
                        <a:pt x="152" y="15"/>
                      </a:cubicBezTo>
                      <a:cubicBezTo>
                        <a:pt x="151" y="14"/>
                        <a:pt x="149" y="12"/>
                        <a:pt x="149" y="13"/>
                      </a:cubicBezTo>
                      <a:cubicBezTo>
                        <a:pt x="147" y="14"/>
                        <a:pt x="141" y="17"/>
                        <a:pt x="138" y="14"/>
                      </a:cubicBezTo>
                      <a:cubicBezTo>
                        <a:pt x="138" y="13"/>
                        <a:pt x="137" y="13"/>
                        <a:pt x="137" y="12"/>
                      </a:cubicBezTo>
                      <a:cubicBezTo>
                        <a:pt x="136" y="11"/>
                        <a:pt x="134" y="7"/>
                        <a:pt x="132" y="8"/>
                      </a:cubicBezTo>
                      <a:cubicBezTo>
                        <a:pt x="128" y="9"/>
                        <a:pt x="122" y="15"/>
                        <a:pt x="122" y="16"/>
                      </a:cubicBezTo>
                      <a:cubicBezTo>
                        <a:pt x="122" y="17"/>
                        <a:pt x="121" y="19"/>
                        <a:pt x="121" y="20"/>
                      </a:cubicBezTo>
                      <a:cubicBezTo>
                        <a:pt x="121" y="22"/>
                        <a:pt x="120" y="28"/>
                        <a:pt x="121" y="29"/>
                      </a:cubicBezTo>
                      <a:cubicBezTo>
                        <a:pt x="124" y="30"/>
                        <a:pt x="128" y="30"/>
                        <a:pt x="129" y="29"/>
                      </a:cubicBezTo>
                      <a:cubicBezTo>
                        <a:pt x="129" y="29"/>
                        <a:pt x="137" y="23"/>
                        <a:pt x="140" y="25"/>
                      </a:cubicBezTo>
                      <a:cubicBezTo>
                        <a:pt x="141" y="26"/>
                        <a:pt x="142" y="27"/>
                        <a:pt x="141" y="29"/>
                      </a:cubicBezTo>
                      <a:cubicBezTo>
                        <a:pt x="141" y="30"/>
                        <a:pt x="141" y="30"/>
                        <a:pt x="141" y="31"/>
                      </a:cubicBezTo>
                      <a:cubicBezTo>
                        <a:pt x="141" y="35"/>
                        <a:pt x="141" y="39"/>
                        <a:pt x="139" y="42"/>
                      </a:cubicBezTo>
                      <a:cubicBezTo>
                        <a:pt x="138" y="43"/>
                        <a:pt x="137" y="45"/>
                        <a:pt x="136" y="46"/>
                      </a:cubicBezTo>
                      <a:cubicBezTo>
                        <a:pt x="134" y="51"/>
                        <a:pt x="133" y="54"/>
                        <a:pt x="131" y="55"/>
                      </a:cubicBezTo>
                      <a:cubicBezTo>
                        <a:pt x="130" y="55"/>
                        <a:pt x="129" y="56"/>
                        <a:pt x="128" y="57"/>
                      </a:cubicBezTo>
                      <a:cubicBezTo>
                        <a:pt x="126" y="59"/>
                        <a:pt x="122" y="63"/>
                        <a:pt x="118" y="63"/>
                      </a:cubicBezTo>
                      <a:cubicBezTo>
                        <a:pt x="116" y="63"/>
                        <a:pt x="114" y="63"/>
                        <a:pt x="112" y="63"/>
                      </a:cubicBezTo>
                      <a:cubicBezTo>
                        <a:pt x="109" y="63"/>
                        <a:pt x="103" y="62"/>
                        <a:pt x="103" y="63"/>
                      </a:cubicBezTo>
                      <a:cubicBezTo>
                        <a:pt x="102" y="64"/>
                        <a:pt x="102" y="64"/>
                        <a:pt x="101" y="65"/>
                      </a:cubicBezTo>
                      <a:cubicBezTo>
                        <a:pt x="93" y="75"/>
                        <a:pt x="89" y="79"/>
                        <a:pt x="87" y="78"/>
                      </a:cubicBezTo>
                      <a:cubicBezTo>
                        <a:pt x="85" y="78"/>
                        <a:pt x="84" y="78"/>
                        <a:pt x="83" y="77"/>
                      </a:cubicBezTo>
                      <a:cubicBezTo>
                        <a:pt x="81" y="76"/>
                        <a:pt x="80" y="76"/>
                        <a:pt x="79" y="76"/>
                      </a:cubicBezTo>
                      <a:cubicBezTo>
                        <a:pt x="79" y="77"/>
                        <a:pt x="79" y="77"/>
                        <a:pt x="79" y="77"/>
                      </a:cubicBezTo>
                      <a:cubicBezTo>
                        <a:pt x="77" y="79"/>
                        <a:pt x="75" y="81"/>
                        <a:pt x="73" y="81"/>
                      </a:cubicBezTo>
                      <a:cubicBezTo>
                        <a:pt x="72" y="81"/>
                        <a:pt x="71" y="80"/>
                        <a:pt x="70" y="80"/>
                      </a:cubicBezTo>
                      <a:cubicBezTo>
                        <a:pt x="67" y="78"/>
                        <a:pt x="60" y="75"/>
                        <a:pt x="59" y="70"/>
                      </a:cubicBezTo>
                      <a:cubicBezTo>
                        <a:pt x="59" y="69"/>
                        <a:pt x="58" y="67"/>
                        <a:pt x="58" y="65"/>
                      </a:cubicBezTo>
                      <a:cubicBezTo>
                        <a:pt x="57" y="61"/>
                        <a:pt x="55" y="52"/>
                        <a:pt x="54" y="50"/>
                      </a:cubicBezTo>
                      <a:cubicBezTo>
                        <a:pt x="51" y="50"/>
                        <a:pt x="47" y="48"/>
                        <a:pt x="44" y="46"/>
                      </a:cubicBezTo>
                      <a:cubicBezTo>
                        <a:pt x="40" y="43"/>
                        <a:pt x="40" y="35"/>
                        <a:pt x="40" y="33"/>
                      </a:cubicBezTo>
                      <a:cubicBezTo>
                        <a:pt x="40" y="32"/>
                        <a:pt x="40" y="32"/>
                        <a:pt x="40" y="31"/>
                      </a:cubicBezTo>
                      <a:cubicBezTo>
                        <a:pt x="40" y="26"/>
                        <a:pt x="40" y="23"/>
                        <a:pt x="39" y="22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6" y="21"/>
                        <a:pt x="34" y="20"/>
                        <a:pt x="33" y="20"/>
                      </a:cubicBezTo>
                      <a:cubicBezTo>
                        <a:pt x="33" y="20"/>
                        <a:pt x="33" y="20"/>
                        <a:pt x="33" y="21"/>
                      </a:cubicBezTo>
                      <a:cubicBezTo>
                        <a:pt x="33" y="24"/>
                        <a:pt x="31" y="31"/>
                        <a:pt x="28" y="33"/>
                      </a:cubicBezTo>
                      <a:cubicBezTo>
                        <a:pt x="27" y="34"/>
                        <a:pt x="25" y="34"/>
                        <a:pt x="17" y="34"/>
                      </a:cubicBezTo>
                      <a:cubicBezTo>
                        <a:pt x="15" y="34"/>
                        <a:pt x="9" y="32"/>
                        <a:pt x="7" y="31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3" y="36"/>
                        <a:pt x="5" y="37"/>
                        <a:pt x="6" y="40"/>
                      </a:cubicBezTo>
                      <a:cubicBezTo>
                        <a:pt x="6" y="40"/>
                        <a:pt x="6" y="41"/>
                        <a:pt x="6" y="41"/>
                      </a:cubicBezTo>
                      <a:cubicBezTo>
                        <a:pt x="6" y="43"/>
                        <a:pt x="7" y="46"/>
                        <a:pt x="8" y="46"/>
                      </a:cubicBezTo>
                      <a:cubicBezTo>
                        <a:pt x="9" y="46"/>
                        <a:pt x="10" y="46"/>
                        <a:pt x="12" y="45"/>
                      </a:cubicBezTo>
                      <a:cubicBezTo>
                        <a:pt x="15" y="45"/>
                        <a:pt x="20" y="44"/>
                        <a:pt x="22" y="47"/>
                      </a:cubicBezTo>
                      <a:cubicBezTo>
                        <a:pt x="22" y="48"/>
                        <a:pt x="23" y="50"/>
                        <a:pt x="24" y="51"/>
                      </a:cubicBezTo>
                      <a:cubicBezTo>
                        <a:pt x="25" y="54"/>
                        <a:pt x="27" y="57"/>
                        <a:pt x="28" y="58"/>
                      </a:cubicBezTo>
                      <a:cubicBezTo>
                        <a:pt x="29" y="58"/>
                        <a:pt x="30" y="58"/>
                        <a:pt x="30" y="58"/>
                      </a:cubicBezTo>
                      <a:cubicBezTo>
                        <a:pt x="36" y="57"/>
                        <a:pt x="40" y="56"/>
                        <a:pt x="42" y="57"/>
                      </a:cubicBezTo>
                      <a:cubicBezTo>
                        <a:pt x="43" y="58"/>
                        <a:pt x="43" y="58"/>
                        <a:pt x="44" y="58"/>
                      </a:cubicBezTo>
                      <a:cubicBezTo>
                        <a:pt x="46" y="58"/>
                        <a:pt x="49" y="59"/>
                        <a:pt x="49" y="62"/>
                      </a:cubicBezTo>
                      <a:cubicBezTo>
                        <a:pt x="50" y="63"/>
                        <a:pt x="50" y="64"/>
                        <a:pt x="50" y="64"/>
                      </a:cubicBezTo>
                      <a:cubicBezTo>
                        <a:pt x="50" y="67"/>
                        <a:pt x="50" y="68"/>
                        <a:pt x="51" y="69"/>
                      </a:cubicBezTo>
                      <a:cubicBezTo>
                        <a:pt x="56" y="73"/>
                        <a:pt x="58" y="75"/>
                        <a:pt x="58" y="77"/>
                      </a:cubicBezTo>
                      <a:cubicBezTo>
                        <a:pt x="58" y="78"/>
                        <a:pt x="58" y="81"/>
                        <a:pt x="60" y="85"/>
                      </a:cubicBezTo>
                      <a:cubicBezTo>
                        <a:pt x="60" y="86"/>
                        <a:pt x="62" y="88"/>
                        <a:pt x="64" y="89"/>
                      </a:cubicBezTo>
                      <a:cubicBezTo>
                        <a:pt x="66" y="92"/>
                        <a:pt x="67" y="94"/>
                        <a:pt x="68" y="95"/>
                      </a:cubicBezTo>
                      <a:cubicBezTo>
                        <a:pt x="68" y="96"/>
                        <a:pt x="69" y="97"/>
                        <a:pt x="69" y="98"/>
                      </a:cubicBezTo>
                      <a:cubicBezTo>
                        <a:pt x="72" y="102"/>
                        <a:pt x="75" y="107"/>
                        <a:pt x="73" y="110"/>
                      </a:cubicBezTo>
                      <a:cubicBezTo>
                        <a:pt x="72" y="110"/>
                        <a:pt x="71" y="111"/>
                        <a:pt x="71" y="112"/>
                      </a:cubicBezTo>
                      <a:cubicBezTo>
                        <a:pt x="69" y="114"/>
                        <a:pt x="68" y="115"/>
                        <a:pt x="68" y="116"/>
                      </a:cubicBezTo>
                      <a:cubicBezTo>
                        <a:pt x="69" y="117"/>
                        <a:pt x="69" y="118"/>
                        <a:pt x="69" y="119"/>
                      </a:cubicBezTo>
                      <a:cubicBezTo>
                        <a:pt x="70" y="122"/>
                        <a:pt x="70" y="127"/>
                        <a:pt x="74" y="129"/>
                      </a:cubicBezTo>
                      <a:cubicBezTo>
                        <a:pt x="79" y="133"/>
                        <a:pt x="86" y="138"/>
                        <a:pt x="86" y="141"/>
                      </a:cubicBezTo>
                      <a:cubicBezTo>
                        <a:pt x="86" y="142"/>
                        <a:pt x="85" y="143"/>
                        <a:pt x="85" y="143"/>
                      </a:cubicBezTo>
                      <a:cubicBezTo>
                        <a:pt x="85" y="145"/>
                        <a:pt x="85" y="149"/>
                        <a:pt x="86" y="150"/>
                      </a:cubicBezTo>
                      <a:cubicBezTo>
                        <a:pt x="87" y="150"/>
                        <a:pt x="94" y="155"/>
                        <a:pt x="94" y="159"/>
                      </a:cubicBezTo>
                      <a:cubicBezTo>
                        <a:pt x="94" y="160"/>
                        <a:pt x="94" y="161"/>
                        <a:pt x="94" y="161"/>
                      </a:cubicBezTo>
                      <a:cubicBezTo>
                        <a:pt x="93" y="165"/>
                        <a:pt x="93" y="167"/>
                        <a:pt x="95" y="169"/>
                      </a:cubicBezTo>
                      <a:cubicBezTo>
                        <a:pt x="102" y="172"/>
                        <a:pt x="102" y="176"/>
                        <a:pt x="102" y="179"/>
                      </a:cubicBezTo>
                      <a:cubicBezTo>
                        <a:pt x="102" y="181"/>
                        <a:pt x="102" y="183"/>
                        <a:pt x="101" y="185"/>
                      </a:cubicBezTo>
                      <a:cubicBezTo>
                        <a:pt x="101" y="188"/>
                        <a:pt x="100" y="192"/>
                        <a:pt x="101" y="193"/>
                      </a:cubicBezTo>
                      <a:cubicBezTo>
                        <a:pt x="101" y="193"/>
                        <a:pt x="102" y="194"/>
                        <a:pt x="103" y="194"/>
                      </a:cubicBezTo>
                      <a:cubicBezTo>
                        <a:pt x="106" y="196"/>
                        <a:pt x="111" y="199"/>
                        <a:pt x="112" y="202"/>
                      </a:cubicBezTo>
                      <a:cubicBezTo>
                        <a:pt x="113" y="205"/>
                        <a:pt x="114" y="205"/>
                        <a:pt x="115" y="206"/>
                      </a:cubicBezTo>
                      <a:cubicBezTo>
                        <a:pt x="116" y="206"/>
                        <a:pt x="116" y="207"/>
                        <a:pt x="117" y="207"/>
                      </a:cubicBezTo>
                      <a:cubicBezTo>
                        <a:pt x="120" y="208"/>
                        <a:pt x="123" y="209"/>
                        <a:pt x="124" y="211"/>
                      </a:cubicBezTo>
                      <a:cubicBezTo>
                        <a:pt x="125" y="213"/>
                        <a:pt x="127" y="220"/>
                        <a:pt x="127" y="222"/>
                      </a:cubicBezTo>
                      <a:cubicBezTo>
                        <a:pt x="127" y="224"/>
                        <a:pt x="126" y="232"/>
                        <a:pt x="126" y="234"/>
                      </a:cubicBezTo>
                      <a:cubicBezTo>
                        <a:pt x="128" y="234"/>
                        <a:pt x="129" y="235"/>
                        <a:pt x="131" y="235"/>
                      </a:cubicBezTo>
                      <a:cubicBezTo>
                        <a:pt x="135" y="236"/>
                        <a:pt x="141" y="232"/>
                        <a:pt x="142" y="231"/>
                      </a:cubicBezTo>
                      <a:cubicBezTo>
                        <a:pt x="144" y="231"/>
                        <a:pt x="154" y="229"/>
                        <a:pt x="160" y="230"/>
                      </a:cubicBezTo>
                      <a:cubicBezTo>
                        <a:pt x="165" y="230"/>
                        <a:pt x="170" y="222"/>
                        <a:pt x="171" y="219"/>
                      </a:cubicBezTo>
                      <a:cubicBezTo>
                        <a:pt x="173" y="216"/>
                        <a:pt x="176" y="215"/>
                        <a:pt x="179" y="213"/>
                      </a:cubicBezTo>
                      <a:cubicBezTo>
                        <a:pt x="182" y="211"/>
                        <a:pt x="182" y="208"/>
                        <a:pt x="182" y="205"/>
                      </a:cubicBezTo>
                      <a:cubicBezTo>
                        <a:pt x="181" y="205"/>
                        <a:pt x="181" y="205"/>
                        <a:pt x="181" y="20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54" name="Freeform 266"/>
                <p:cNvSpPr>
                  <a:spLocks/>
                </p:cNvSpPr>
                <p:nvPr/>
              </p:nvSpPr>
              <p:spPr bwMode="auto">
                <a:xfrm>
                  <a:off x="4314578" y="9904249"/>
                  <a:ext cx="441236" cy="792387"/>
                </a:xfrm>
                <a:custGeom>
                  <a:avLst/>
                  <a:gdLst>
                    <a:gd name="T0" fmla="*/ 117 w 120"/>
                    <a:gd name="T1" fmla="*/ 111 h 215"/>
                    <a:gd name="T2" fmla="*/ 90 w 120"/>
                    <a:gd name="T3" fmla="*/ 84 h 215"/>
                    <a:gd name="T4" fmla="*/ 99 w 120"/>
                    <a:gd name="T5" fmla="*/ 57 h 215"/>
                    <a:gd name="T6" fmla="*/ 84 w 120"/>
                    <a:gd name="T7" fmla="*/ 31 h 215"/>
                    <a:gd name="T8" fmla="*/ 93 w 120"/>
                    <a:gd name="T9" fmla="*/ 23 h 215"/>
                    <a:gd name="T10" fmla="*/ 89 w 120"/>
                    <a:gd name="T11" fmla="*/ 8 h 215"/>
                    <a:gd name="T12" fmla="*/ 83 w 120"/>
                    <a:gd name="T13" fmla="*/ 1 h 215"/>
                    <a:gd name="T14" fmla="*/ 72 w 120"/>
                    <a:gd name="T15" fmla="*/ 9 h 215"/>
                    <a:gd name="T16" fmla="*/ 56 w 120"/>
                    <a:gd name="T17" fmla="*/ 5 h 215"/>
                    <a:gd name="T18" fmla="*/ 46 w 120"/>
                    <a:gd name="T19" fmla="*/ 1 h 215"/>
                    <a:gd name="T20" fmla="*/ 32 w 120"/>
                    <a:gd name="T21" fmla="*/ 14 h 215"/>
                    <a:gd name="T22" fmla="*/ 34 w 120"/>
                    <a:gd name="T23" fmla="*/ 27 h 215"/>
                    <a:gd name="T24" fmla="*/ 40 w 120"/>
                    <a:gd name="T25" fmla="*/ 56 h 215"/>
                    <a:gd name="T26" fmla="*/ 45 w 120"/>
                    <a:gd name="T27" fmla="*/ 77 h 215"/>
                    <a:gd name="T28" fmla="*/ 62 w 120"/>
                    <a:gd name="T29" fmla="*/ 81 h 215"/>
                    <a:gd name="T30" fmla="*/ 56 w 120"/>
                    <a:gd name="T31" fmla="*/ 100 h 215"/>
                    <a:gd name="T32" fmla="*/ 50 w 120"/>
                    <a:gd name="T33" fmla="*/ 107 h 215"/>
                    <a:gd name="T34" fmla="*/ 52 w 120"/>
                    <a:gd name="T35" fmla="*/ 128 h 215"/>
                    <a:gd name="T36" fmla="*/ 46 w 120"/>
                    <a:gd name="T37" fmla="*/ 138 h 215"/>
                    <a:gd name="T38" fmla="*/ 35 w 120"/>
                    <a:gd name="T39" fmla="*/ 137 h 215"/>
                    <a:gd name="T40" fmla="*/ 25 w 120"/>
                    <a:gd name="T41" fmla="*/ 145 h 215"/>
                    <a:gd name="T42" fmla="*/ 16 w 120"/>
                    <a:gd name="T43" fmla="*/ 141 h 215"/>
                    <a:gd name="T44" fmla="*/ 16 w 120"/>
                    <a:gd name="T45" fmla="*/ 144 h 215"/>
                    <a:gd name="T46" fmla="*/ 18 w 120"/>
                    <a:gd name="T47" fmla="*/ 154 h 215"/>
                    <a:gd name="T48" fmla="*/ 23 w 120"/>
                    <a:gd name="T49" fmla="*/ 165 h 215"/>
                    <a:gd name="T50" fmla="*/ 14 w 120"/>
                    <a:gd name="T51" fmla="*/ 176 h 215"/>
                    <a:gd name="T52" fmla="*/ 3 w 120"/>
                    <a:gd name="T53" fmla="*/ 189 h 215"/>
                    <a:gd name="T54" fmla="*/ 18 w 120"/>
                    <a:gd name="T55" fmla="*/ 197 h 215"/>
                    <a:gd name="T56" fmla="*/ 40 w 120"/>
                    <a:gd name="T57" fmla="*/ 205 h 215"/>
                    <a:gd name="T58" fmla="*/ 85 w 120"/>
                    <a:gd name="T59" fmla="*/ 211 h 215"/>
                    <a:gd name="T60" fmla="*/ 103 w 120"/>
                    <a:gd name="T61" fmla="*/ 198 h 215"/>
                    <a:gd name="T62" fmla="*/ 100 w 120"/>
                    <a:gd name="T63" fmla="*/ 169 h 215"/>
                    <a:gd name="T64" fmla="*/ 117 w 120"/>
                    <a:gd name="T65" fmla="*/ 172 h 215"/>
                    <a:gd name="T66" fmla="*/ 113 w 120"/>
                    <a:gd name="T67" fmla="*/ 123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0" h="215">
                      <a:moveTo>
                        <a:pt x="113" y="123"/>
                      </a:moveTo>
                      <a:cubicBezTo>
                        <a:pt x="113" y="120"/>
                        <a:pt x="115" y="113"/>
                        <a:pt x="117" y="111"/>
                      </a:cubicBezTo>
                      <a:cubicBezTo>
                        <a:pt x="118" y="108"/>
                        <a:pt x="110" y="98"/>
                        <a:pt x="106" y="96"/>
                      </a:cubicBezTo>
                      <a:cubicBezTo>
                        <a:pt x="103" y="94"/>
                        <a:pt x="96" y="89"/>
                        <a:pt x="90" y="84"/>
                      </a:cubicBezTo>
                      <a:cubicBezTo>
                        <a:pt x="84" y="79"/>
                        <a:pt x="92" y="75"/>
                        <a:pt x="95" y="72"/>
                      </a:cubicBezTo>
                      <a:cubicBezTo>
                        <a:pt x="97" y="69"/>
                        <a:pt x="99" y="61"/>
                        <a:pt x="99" y="57"/>
                      </a:cubicBezTo>
                      <a:cubicBezTo>
                        <a:pt x="100" y="52"/>
                        <a:pt x="95" y="50"/>
                        <a:pt x="92" y="47"/>
                      </a:cubicBezTo>
                      <a:cubicBezTo>
                        <a:pt x="90" y="44"/>
                        <a:pt x="84" y="35"/>
                        <a:pt x="84" y="31"/>
                      </a:cubicBezTo>
                      <a:cubicBezTo>
                        <a:pt x="84" y="28"/>
                        <a:pt x="89" y="25"/>
                        <a:pt x="91" y="24"/>
                      </a:cubicBezTo>
                      <a:cubicBezTo>
                        <a:pt x="92" y="24"/>
                        <a:pt x="92" y="23"/>
                        <a:pt x="93" y="23"/>
                      </a:cubicBezTo>
                      <a:cubicBezTo>
                        <a:pt x="93" y="22"/>
                        <a:pt x="93" y="22"/>
                        <a:pt x="93" y="22"/>
                      </a:cubicBezTo>
                      <a:cubicBezTo>
                        <a:pt x="92" y="17"/>
                        <a:pt x="90" y="10"/>
                        <a:pt x="89" y="8"/>
                      </a:cubicBezTo>
                      <a:cubicBezTo>
                        <a:pt x="88" y="7"/>
                        <a:pt x="87" y="6"/>
                        <a:pt x="86" y="5"/>
                      </a:cubicBezTo>
                      <a:cubicBezTo>
                        <a:pt x="85" y="4"/>
                        <a:pt x="83" y="2"/>
                        <a:pt x="83" y="1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79" y="5"/>
                        <a:pt x="75" y="9"/>
                        <a:pt x="72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64" y="9"/>
                        <a:pt x="57" y="9"/>
                        <a:pt x="56" y="5"/>
                      </a:cubicBezTo>
                      <a:cubicBezTo>
                        <a:pt x="53" y="1"/>
                        <a:pt x="52" y="0"/>
                        <a:pt x="52" y="0"/>
                      </a:cubicBezTo>
                      <a:cubicBezTo>
                        <a:pt x="51" y="1"/>
                        <a:pt x="49" y="1"/>
                        <a:pt x="46" y="1"/>
                      </a:cubicBezTo>
                      <a:cubicBezTo>
                        <a:pt x="44" y="1"/>
                        <a:pt x="38" y="0"/>
                        <a:pt x="38" y="1"/>
                      </a:cubicBezTo>
                      <a:cubicBezTo>
                        <a:pt x="37" y="4"/>
                        <a:pt x="33" y="12"/>
                        <a:pt x="32" y="14"/>
                      </a:cubicBezTo>
                      <a:cubicBezTo>
                        <a:pt x="32" y="20"/>
                        <a:pt x="33" y="26"/>
                        <a:pt x="34" y="27"/>
                      </a:cubicBezTo>
                      <a:cubicBezTo>
                        <a:pt x="34" y="27"/>
                        <a:pt x="34" y="27"/>
                        <a:pt x="34" y="27"/>
                      </a:cubicBezTo>
                      <a:cubicBezTo>
                        <a:pt x="37" y="29"/>
                        <a:pt x="42" y="31"/>
                        <a:pt x="42" y="35"/>
                      </a:cubicBezTo>
                      <a:cubicBezTo>
                        <a:pt x="42" y="38"/>
                        <a:pt x="41" y="55"/>
                        <a:pt x="40" y="56"/>
                      </a:cubicBezTo>
                      <a:cubicBezTo>
                        <a:pt x="40" y="59"/>
                        <a:pt x="39" y="65"/>
                        <a:pt x="40" y="66"/>
                      </a:cubicBezTo>
                      <a:cubicBezTo>
                        <a:pt x="41" y="71"/>
                        <a:pt x="44" y="76"/>
                        <a:pt x="45" y="77"/>
                      </a:cubicBezTo>
                      <a:cubicBezTo>
                        <a:pt x="46" y="77"/>
                        <a:pt x="48" y="77"/>
                        <a:pt x="50" y="77"/>
                      </a:cubicBezTo>
                      <a:cubicBezTo>
                        <a:pt x="57" y="78"/>
                        <a:pt x="62" y="78"/>
                        <a:pt x="62" y="81"/>
                      </a:cubicBezTo>
                      <a:cubicBezTo>
                        <a:pt x="62" y="82"/>
                        <a:pt x="61" y="96"/>
                        <a:pt x="58" y="99"/>
                      </a:cubicBezTo>
                      <a:cubicBezTo>
                        <a:pt x="57" y="99"/>
                        <a:pt x="57" y="99"/>
                        <a:pt x="56" y="100"/>
                      </a:cubicBezTo>
                      <a:cubicBezTo>
                        <a:pt x="55" y="101"/>
                        <a:pt x="51" y="103"/>
                        <a:pt x="50" y="104"/>
                      </a:cubicBezTo>
                      <a:cubicBezTo>
                        <a:pt x="50" y="105"/>
                        <a:pt x="50" y="106"/>
                        <a:pt x="50" y="107"/>
                      </a:cubicBezTo>
                      <a:cubicBezTo>
                        <a:pt x="49" y="110"/>
                        <a:pt x="46" y="117"/>
                        <a:pt x="47" y="119"/>
                      </a:cubicBezTo>
                      <a:cubicBezTo>
                        <a:pt x="48" y="120"/>
                        <a:pt x="53" y="125"/>
                        <a:pt x="52" y="128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51" y="132"/>
                        <a:pt x="50" y="138"/>
                        <a:pt x="46" y="138"/>
                      </a:cubicBezTo>
                      <a:cubicBezTo>
                        <a:pt x="45" y="138"/>
                        <a:pt x="44" y="138"/>
                        <a:pt x="42" y="138"/>
                      </a:cubicBezTo>
                      <a:cubicBezTo>
                        <a:pt x="41" y="138"/>
                        <a:pt x="36" y="137"/>
                        <a:pt x="35" y="137"/>
                      </a:cubicBezTo>
                      <a:cubicBezTo>
                        <a:pt x="35" y="142"/>
                        <a:pt x="35" y="149"/>
                        <a:pt x="31" y="149"/>
                      </a:cubicBezTo>
                      <a:cubicBezTo>
                        <a:pt x="28" y="149"/>
                        <a:pt x="27" y="147"/>
                        <a:pt x="25" y="145"/>
                      </a:cubicBezTo>
                      <a:cubicBezTo>
                        <a:pt x="24" y="144"/>
                        <a:pt x="23" y="142"/>
                        <a:pt x="23" y="142"/>
                      </a:cubicBezTo>
                      <a:cubicBezTo>
                        <a:pt x="19" y="140"/>
                        <a:pt x="17" y="140"/>
                        <a:pt x="16" y="141"/>
                      </a:cubicBezTo>
                      <a:cubicBezTo>
                        <a:pt x="15" y="141"/>
                        <a:pt x="14" y="143"/>
                        <a:pt x="14" y="143"/>
                      </a:cubicBezTo>
                      <a:cubicBezTo>
                        <a:pt x="15" y="143"/>
                        <a:pt x="15" y="144"/>
                        <a:pt x="16" y="144"/>
                      </a:cubicBezTo>
                      <a:cubicBezTo>
                        <a:pt x="17" y="146"/>
                        <a:pt x="20" y="148"/>
                        <a:pt x="19" y="151"/>
                      </a:cubicBezTo>
                      <a:cubicBezTo>
                        <a:pt x="19" y="152"/>
                        <a:pt x="19" y="153"/>
                        <a:pt x="18" y="154"/>
                      </a:cubicBezTo>
                      <a:cubicBezTo>
                        <a:pt x="18" y="155"/>
                        <a:pt x="17" y="157"/>
                        <a:pt x="17" y="157"/>
                      </a:cubicBezTo>
                      <a:cubicBezTo>
                        <a:pt x="20" y="159"/>
                        <a:pt x="23" y="162"/>
                        <a:pt x="23" y="165"/>
                      </a:cubicBezTo>
                      <a:cubicBezTo>
                        <a:pt x="23" y="167"/>
                        <a:pt x="21" y="171"/>
                        <a:pt x="19" y="174"/>
                      </a:cubicBezTo>
                      <a:cubicBezTo>
                        <a:pt x="18" y="174"/>
                        <a:pt x="17" y="175"/>
                        <a:pt x="14" y="176"/>
                      </a:cubicBezTo>
                      <a:cubicBezTo>
                        <a:pt x="11" y="178"/>
                        <a:pt x="2" y="184"/>
                        <a:pt x="0" y="186"/>
                      </a:cubicBezTo>
                      <a:cubicBezTo>
                        <a:pt x="0" y="187"/>
                        <a:pt x="1" y="189"/>
                        <a:pt x="3" y="189"/>
                      </a:cubicBezTo>
                      <a:cubicBezTo>
                        <a:pt x="3" y="189"/>
                        <a:pt x="4" y="189"/>
                        <a:pt x="4" y="189"/>
                      </a:cubicBezTo>
                      <a:cubicBezTo>
                        <a:pt x="8" y="190"/>
                        <a:pt x="16" y="190"/>
                        <a:pt x="18" y="197"/>
                      </a:cubicBezTo>
                      <a:cubicBezTo>
                        <a:pt x="18" y="197"/>
                        <a:pt x="18" y="197"/>
                        <a:pt x="18" y="197"/>
                      </a:cubicBezTo>
                      <a:cubicBezTo>
                        <a:pt x="24" y="198"/>
                        <a:pt x="37" y="202"/>
                        <a:pt x="40" y="205"/>
                      </a:cubicBezTo>
                      <a:cubicBezTo>
                        <a:pt x="43" y="207"/>
                        <a:pt x="44" y="208"/>
                        <a:pt x="46" y="212"/>
                      </a:cubicBezTo>
                      <a:cubicBezTo>
                        <a:pt x="49" y="215"/>
                        <a:pt x="80" y="211"/>
                        <a:pt x="85" y="211"/>
                      </a:cubicBezTo>
                      <a:cubicBezTo>
                        <a:pt x="90" y="211"/>
                        <a:pt x="100" y="210"/>
                        <a:pt x="103" y="206"/>
                      </a:cubicBezTo>
                      <a:cubicBezTo>
                        <a:pt x="107" y="202"/>
                        <a:pt x="107" y="201"/>
                        <a:pt x="103" y="198"/>
                      </a:cubicBezTo>
                      <a:cubicBezTo>
                        <a:pt x="100" y="194"/>
                        <a:pt x="93" y="178"/>
                        <a:pt x="92" y="173"/>
                      </a:cubicBezTo>
                      <a:cubicBezTo>
                        <a:pt x="92" y="167"/>
                        <a:pt x="97" y="169"/>
                        <a:pt x="100" y="169"/>
                      </a:cubicBezTo>
                      <a:cubicBezTo>
                        <a:pt x="103" y="169"/>
                        <a:pt x="106" y="172"/>
                        <a:pt x="109" y="176"/>
                      </a:cubicBezTo>
                      <a:cubicBezTo>
                        <a:pt x="111" y="180"/>
                        <a:pt x="114" y="175"/>
                        <a:pt x="117" y="172"/>
                      </a:cubicBezTo>
                      <a:cubicBezTo>
                        <a:pt x="120" y="168"/>
                        <a:pt x="117" y="155"/>
                        <a:pt x="117" y="152"/>
                      </a:cubicBezTo>
                      <a:cubicBezTo>
                        <a:pt x="117" y="148"/>
                        <a:pt x="113" y="126"/>
                        <a:pt x="113" y="12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55" name="Freeform 267"/>
                <p:cNvSpPr>
                  <a:spLocks/>
                </p:cNvSpPr>
                <p:nvPr/>
              </p:nvSpPr>
              <p:spPr bwMode="auto">
                <a:xfrm>
                  <a:off x="4046159" y="9133924"/>
                  <a:ext cx="915565" cy="843865"/>
                </a:xfrm>
                <a:custGeom>
                  <a:avLst/>
                  <a:gdLst>
                    <a:gd name="T0" fmla="*/ 249 w 249"/>
                    <a:gd name="T1" fmla="*/ 154 h 229"/>
                    <a:gd name="T2" fmla="*/ 236 w 249"/>
                    <a:gd name="T3" fmla="*/ 137 h 229"/>
                    <a:gd name="T4" fmla="*/ 234 w 249"/>
                    <a:gd name="T5" fmla="*/ 135 h 229"/>
                    <a:gd name="T6" fmla="*/ 222 w 249"/>
                    <a:gd name="T7" fmla="*/ 128 h 229"/>
                    <a:gd name="T8" fmla="*/ 212 w 249"/>
                    <a:gd name="T9" fmla="*/ 112 h 229"/>
                    <a:gd name="T10" fmla="*/ 208 w 249"/>
                    <a:gd name="T11" fmla="*/ 113 h 229"/>
                    <a:gd name="T12" fmla="*/ 196 w 249"/>
                    <a:gd name="T13" fmla="*/ 108 h 229"/>
                    <a:gd name="T14" fmla="*/ 204 w 249"/>
                    <a:gd name="T15" fmla="*/ 81 h 229"/>
                    <a:gd name="T16" fmla="*/ 189 w 249"/>
                    <a:gd name="T17" fmla="*/ 59 h 229"/>
                    <a:gd name="T18" fmla="*/ 176 w 249"/>
                    <a:gd name="T19" fmla="*/ 58 h 229"/>
                    <a:gd name="T20" fmla="*/ 172 w 249"/>
                    <a:gd name="T21" fmla="*/ 52 h 229"/>
                    <a:gd name="T22" fmla="*/ 163 w 249"/>
                    <a:gd name="T23" fmla="*/ 45 h 229"/>
                    <a:gd name="T24" fmla="*/ 149 w 249"/>
                    <a:gd name="T25" fmla="*/ 43 h 229"/>
                    <a:gd name="T26" fmla="*/ 144 w 249"/>
                    <a:gd name="T27" fmla="*/ 15 h 229"/>
                    <a:gd name="T28" fmla="*/ 121 w 249"/>
                    <a:gd name="T29" fmla="*/ 12 h 229"/>
                    <a:gd name="T30" fmla="*/ 119 w 249"/>
                    <a:gd name="T31" fmla="*/ 8 h 229"/>
                    <a:gd name="T32" fmla="*/ 114 w 249"/>
                    <a:gd name="T33" fmla="*/ 1 h 229"/>
                    <a:gd name="T34" fmla="*/ 106 w 249"/>
                    <a:gd name="T35" fmla="*/ 3 h 229"/>
                    <a:gd name="T36" fmla="*/ 91 w 249"/>
                    <a:gd name="T37" fmla="*/ 8 h 229"/>
                    <a:gd name="T38" fmla="*/ 79 w 249"/>
                    <a:gd name="T39" fmla="*/ 13 h 229"/>
                    <a:gd name="T40" fmla="*/ 69 w 249"/>
                    <a:gd name="T41" fmla="*/ 31 h 229"/>
                    <a:gd name="T42" fmla="*/ 60 w 249"/>
                    <a:gd name="T43" fmla="*/ 48 h 229"/>
                    <a:gd name="T44" fmla="*/ 63 w 249"/>
                    <a:gd name="T45" fmla="*/ 81 h 229"/>
                    <a:gd name="T46" fmla="*/ 48 w 249"/>
                    <a:gd name="T47" fmla="*/ 98 h 229"/>
                    <a:gd name="T48" fmla="*/ 52 w 249"/>
                    <a:gd name="T49" fmla="*/ 124 h 229"/>
                    <a:gd name="T50" fmla="*/ 27 w 249"/>
                    <a:gd name="T51" fmla="*/ 144 h 229"/>
                    <a:gd name="T52" fmla="*/ 18 w 249"/>
                    <a:gd name="T53" fmla="*/ 136 h 229"/>
                    <a:gd name="T54" fmla="*/ 8 w 249"/>
                    <a:gd name="T55" fmla="*/ 140 h 229"/>
                    <a:gd name="T56" fmla="*/ 4 w 249"/>
                    <a:gd name="T57" fmla="*/ 150 h 229"/>
                    <a:gd name="T58" fmla="*/ 5 w 249"/>
                    <a:gd name="T59" fmla="*/ 159 h 229"/>
                    <a:gd name="T60" fmla="*/ 15 w 249"/>
                    <a:gd name="T61" fmla="*/ 182 h 229"/>
                    <a:gd name="T62" fmla="*/ 11 w 249"/>
                    <a:gd name="T63" fmla="*/ 193 h 229"/>
                    <a:gd name="T64" fmla="*/ 26 w 249"/>
                    <a:gd name="T65" fmla="*/ 216 h 229"/>
                    <a:gd name="T66" fmla="*/ 47 w 249"/>
                    <a:gd name="T67" fmla="*/ 213 h 229"/>
                    <a:gd name="T68" fmla="*/ 53 w 249"/>
                    <a:gd name="T69" fmla="*/ 212 h 229"/>
                    <a:gd name="T70" fmla="*/ 65 w 249"/>
                    <a:gd name="T71" fmla="*/ 217 h 229"/>
                    <a:gd name="T72" fmla="*/ 70 w 249"/>
                    <a:gd name="T73" fmla="*/ 214 h 229"/>
                    <a:gd name="T74" fmla="*/ 73 w 249"/>
                    <a:gd name="T75" fmla="*/ 203 h 229"/>
                    <a:gd name="T76" fmla="*/ 82 w 249"/>
                    <a:gd name="T77" fmla="*/ 202 h 229"/>
                    <a:gd name="T78" fmla="*/ 84 w 249"/>
                    <a:gd name="T79" fmla="*/ 213 h 229"/>
                    <a:gd name="T80" fmla="*/ 101 w 249"/>
                    <a:gd name="T81" fmla="*/ 221 h 229"/>
                    <a:gd name="T82" fmla="*/ 119 w 249"/>
                    <a:gd name="T83" fmla="*/ 206 h 229"/>
                    <a:gd name="T84" fmla="*/ 132 w 249"/>
                    <a:gd name="T85" fmla="*/ 213 h 229"/>
                    <a:gd name="T86" fmla="*/ 145 w 249"/>
                    <a:gd name="T87" fmla="*/ 214 h 229"/>
                    <a:gd name="T88" fmla="*/ 153 w 249"/>
                    <a:gd name="T89" fmla="*/ 208 h 229"/>
                    <a:gd name="T90" fmla="*/ 162 w 249"/>
                    <a:gd name="T91" fmla="*/ 211 h 229"/>
                    <a:gd name="T92" fmla="*/ 170 w 249"/>
                    <a:gd name="T93" fmla="*/ 229 h 229"/>
                    <a:gd name="T94" fmla="*/ 188 w 249"/>
                    <a:gd name="T95" fmla="*/ 223 h 229"/>
                    <a:gd name="T96" fmla="*/ 202 w 249"/>
                    <a:gd name="T97" fmla="*/ 205 h 229"/>
                    <a:gd name="T98" fmla="*/ 231 w 249"/>
                    <a:gd name="T99" fmla="*/ 185 h 229"/>
                    <a:gd name="T100" fmla="*/ 248 w 249"/>
                    <a:gd name="T101" fmla="*/ 176 h 229"/>
                    <a:gd name="T102" fmla="*/ 249 w 249"/>
                    <a:gd name="T103" fmla="*/ 168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9" h="229">
                      <a:moveTo>
                        <a:pt x="249" y="168"/>
                      </a:moveTo>
                      <a:cubicBezTo>
                        <a:pt x="249" y="165"/>
                        <a:pt x="249" y="157"/>
                        <a:pt x="249" y="154"/>
                      </a:cubicBezTo>
                      <a:cubicBezTo>
                        <a:pt x="248" y="153"/>
                        <a:pt x="247" y="151"/>
                        <a:pt x="240" y="147"/>
                      </a:cubicBezTo>
                      <a:cubicBezTo>
                        <a:pt x="237" y="145"/>
                        <a:pt x="237" y="141"/>
                        <a:pt x="236" y="137"/>
                      </a:cubicBezTo>
                      <a:cubicBezTo>
                        <a:pt x="236" y="137"/>
                        <a:pt x="236" y="136"/>
                        <a:pt x="236" y="135"/>
                      </a:cubicBezTo>
                      <a:cubicBezTo>
                        <a:pt x="236" y="135"/>
                        <a:pt x="235" y="135"/>
                        <a:pt x="234" y="135"/>
                      </a:cubicBezTo>
                      <a:cubicBezTo>
                        <a:pt x="233" y="135"/>
                        <a:pt x="232" y="136"/>
                        <a:pt x="231" y="135"/>
                      </a:cubicBezTo>
                      <a:cubicBezTo>
                        <a:pt x="227" y="135"/>
                        <a:pt x="224" y="131"/>
                        <a:pt x="222" y="128"/>
                      </a:cubicBezTo>
                      <a:cubicBezTo>
                        <a:pt x="219" y="124"/>
                        <a:pt x="218" y="115"/>
                        <a:pt x="218" y="114"/>
                      </a:cubicBezTo>
                      <a:cubicBezTo>
                        <a:pt x="217" y="114"/>
                        <a:pt x="216" y="113"/>
                        <a:pt x="212" y="112"/>
                      </a:cubicBezTo>
                      <a:cubicBezTo>
                        <a:pt x="211" y="112"/>
                        <a:pt x="211" y="112"/>
                        <a:pt x="211" y="112"/>
                      </a:cubicBezTo>
                      <a:cubicBezTo>
                        <a:pt x="210" y="112"/>
                        <a:pt x="209" y="112"/>
                        <a:pt x="208" y="113"/>
                      </a:cubicBezTo>
                      <a:cubicBezTo>
                        <a:pt x="206" y="114"/>
                        <a:pt x="205" y="114"/>
                        <a:pt x="203" y="114"/>
                      </a:cubicBezTo>
                      <a:cubicBezTo>
                        <a:pt x="200" y="113"/>
                        <a:pt x="198" y="112"/>
                        <a:pt x="196" y="108"/>
                      </a:cubicBezTo>
                      <a:cubicBezTo>
                        <a:pt x="192" y="103"/>
                        <a:pt x="203" y="93"/>
                        <a:pt x="205" y="92"/>
                      </a:cubicBezTo>
                      <a:cubicBezTo>
                        <a:pt x="206" y="90"/>
                        <a:pt x="205" y="84"/>
                        <a:pt x="204" y="81"/>
                      </a:cubicBezTo>
                      <a:cubicBezTo>
                        <a:pt x="204" y="78"/>
                        <a:pt x="204" y="77"/>
                        <a:pt x="204" y="75"/>
                      </a:cubicBezTo>
                      <a:cubicBezTo>
                        <a:pt x="203" y="73"/>
                        <a:pt x="191" y="61"/>
                        <a:pt x="189" y="59"/>
                      </a:cubicBezTo>
                      <a:cubicBezTo>
                        <a:pt x="188" y="59"/>
                        <a:pt x="184" y="59"/>
                        <a:pt x="182" y="59"/>
                      </a:cubicBezTo>
                      <a:cubicBezTo>
                        <a:pt x="180" y="59"/>
                        <a:pt x="178" y="59"/>
                        <a:pt x="176" y="58"/>
                      </a:cubicBezTo>
                      <a:cubicBezTo>
                        <a:pt x="175" y="58"/>
                        <a:pt x="174" y="58"/>
                        <a:pt x="173" y="57"/>
                      </a:cubicBezTo>
                      <a:cubicBezTo>
                        <a:pt x="172" y="55"/>
                        <a:pt x="172" y="53"/>
                        <a:pt x="172" y="52"/>
                      </a:cubicBezTo>
                      <a:cubicBezTo>
                        <a:pt x="173" y="51"/>
                        <a:pt x="173" y="50"/>
                        <a:pt x="173" y="50"/>
                      </a:cubicBezTo>
                      <a:cubicBezTo>
                        <a:pt x="172" y="49"/>
                        <a:pt x="166" y="46"/>
                        <a:pt x="163" y="45"/>
                      </a:cubicBezTo>
                      <a:cubicBezTo>
                        <a:pt x="163" y="45"/>
                        <a:pt x="161" y="45"/>
                        <a:pt x="160" y="45"/>
                      </a:cubicBezTo>
                      <a:cubicBezTo>
                        <a:pt x="155" y="44"/>
                        <a:pt x="151" y="44"/>
                        <a:pt x="149" y="43"/>
                      </a:cubicBezTo>
                      <a:cubicBezTo>
                        <a:pt x="145" y="40"/>
                        <a:pt x="144" y="22"/>
                        <a:pt x="144" y="20"/>
                      </a:cubicBezTo>
                      <a:cubicBezTo>
                        <a:pt x="144" y="19"/>
                        <a:pt x="144" y="17"/>
                        <a:pt x="144" y="15"/>
                      </a:cubicBezTo>
                      <a:cubicBezTo>
                        <a:pt x="143" y="16"/>
                        <a:pt x="142" y="17"/>
                        <a:pt x="140" y="17"/>
                      </a:cubicBezTo>
                      <a:cubicBezTo>
                        <a:pt x="138" y="18"/>
                        <a:pt x="126" y="15"/>
                        <a:pt x="121" y="12"/>
                      </a:cubicBezTo>
                      <a:cubicBezTo>
                        <a:pt x="120" y="11"/>
                        <a:pt x="119" y="10"/>
                        <a:pt x="119" y="9"/>
                      </a:cubicBezTo>
                      <a:cubicBezTo>
                        <a:pt x="119" y="8"/>
                        <a:pt x="119" y="8"/>
                        <a:pt x="119" y="8"/>
                      </a:cubicBezTo>
                      <a:cubicBezTo>
                        <a:pt x="118" y="6"/>
                        <a:pt x="117" y="2"/>
                        <a:pt x="116" y="2"/>
                      </a:cubicBezTo>
                      <a:cubicBezTo>
                        <a:pt x="116" y="2"/>
                        <a:pt x="115" y="1"/>
                        <a:pt x="114" y="1"/>
                      </a:cubicBezTo>
                      <a:cubicBezTo>
                        <a:pt x="112" y="1"/>
                        <a:pt x="109" y="0"/>
                        <a:pt x="108" y="1"/>
                      </a:cubicBezTo>
                      <a:cubicBezTo>
                        <a:pt x="107" y="1"/>
                        <a:pt x="107" y="2"/>
                        <a:pt x="106" y="3"/>
                      </a:cubicBezTo>
                      <a:cubicBezTo>
                        <a:pt x="104" y="5"/>
                        <a:pt x="102" y="7"/>
                        <a:pt x="98" y="8"/>
                      </a:cubicBezTo>
                      <a:cubicBezTo>
                        <a:pt x="96" y="8"/>
                        <a:pt x="94" y="8"/>
                        <a:pt x="91" y="8"/>
                      </a:cubicBezTo>
                      <a:cubicBezTo>
                        <a:pt x="88" y="8"/>
                        <a:pt x="82" y="7"/>
                        <a:pt x="81" y="8"/>
                      </a:cubicBezTo>
                      <a:cubicBezTo>
                        <a:pt x="81" y="9"/>
                        <a:pt x="80" y="11"/>
                        <a:pt x="79" y="13"/>
                      </a:cubicBezTo>
                      <a:cubicBezTo>
                        <a:pt x="77" y="19"/>
                        <a:pt x="75" y="24"/>
                        <a:pt x="73" y="26"/>
                      </a:cubicBezTo>
                      <a:cubicBezTo>
                        <a:pt x="72" y="27"/>
                        <a:pt x="71" y="29"/>
                        <a:pt x="69" y="31"/>
                      </a:cubicBezTo>
                      <a:cubicBezTo>
                        <a:pt x="64" y="36"/>
                        <a:pt x="61" y="40"/>
                        <a:pt x="58" y="41"/>
                      </a:cubicBezTo>
                      <a:cubicBezTo>
                        <a:pt x="58" y="44"/>
                        <a:pt x="59" y="47"/>
                        <a:pt x="60" y="48"/>
                      </a:cubicBezTo>
                      <a:cubicBezTo>
                        <a:pt x="60" y="48"/>
                        <a:pt x="70" y="62"/>
                        <a:pt x="69" y="65"/>
                      </a:cubicBezTo>
                      <a:cubicBezTo>
                        <a:pt x="68" y="67"/>
                        <a:pt x="65" y="78"/>
                        <a:pt x="63" y="81"/>
                      </a:cubicBezTo>
                      <a:cubicBezTo>
                        <a:pt x="63" y="81"/>
                        <a:pt x="62" y="82"/>
                        <a:pt x="60" y="84"/>
                      </a:cubicBezTo>
                      <a:cubicBezTo>
                        <a:pt x="57" y="87"/>
                        <a:pt x="49" y="95"/>
                        <a:pt x="48" y="98"/>
                      </a:cubicBezTo>
                      <a:cubicBezTo>
                        <a:pt x="49" y="98"/>
                        <a:pt x="54" y="119"/>
                        <a:pt x="53" y="122"/>
                      </a:cubicBezTo>
                      <a:cubicBezTo>
                        <a:pt x="52" y="124"/>
                        <a:pt x="52" y="124"/>
                        <a:pt x="52" y="124"/>
                      </a:cubicBezTo>
                      <a:cubicBezTo>
                        <a:pt x="46" y="136"/>
                        <a:pt x="44" y="140"/>
                        <a:pt x="42" y="142"/>
                      </a:cubicBezTo>
                      <a:cubicBezTo>
                        <a:pt x="40" y="143"/>
                        <a:pt x="30" y="146"/>
                        <a:pt x="27" y="144"/>
                      </a:cubicBezTo>
                      <a:cubicBezTo>
                        <a:pt x="26" y="143"/>
                        <a:pt x="25" y="142"/>
                        <a:pt x="24" y="141"/>
                      </a:cubicBezTo>
                      <a:cubicBezTo>
                        <a:pt x="22" y="140"/>
                        <a:pt x="19" y="136"/>
                        <a:pt x="18" y="136"/>
                      </a:cubicBezTo>
                      <a:cubicBezTo>
                        <a:pt x="18" y="136"/>
                        <a:pt x="17" y="136"/>
                        <a:pt x="15" y="137"/>
                      </a:cubicBezTo>
                      <a:cubicBezTo>
                        <a:pt x="14" y="137"/>
                        <a:pt x="9" y="139"/>
                        <a:pt x="8" y="140"/>
                      </a:cubicBezTo>
                      <a:cubicBezTo>
                        <a:pt x="8" y="143"/>
                        <a:pt x="6" y="147"/>
                        <a:pt x="5" y="149"/>
                      </a:cubicBezTo>
                      <a:cubicBezTo>
                        <a:pt x="5" y="149"/>
                        <a:pt x="4" y="150"/>
                        <a:pt x="4" y="150"/>
                      </a:cubicBezTo>
                      <a:cubicBezTo>
                        <a:pt x="0" y="154"/>
                        <a:pt x="0" y="155"/>
                        <a:pt x="0" y="156"/>
                      </a:cubicBezTo>
                      <a:cubicBezTo>
                        <a:pt x="1" y="157"/>
                        <a:pt x="3" y="158"/>
                        <a:pt x="5" y="159"/>
                      </a:cubicBezTo>
                      <a:cubicBezTo>
                        <a:pt x="11" y="163"/>
                        <a:pt x="14" y="165"/>
                        <a:pt x="14" y="168"/>
                      </a:cubicBezTo>
                      <a:cubicBezTo>
                        <a:pt x="16" y="173"/>
                        <a:pt x="16" y="180"/>
                        <a:pt x="15" y="182"/>
                      </a:cubicBezTo>
                      <a:cubicBezTo>
                        <a:pt x="12" y="185"/>
                        <a:pt x="11" y="189"/>
                        <a:pt x="11" y="190"/>
                      </a:cubicBezTo>
                      <a:cubicBezTo>
                        <a:pt x="11" y="191"/>
                        <a:pt x="11" y="192"/>
                        <a:pt x="11" y="193"/>
                      </a:cubicBezTo>
                      <a:cubicBezTo>
                        <a:pt x="12" y="195"/>
                        <a:pt x="13" y="203"/>
                        <a:pt x="14" y="204"/>
                      </a:cubicBezTo>
                      <a:cubicBezTo>
                        <a:pt x="14" y="205"/>
                        <a:pt x="21" y="211"/>
                        <a:pt x="26" y="216"/>
                      </a:cubicBezTo>
                      <a:cubicBezTo>
                        <a:pt x="29" y="212"/>
                        <a:pt x="35" y="208"/>
                        <a:pt x="38" y="207"/>
                      </a:cubicBezTo>
                      <a:cubicBezTo>
                        <a:pt x="42" y="206"/>
                        <a:pt x="45" y="210"/>
                        <a:pt x="47" y="213"/>
                      </a:cubicBezTo>
                      <a:cubicBezTo>
                        <a:pt x="48" y="214"/>
                        <a:pt x="48" y="214"/>
                        <a:pt x="48" y="214"/>
                      </a:cubicBezTo>
                      <a:cubicBezTo>
                        <a:pt x="48" y="214"/>
                        <a:pt x="49" y="215"/>
                        <a:pt x="53" y="212"/>
                      </a:cubicBezTo>
                      <a:cubicBezTo>
                        <a:pt x="57" y="210"/>
                        <a:pt x="59" y="213"/>
                        <a:pt x="62" y="215"/>
                      </a:cubicBezTo>
                      <a:cubicBezTo>
                        <a:pt x="63" y="216"/>
                        <a:pt x="64" y="217"/>
                        <a:pt x="65" y="217"/>
                      </a:cubicBezTo>
                      <a:cubicBezTo>
                        <a:pt x="66" y="218"/>
                        <a:pt x="66" y="218"/>
                        <a:pt x="68" y="216"/>
                      </a:cubicBezTo>
                      <a:cubicBezTo>
                        <a:pt x="68" y="216"/>
                        <a:pt x="69" y="215"/>
                        <a:pt x="70" y="214"/>
                      </a:cubicBezTo>
                      <a:cubicBezTo>
                        <a:pt x="71" y="213"/>
                        <a:pt x="72" y="207"/>
                        <a:pt x="72" y="205"/>
                      </a:cubicBezTo>
                      <a:cubicBezTo>
                        <a:pt x="73" y="203"/>
                        <a:pt x="73" y="203"/>
                        <a:pt x="73" y="203"/>
                      </a:cubicBezTo>
                      <a:cubicBezTo>
                        <a:pt x="73" y="201"/>
                        <a:pt x="74" y="200"/>
                        <a:pt x="75" y="200"/>
                      </a:cubicBezTo>
                      <a:cubicBezTo>
                        <a:pt x="77" y="199"/>
                        <a:pt x="79" y="200"/>
                        <a:pt x="82" y="202"/>
                      </a:cubicBezTo>
                      <a:cubicBezTo>
                        <a:pt x="85" y="204"/>
                        <a:pt x="84" y="207"/>
                        <a:pt x="84" y="210"/>
                      </a:cubicBezTo>
                      <a:cubicBezTo>
                        <a:pt x="84" y="211"/>
                        <a:pt x="84" y="212"/>
                        <a:pt x="84" y="213"/>
                      </a:cubicBezTo>
                      <a:cubicBezTo>
                        <a:pt x="84" y="214"/>
                        <a:pt x="85" y="216"/>
                        <a:pt x="94" y="221"/>
                      </a:cubicBezTo>
                      <a:cubicBezTo>
                        <a:pt x="95" y="221"/>
                        <a:pt x="99" y="221"/>
                        <a:pt x="101" y="221"/>
                      </a:cubicBezTo>
                      <a:cubicBezTo>
                        <a:pt x="102" y="219"/>
                        <a:pt x="106" y="211"/>
                        <a:pt x="107" y="209"/>
                      </a:cubicBezTo>
                      <a:cubicBezTo>
                        <a:pt x="109" y="205"/>
                        <a:pt x="114" y="205"/>
                        <a:pt x="119" y="206"/>
                      </a:cubicBezTo>
                      <a:cubicBezTo>
                        <a:pt x="121" y="206"/>
                        <a:pt x="123" y="206"/>
                        <a:pt x="123" y="206"/>
                      </a:cubicBezTo>
                      <a:cubicBezTo>
                        <a:pt x="126" y="204"/>
                        <a:pt x="129" y="207"/>
                        <a:pt x="132" y="213"/>
                      </a:cubicBezTo>
                      <a:cubicBezTo>
                        <a:pt x="133" y="213"/>
                        <a:pt x="134" y="214"/>
                        <a:pt x="144" y="214"/>
                      </a:cubicBezTo>
                      <a:cubicBezTo>
                        <a:pt x="145" y="214"/>
                        <a:pt x="145" y="214"/>
                        <a:pt x="145" y="214"/>
                      </a:cubicBezTo>
                      <a:cubicBezTo>
                        <a:pt x="147" y="214"/>
                        <a:pt x="150" y="210"/>
                        <a:pt x="152" y="209"/>
                      </a:cubicBezTo>
                      <a:cubicBezTo>
                        <a:pt x="153" y="208"/>
                        <a:pt x="153" y="208"/>
                        <a:pt x="153" y="208"/>
                      </a:cubicBezTo>
                      <a:cubicBezTo>
                        <a:pt x="154" y="206"/>
                        <a:pt x="155" y="206"/>
                        <a:pt x="156" y="206"/>
                      </a:cubicBezTo>
                      <a:cubicBezTo>
                        <a:pt x="158" y="206"/>
                        <a:pt x="160" y="209"/>
                        <a:pt x="162" y="211"/>
                      </a:cubicBezTo>
                      <a:cubicBezTo>
                        <a:pt x="163" y="212"/>
                        <a:pt x="164" y="213"/>
                        <a:pt x="164" y="214"/>
                      </a:cubicBezTo>
                      <a:cubicBezTo>
                        <a:pt x="167" y="217"/>
                        <a:pt x="169" y="226"/>
                        <a:pt x="170" y="229"/>
                      </a:cubicBezTo>
                      <a:cubicBezTo>
                        <a:pt x="173" y="227"/>
                        <a:pt x="176" y="225"/>
                        <a:pt x="177" y="224"/>
                      </a:cubicBezTo>
                      <a:cubicBezTo>
                        <a:pt x="180" y="222"/>
                        <a:pt x="184" y="223"/>
                        <a:pt x="188" y="223"/>
                      </a:cubicBezTo>
                      <a:cubicBezTo>
                        <a:pt x="192" y="223"/>
                        <a:pt x="194" y="222"/>
                        <a:pt x="199" y="220"/>
                      </a:cubicBezTo>
                      <a:cubicBezTo>
                        <a:pt x="204" y="217"/>
                        <a:pt x="202" y="209"/>
                        <a:pt x="202" y="205"/>
                      </a:cubicBezTo>
                      <a:cubicBezTo>
                        <a:pt x="202" y="201"/>
                        <a:pt x="218" y="188"/>
                        <a:pt x="218" y="188"/>
                      </a:cubicBezTo>
                      <a:cubicBezTo>
                        <a:pt x="220" y="186"/>
                        <a:pt x="226" y="185"/>
                        <a:pt x="231" y="185"/>
                      </a:cubicBezTo>
                      <a:cubicBezTo>
                        <a:pt x="237" y="185"/>
                        <a:pt x="241" y="182"/>
                        <a:pt x="241" y="182"/>
                      </a:cubicBezTo>
                      <a:cubicBezTo>
                        <a:pt x="244" y="179"/>
                        <a:pt x="247" y="179"/>
                        <a:pt x="248" y="176"/>
                      </a:cubicBezTo>
                      <a:cubicBezTo>
                        <a:pt x="248" y="174"/>
                        <a:pt x="249" y="172"/>
                        <a:pt x="249" y="170"/>
                      </a:cubicBezTo>
                      <a:cubicBezTo>
                        <a:pt x="249" y="170"/>
                        <a:pt x="248" y="169"/>
                        <a:pt x="249" y="16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56" name="Freeform 285"/>
                <p:cNvSpPr>
                  <a:spLocks/>
                </p:cNvSpPr>
                <p:nvPr/>
              </p:nvSpPr>
              <p:spPr bwMode="auto">
                <a:xfrm>
                  <a:off x="3158171" y="9889541"/>
                  <a:ext cx="227972" cy="367697"/>
                </a:xfrm>
                <a:custGeom>
                  <a:avLst/>
                  <a:gdLst>
                    <a:gd name="T0" fmla="*/ 23 w 62"/>
                    <a:gd name="T1" fmla="*/ 78 h 100"/>
                    <a:gd name="T2" fmla="*/ 11 w 62"/>
                    <a:gd name="T3" fmla="*/ 79 h 100"/>
                    <a:gd name="T4" fmla="*/ 8 w 62"/>
                    <a:gd name="T5" fmla="*/ 78 h 100"/>
                    <a:gd name="T6" fmla="*/ 4 w 62"/>
                    <a:gd name="T7" fmla="*/ 77 h 100"/>
                    <a:gd name="T8" fmla="*/ 3 w 62"/>
                    <a:gd name="T9" fmla="*/ 78 h 100"/>
                    <a:gd name="T10" fmla="*/ 0 w 62"/>
                    <a:gd name="T11" fmla="*/ 80 h 100"/>
                    <a:gd name="T12" fmla="*/ 1 w 62"/>
                    <a:gd name="T13" fmla="*/ 81 h 100"/>
                    <a:gd name="T14" fmla="*/ 11 w 62"/>
                    <a:gd name="T15" fmla="*/ 95 h 100"/>
                    <a:gd name="T16" fmla="*/ 12 w 62"/>
                    <a:gd name="T17" fmla="*/ 98 h 100"/>
                    <a:gd name="T18" fmla="*/ 12 w 62"/>
                    <a:gd name="T19" fmla="*/ 100 h 100"/>
                    <a:gd name="T20" fmla="*/ 12 w 62"/>
                    <a:gd name="T21" fmla="*/ 100 h 100"/>
                    <a:gd name="T22" fmla="*/ 18 w 62"/>
                    <a:gd name="T23" fmla="*/ 96 h 100"/>
                    <a:gd name="T24" fmla="*/ 19 w 62"/>
                    <a:gd name="T25" fmla="*/ 97 h 100"/>
                    <a:gd name="T26" fmla="*/ 21 w 62"/>
                    <a:gd name="T27" fmla="*/ 95 h 100"/>
                    <a:gd name="T28" fmla="*/ 21 w 62"/>
                    <a:gd name="T29" fmla="*/ 95 h 100"/>
                    <a:gd name="T30" fmla="*/ 24 w 62"/>
                    <a:gd name="T31" fmla="*/ 90 h 100"/>
                    <a:gd name="T32" fmla="*/ 36 w 62"/>
                    <a:gd name="T33" fmla="*/ 76 h 100"/>
                    <a:gd name="T34" fmla="*/ 48 w 62"/>
                    <a:gd name="T35" fmla="*/ 60 h 100"/>
                    <a:gd name="T36" fmla="*/ 50 w 62"/>
                    <a:gd name="T37" fmla="*/ 59 h 100"/>
                    <a:gd name="T38" fmla="*/ 54 w 62"/>
                    <a:gd name="T39" fmla="*/ 57 h 100"/>
                    <a:gd name="T40" fmla="*/ 57 w 62"/>
                    <a:gd name="T41" fmla="*/ 59 h 100"/>
                    <a:gd name="T42" fmla="*/ 59 w 62"/>
                    <a:gd name="T43" fmla="*/ 65 h 100"/>
                    <a:gd name="T44" fmla="*/ 60 w 62"/>
                    <a:gd name="T45" fmla="*/ 59 h 100"/>
                    <a:gd name="T46" fmla="*/ 60 w 62"/>
                    <a:gd name="T47" fmla="*/ 55 h 100"/>
                    <a:gd name="T48" fmla="*/ 61 w 62"/>
                    <a:gd name="T49" fmla="*/ 37 h 100"/>
                    <a:gd name="T50" fmla="*/ 48 w 62"/>
                    <a:gd name="T51" fmla="*/ 27 h 100"/>
                    <a:gd name="T52" fmla="*/ 48 w 62"/>
                    <a:gd name="T53" fmla="*/ 26 h 100"/>
                    <a:gd name="T54" fmla="*/ 45 w 62"/>
                    <a:gd name="T55" fmla="*/ 20 h 100"/>
                    <a:gd name="T56" fmla="*/ 36 w 62"/>
                    <a:gd name="T57" fmla="*/ 16 h 100"/>
                    <a:gd name="T58" fmla="*/ 29 w 62"/>
                    <a:gd name="T59" fmla="*/ 18 h 100"/>
                    <a:gd name="T60" fmla="*/ 23 w 62"/>
                    <a:gd name="T61" fmla="*/ 15 h 100"/>
                    <a:gd name="T62" fmla="*/ 17 w 62"/>
                    <a:gd name="T63" fmla="*/ 6 h 100"/>
                    <a:gd name="T64" fmla="*/ 11 w 62"/>
                    <a:gd name="T65" fmla="*/ 0 h 100"/>
                    <a:gd name="T66" fmla="*/ 10 w 62"/>
                    <a:gd name="T67" fmla="*/ 3 h 100"/>
                    <a:gd name="T68" fmla="*/ 13 w 62"/>
                    <a:gd name="T69" fmla="*/ 13 h 100"/>
                    <a:gd name="T70" fmla="*/ 26 w 62"/>
                    <a:gd name="T71" fmla="*/ 27 h 100"/>
                    <a:gd name="T72" fmla="*/ 30 w 62"/>
                    <a:gd name="T73" fmla="*/ 28 h 100"/>
                    <a:gd name="T74" fmla="*/ 30 w 62"/>
                    <a:gd name="T75" fmla="*/ 28 h 100"/>
                    <a:gd name="T76" fmla="*/ 30 w 62"/>
                    <a:gd name="T77" fmla="*/ 28 h 100"/>
                    <a:gd name="T78" fmla="*/ 34 w 62"/>
                    <a:gd name="T79" fmla="*/ 25 h 100"/>
                    <a:gd name="T80" fmla="*/ 36 w 62"/>
                    <a:gd name="T81" fmla="*/ 25 h 100"/>
                    <a:gd name="T82" fmla="*/ 44 w 62"/>
                    <a:gd name="T83" fmla="*/ 30 h 100"/>
                    <a:gd name="T84" fmla="*/ 48 w 62"/>
                    <a:gd name="T85" fmla="*/ 41 h 100"/>
                    <a:gd name="T86" fmla="*/ 48 w 62"/>
                    <a:gd name="T87" fmla="*/ 42 h 100"/>
                    <a:gd name="T88" fmla="*/ 42 w 62"/>
                    <a:gd name="T89" fmla="*/ 47 h 100"/>
                    <a:gd name="T90" fmla="*/ 39 w 62"/>
                    <a:gd name="T91" fmla="*/ 47 h 100"/>
                    <a:gd name="T92" fmla="*/ 37 w 62"/>
                    <a:gd name="T93" fmla="*/ 46 h 100"/>
                    <a:gd name="T94" fmla="*/ 36 w 62"/>
                    <a:gd name="T95" fmla="*/ 46 h 100"/>
                    <a:gd name="T96" fmla="*/ 35 w 62"/>
                    <a:gd name="T97" fmla="*/ 48 h 100"/>
                    <a:gd name="T98" fmla="*/ 30 w 62"/>
                    <a:gd name="T99" fmla="*/ 53 h 100"/>
                    <a:gd name="T100" fmla="*/ 38 w 62"/>
                    <a:gd name="T101" fmla="*/ 54 h 100"/>
                    <a:gd name="T102" fmla="*/ 40 w 62"/>
                    <a:gd name="T103" fmla="*/ 56 h 100"/>
                    <a:gd name="T104" fmla="*/ 38 w 62"/>
                    <a:gd name="T105" fmla="*/ 58 h 100"/>
                    <a:gd name="T106" fmla="*/ 37 w 62"/>
                    <a:gd name="T107" fmla="*/ 58 h 100"/>
                    <a:gd name="T108" fmla="*/ 26 w 62"/>
                    <a:gd name="T109" fmla="*/ 57 h 100"/>
                    <a:gd name="T110" fmla="*/ 26 w 62"/>
                    <a:gd name="T111" fmla="*/ 62 h 100"/>
                    <a:gd name="T112" fmla="*/ 27 w 62"/>
                    <a:gd name="T113" fmla="*/ 65 h 100"/>
                    <a:gd name="T114" fmla="*/ 28 w 62"/>
                    <a:gd name="T115" fmla="*/ 70 h 100"/>
                    <a:gd name="T116" fmla="*/ 23 w 62"/>
                    <a:gd name="T117" fmla="*/ 7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" h="100">
                      <a:moveTo>
                        <a:pt x="23" y="78"/>
                      </a:moveTo>
                      <a:cubicBezTo>
                        <a:pt x="21" y="79"/>
                        <a:pt x="15" y="79"/>
                        <a:pt x="11" y="79"/>
                      </a:cubicBezTo>
                      <a:cubicBezTo>
                        <a:pt x="10" y="79"/>
                        <a:pt x="9" y="79"/>
                        <a:pt x="8" y="78"/>
                      </a:cubicBezTo>
                      <a:cubicBezTo>
                        <a:pt x="6" y="78"/>
                        <a:pt x="5" y="77"/>
                        <a:pt x="4" y="77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2" y="79"/>
                        <a:pt x="1" y="79"/>
                        <a:pt x="0" y="80"/>
                      </a:cubicBezTo>
                      <a:cubicBezTo>
                        <a:pt x="1" y="81"/>
                        <a:pt x="1" y="81"/>
                        <a:pt x="1" y="81"/>
                      </a:cubicBezTo>
                      <a:cubicBezTo>
                        <a:pt x="5" y="87"/>
                        <a:pt x="10" y="93"/>
                        <a:pt x="11" y="95"/>
                      </a:cubicBezTo>
                      <a:cubicBezTo>
                        <a:pt x="11" y="95"/>
                        <a:pt x="11" y="97"/>
                        <a:pt x="12" y="98"/>
                      </a:cubicBezTo>
                      <a:cubicBezTo>
                        <a:pt x="12" y="98"/>
                        <a:pt x="12" y="99"/>
                        <a:pt x="12" y="100"/>
                      </a:cubicBezTo>
                      <a:cubicBezTo>
                        <a:pt x="12" y="100"/>
                        <a:pt x="12" y="100"/>
                        <a:pt x="12" y="100"/>
                      </a:cubicBezTo>
                      <a:cubicBezTo>
                        <a:pt x="13" y="98"/>
                        <a:pt x="15" y="96"/>
                        <a:pt x="18" y="96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21" y="97"/>
                        <a:pt x="21" y="96"/>
                        <a:pt x="21" y="95"/>
                      </a:cubicBezTo>
                      <a:cubicBezTo>
                        <a:pt x="21" y="95"/>
                        <a:pt x="21" y="95"/>
                        <a:pt x="21" y="95"/>
                      </a:cubicBezTo>
                      <a:cubicBezTo>
                        <a:pt x="21" y="93"/>
                        <a:pt x="22" y="92"/>
                        <a:pt x="24" y="90"/>
                      </a:cubicBezTo>
                      <a:cubicBezTo>
                        <a:pt x="27" y="87"/>
                        <a:pt x="35" y="78"/>
                        <a:pt x="36" y="76"/>
                      </a:cubicBezTo>
                      <a:cubicBezTo>
                        <a:pt x="37" y="74"/>
                        <a:pt x="45" y="62"/>
                        <a:pt x="48" y="60"/>
                      </a:cubicBezTo>
                      <a:cubicBezTo>
                        <a:pt x="48" y="60"/>
                        <a:pt x="49" y="59"/>
                        <a:pt x="50" y="59"/>
                      </a:cubicBezTo>
                      <a:cubicBezTo>
                        <a:pt x="51" y="58"/>
                        <a:pt x="53" y="57"/>
                        <a:pt x="54" y="57"/>
                      </a:cubicBezTo>
                      <a:cubicBezTo>
                        <a:pt x="55" y="57"/>
                        <a:pt x="57" y="57"/>
                        <a:pt x="57" y="59"/>
                      </a:cubicBezTo>
                      <a:cubicBezTo>
                        <a:pt x="58" y="60"/>
                        <a:pt x="58" y="63"/>
                        <a:pt x="59" y="65"/>
                      </a:cubicBezTo>
                      <a:cubicBezTo>
                        <a:pt x="60" y="63"/>
                        <a:pt x="60" y="61"/>
                        <a:pt x="60" y="59"/>
                      </a:cubicBezTo>
                      <a:cubicBezTo>
                        <a:pt x="60" y="59"/>
                        <a:pt x="60" y="57"/>
                        <a:pt x="60" y="55"/>
                      </a:cubicBezTo>
                      <a:cubicBezTo>
                        <a:pt x="62" y="44"/>
                        <a:pt x="62" y="38"/>
                        <a:pt x="61" y="37"/>
                      </a:cubicBezTo>
                      <a:cubicBezTo>
                        <a:pt x="58" y="35"/>
                        <a:pt x="49" y="27"/>
                        <a:pt x="48" y="27"/>
                      </a:cubicBezTo>
                      <a:cubicBezTo>
                        <a:pt x="48" y="27"/>
                        <a:pt x="48" y="26"/>
                        <a:pt x="48" y="26"/>
                      </a:cubicBezTo>
                      <a:cubicBezTo>
                        <a:pt x="45" y="20"/>
                        <a:pt x="45" y="20"/>
                        <a:pt x="45" y="20"/>
                      </a:cubicBezTo>
                      <a:cubicBezTo>
                        <a:pt x="42" y="18"/>
                        <a:pt x="38" y="16"/>
                        <a:pt x="36" y="16"/>
                      </a:cubicBezTo>
                      <a:cubicBezTo>
                        <a:pt x="35" y="17"/>
                        <a:pt x="31" y="18"/>
                        <a:pt x="29" y="18"/>
                      </a:cubicBezTo>
                      <a:cubicBezTo>
                        <a:pt x="25" y="18"/>
                        <a:pt x="24" y="16"/>
                        <a:pt x="23" y="15"/>
                      </a:cubicBezTo>
                      <a:cubicBezTo>
                        <a:pt x="22" y="13"/>
                        <a:pt x="17" y="6"/>
                        <a:pt x="17" y="6"/>
                      </a:cubicBezTo>
                      <a:cubicBezTo>
                        <a:pt x="15" y="2"/>
                        <a:pt x="12" y="0"/>
                        <a:pt x="11" y="0"/>
                      </a:cubicBezTo>
                      <a:cubicBezTo>
                        <a:pt x="10" y="1"/>
                        <a:pt x="10" y="1"/>
                        <a:pt x="10" y="3"/>
                      </a:cubicBezTo>
                      <a:cubicBezTo>
                        <a:pt x="10" y="7"/>
                        <a:pt x="12" y="10"/>
                        <a:pt x="13" y="13"/>
                      </a:cubicBezTo>
                      <a:cubicBezTo>
                        <a:pt x="15" y="16"/>
                        <a:pt x="25" y="26"/>
                        <a:pt x="26" y="27"/>
                      </a:cubicBezTo>
                      <a:cubicBezTo>
                        <a:pt x="27" y="27"/>
                        <a:pt x="29" y="28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7"/>
                        <a:pt x="32" y="25"/>
                        <a:pt x="34" y="25"/>
                      </a:cubicBezTo>
                      <a:cubicBezTo>
                        <a:pt x="35" y="25"/>
                        <a:pt x="36" y="25"/>
                        <a:pt x="36" y="25"/>
                      </a:cubicBezTo>
                      <a:cubicBezTo>
                        <a:pt x="39" y="26"/>
                        <a:pt x="42" y="27"/>
                        <a:pt x="44" y="30"/>
                      </a:cubicBezTo>
                      <a:cubicBezTo>
                        <a:pt x="45" y="32"/>
                        <a:pt x="49" y="38"/>
                        <a:pt x="48" y="41"/>
                      </a:cubicBezTo>
                      <a:cubicBezTo>
                        <a:pt x="48" y="42"/>
                        <a:pt x="48" y="42"/>
                        <a:pt x="48" y="42"/>
                      </a:cubicBezTo>
                      <a:cubicBezTo>
                        <a:pt x="46" y="44"/>
                        <a:pt x="45" y="47"/>
                        <a:pt x="42" y="47"/>
                      </a:cubicBezTo>
                      <a:cubicBezTo>
                        <a:pt x="41" y="47"/>
                        <a:pt x="40" y="47"/>
                        <a:pt x="39" y="47"/>
                      </a:cubicBezTo>
                      <a:cubicBezTo>
                        <a:pt x="39" y="46"/>
                        <a:pt x="38" y="46"/>
                        <a:pt x="37" y="46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6" y="47"/>
                        <a:pt x="36" y="48"/>
                        <a:pt x="35" y="48"/>
                      </a:cubicBezTo>
                      <a:cubicBezTo>
                        <a:pt x="34" y="50"/>
                        <a:pt x="33" y="52"/>
                        <a:pt x="30" y="53"/>
                      </a:cubicBezTo>
                      <a:cubicBezTo>
                        <a:pt x="38" y="54"/>
                        <a:pt x="38" y="54"/>
                        <a:pt x="38" y="54"/>
                      </a:cubicBezTo>
                      <a:cubicBezTo>
                        <a:pt x="39" y="54"/>
                        <a:pt x="40" y="55"/>
                        <a:pt x="40" y="56"/>
                      </a:cubicBezTo>
                      <a:cubicBezTo>
                        <a:pt x="40" y="57"/>
                        <a:pt x="39" y="58"/>
                        <a:pt x="38" y="58"/>
                      </a:cubicBezTo>
                      <a:cubicBezTo>
                        <a:pt x="38" y="58"/>
                        <a:pt x="38" y="58"/>
                        <a:pt x="37" y="58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8"/>
                        <a:pt x="26" y="60"/>
                        <a:pt x="26" y="62"/>
                      </a:cubicBezTo>
                      <a:cubicBezTo>
                        <a:pt x="27" y="63"/>
                        <a:pt x="27" y="64"/>
                        <a:pt x="27" y="65"/>
                      </a:cubicBezTo>
                      <a:cubicBezTo>
                        <a:pt x="28" y="67"/>
                        <a:pt x="28" y="68"/>
                        <a:pt x="28" y="70"/>
                      </a:cubicBezTo>
                      <a:cubicBezTo>
                        <a:pt x="28" y="74"/>
                        <a:pt x="26" y="78"/>
                        <a:pt x="23" y="7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57" name="Freeform 291"/>
                <p:cNvSpPr>
                  <a:spLocks/>
                </p:cNvSpPr>
                <p:nvPr/>
              </p:nvSpPr>
              <p:spPr bwMode="auto">
                <a:xfrm>
                  <a:off x="2992707" y="9520005"/>
                  <a:ext cx="658177" cy="818126"/>
                </a:xfrm>
                <a:custGeom>
                  <a:avLst/>
                  <a:gdLst>
                    <a:gd name="T0" fmla="*/ 62 w 179"/>
                    <a:gd name="T1" fmla="*/ 221 h 222"/>
                    <a:gd name="T2" fmla="*/ 80 w 179"/>
                    <a:gd name="T3" fmla="*/ 209 h 222"/>
                    <a:gd name="T4" fmla="*/ 92 w 179"/>
                    <a:gd name="T5" fmla="*/ 202 h 222"/>
                    <a:gd name="T6" fmla="*/ 107 w 179"/>
                    <a:gd name="T7" fmla="*/ 220 h 222"/>
                    <a:gd name="T8" fmla="*/ 129 w 179"/>
                    <a:gd name="T9" fmla="*/ 206 h 222"/>
                    <a:gd name="T10" fmla="*/ 131 w 179"/>
                    <a:gd name="T11" fmla="*/ 188 h 222"/>
                    <a:gd name="T12" fmla="*/ 146 w 179"/>
                    <a:gd name="T13" fmla="*/ 181 h 222"/>
                    <a:gd name="T14" fmla="*/ 142 w 179"/>
                    <a:gd name="T15" fmla="*/ 173 h 222"/>
                    <a:gd name="T16" fmla="*/ 141 w 179"/>
                    <a:gd name="T17" fmla="*/ 154 h 222"/>
                    <a:gd name="T18" fmla="*/ 143 w 179"/>
                    <a:gd name="T19" fmla="*/ 141 h 222"/>
                    <a:gd name="T20" fmla="*/ 150 w 179"/>
                    <a:gd name="T21" fmla="*/ 127 h 222"/>
                    <a:gd name="T22" fmla="*/ 167 w 179"/>
                    <a:gd name="T23" fmla="*/ 132 h 222"/>
                    <a:gd name="T24" fmla="*/ 179 w 179"/>
                    <a:gd name="T25" fmla="*/ 106 h 222"/>
                    <a:gd name="T26" fmla="*/ 175 w 179"/>
                    <a:gd name="T27" fmla="*/ 102 h 222"/>
                    <a:gd name="T28" fmla="*/ 162 w 179"/>
                    <a:gd name="T29" fmla="*/ 90 h 222"/>
                    <a:gd name="T30" fmla="*/ 154 w 179"/>
                    <a:gd name="T31" fmla="*/ 76 h 222"/>
                    <a:gd name="T32" fmla="*/ 162 w 179"/>
                    <a:gd name="T33" fmla="*/ 59 h 222"/>
                    <a:gd name="T34" fmla="*/ 166 w 179"/>
                    <a:gd name="T35" fmla="*/ 53 h 222"/>
                    <a:gd name="T36" fmla="*/ 145 w 179"/>
                    <a:gd name="T37" fmla="*/ 34 h 222"/>
                    <a:gd name="T38" fmla="*/ 128 w 179"/>
                    <a:gd name="T39" fmla="*/ 29 h 222"/>
                    <a:gd name="T40" fmla="*/ 122 w 179"/>
                    <a:gd name="T41" fmla="*/ 9 h 222"/>
                    <a:gd name="T42" fmla="*/ 90 w 179"/>
                    <a:gd name="T43" fmla="*/ 4 h 222"/>
                    <a:gd name="T44" fmla="*/ 74 w 179"/>
                    <a:gd name="T45" fmla="*/ 33 h 222"/>
                    <a:gd name="T46" fmla="*/ 26 w 179"/>
                    <a:gd name="T47" fmla="*/ 43 h 222"/>
                    <a:gd name="T48" fmla="*/ 5 w 179"/>
                    <a:gd name="T49" fmla="*/ 57 h 222"/>
                    <a:gd name="T50" fmla="*/ 16 w 179"/>
                    <a:gd name="T51" fmla="*/ 108 h 222"/>
                    <a:gd name="T52" fmla="*/ 67 w 179"/>
                    <a:gd name="T53" fmla="*/ 152 h 222"/>
                    <a:gd name="T54" fmla="*/ 77 w 179"/>
                    <a:gd name="T55" fmla="*/ 147 h 222"/>
                    <a:gd name="T56" fmla="*/ 85 w 179"/>
                    <a:gd name="T57" fmla="*/ 143 h 222"/>
                    <a:gd name="T58" fmla="*/ 89 w 179"/>
                    <a:gd name="T59" fmla="*/ 140 h 222"/>
                    <a:gd name="T60" fmla="*/ 79 w 179"/>
                    <a:gd name="T61" fmla="*/ 129 h 222"/>
                    <a:gd name="T62" fmla="*/ 75 w 179"/>
                    <a:gd name="T63" fmla="*/ 132 h 222"/>
                    <a:gd name="T64" fmla="*/ 51 w 179"/>
                    <a:gd name="T65" fmla="*/ 104 h 222"/>
                    <a:gd name="T66" fmla="*/ 72 w 179"/>
                    <a:gd name="T67" fmla="*/ 114 h 222"/>
                    <a:gd name="T68" fmla="*/ 81 w 179"/>
                    <a:gd name="T69" fmla="*/ 112 h 222"/>
                    <a:gd name="T70" fmla="*/ 96 w 179"/>
                    <a:gd name="T71" fmla="*/ 124 h 222"/>
                    <a:gd name="T72" fmla="*/ 109 w 179"/>
                    <a:gd name="T73" fmla="*/ 159 h 222"/>
                    <a:gd name="T74" fmla="*/ 99 w 179"/>
                    <a:gd name="T75" fmla="*/ 161 h 222"/>
                    <a:gd name="T76" fmla="*/ 84 w 179"/>
                    <a:gd name="T77" fmla="*/ 178 h 222"/>
                    <a:gd name="T78" fmla="*/ 70 w 179"/>
                    <a:gd name="T79" fmla="*/ 196 h 222"/>
                    <a:gd name="T80" fmla="*/ 59 w 179"/>
                    <a:gd name="T81" fmla="*/ 204 h 222"/>
                    <a:gd name="T82" fmla="*/ 52 w 179"/>
                    <a:gd name="T83" fmla="*/ 196 h 222"/>
                    <a:gd name="T84" fmla="*/ 41 w 179"/>
                    <a:gd name="T85" fmla="*/ 179 h 222"/>
                    <a:gd name="T86" fmla="*/ 54 w 179"/>
                    <a:gd name="T87" fmla="*/ 174 h 222"/>
                    <a:gd name="T88" fmla="*/ 69 w 179"/>
                    <a:gd name="T89" fmla="*/ 170 h 222"/>
                    <a:gd name="T90" fmla="*/ 67 w 179"/>
                    <a:gd name="T91" fmla="*/ 156 h 222"/>
                    <a:gd name="T92" fmla="*/ 34 w 179"/>
                    <a:gd name="T93" fmla="*/ 205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79" h="222">
                      <a:moveTo>
                        <a:pt x="53" y="219"/>
                      </a:moveTo>
                      <a:cubicBezTo>
                        <a:pt x="56" y="219"/>
                        <a:pt x="60" y="220"/>
                        <a:pt x="62" y="222"/>
                      </a:cubicBezTo>
                      <a:cubicBezTo>
                        <a:pt x="62" y="221"/>
                        <a:pt x="62" y="221"/>
                        <a:pt x="62" y="221"/>
                      </a:cubicBezTo>
                      <a:cubicBezTo>
                        <a:pt x="72" y="210"/>
                        <a:pt x="72" y="210"/>
                        <a:pt x="72" y="210"/>
                      </a:cubicBezTo>
                      <a:cubicBezTo>
                        <a:pt x="72" y="210"/>
                        <a:pt x="72" y="209"/>
                        <a:pt x="73" y="209"/>
                      </a:cubicBezTo>
                      <a:cubicBezTo>
                        <a:pt x="73" y="209"/>
                        <a:pt x="76" y="209"/>
                        <a:pt x="80" y="209"/>
                      </a:cubicBezTo>
                      <a:cubicBezTo>
                        <a:pt x="82" y="209"/>
                        <a:pt x="83" y="208"/>
                        <a:pt x="83" y="208"/>
                      </a:cubicBezTo>
                      <a:cubicBezTo>
                        <a:pt x="84" y="207"/>
                        <a:pt x="84" y="206"/>
                        <a:pt x="85" y="205"/>
                      </a:cubicBezTo>
                      <a:cubicBezTo>
                        <a:pt x="88" y="203"/>
                        <a:pt x="90" y="203"/>
                        <a:pt x="92" y="202"/>
                      </a:cubicBezTo>
                      <a:cubicBezTo>
                        <a:pt x="92" y="202"/>
                        <a:pt x="92" y="202"/>
                        <a:pt x="92" y="202"/>
                      </a:cubicBezTo>
                      <a:cubicBezTo>
                        <a:pt x="95" y="201"/>
                        <a:pt x="96" y="203"/>
                        <a:pt x="104" y="215"/>
                      </a:cubicBezTo>
                      <a:cubicBezTo>
                        <a:pt x="105" y="217"/>
                        <a:pt x="107" y="219"/>
                        <a:pt x="107" y="220"/>
                      </a:cubicBezTo>
                      <a:cubicBezTo>
                        <a:pt x="108" y="221"/>
                        <a:pt x="115" y="221"/>
                        <a:pt x="119" y="220"/>
                      </a:cubicBezTo>
                      <a:cubicBezTo>
                        <a:pt x="121" y="219"/>
                        <a:pt x="125" y="213"/>
                        <a:pt x="128" y="208"/>
                      </a:cubicBezTo>
                      <a:cubicBezTo>
                        <a:pt x="128" y="207"/>
                        <a:pt x="128" y="207"/>
                        <a:pt x="129" y="206"/>
                      </a:cubicBezTo>
                      <a:cubicBezTo>
                        <a:pt x="130" y="205"/>
                        <a:pt x="130" y="204"/>
                        <a:pt x="131" y="203"/>
                      </a:cubicBezTo>
                      <a:cubicBezTo>
                        <a:pt x="131" y="201"/>
                        <a:pt x="131" y="195"/>
                        <a:pt x="130" y="191"/>
                      </a:cubicBezTo>
                      <a:cubicBezTo>
                        <a:pt x="130" y="190"/>
                        <a:pt x="130" y="189"/>
                        <a:pt x="131" y="188"/>
                      </a:cubicBezTo>
                      <a:cubicBezTo>
                        <a:pt x="132" y="186"/>
                        <a:pt x="135" y="187"/>
                        <a:pt x="137" y="187"/>
                      </a:cubicBezTo>
                      <a:cubicBezTo>
                        <a:pt x="137" y="187"/>
                        <a:pt x="138" y="187"/>
                        <a:pt x="138" y="187"/>
                      </a:cubicBezTo>
                      <a:cubicBezTo>
                        <a:pt x="139" y="187"/>
                        <a:pt x="144" y="183"/>
                        <a:pt x="146" y="181"/>
                      </a:cubicBezTo>
                      <a:cubicBezTo>
                        <a:pt x="147" y="180"/>
                        <a:pt x="148" y="179"/>
                        <a:pt x="148" y="179"/>
                      </a:cubicBezTo>
                      <a:cubicBezTo>
                        <a:pt x="148" y="179"/>
                        <a:pt x="146" y="177"/>
                        <a:pt x="145" y="176"/>
                      </a:cubicBezTo>
                      <a:cubicBezTo>
                        <a:pt x="144" y="175"/>
                        <a:pt x="143" y="174"/>
                        <a:pt x="142" y="173"/>
                      </a:cubicBezTo>
                      <a:cubicBezTo>
                        <a:pt x="139" y="169"/>
                        <a:pt x="142" y="165"/>
                        <a:pt x="144" y="162"/>
                      </a:cubicBezTo>
                      <a:cubicBezTo>
                        <a:pt x="145" y="161"/>
                        <a:pt x="146" y="159"/>
                        <a:pt x="146" y="158"/>
                      </a:cubicBezTo>
                      <a:cubicBezTo>
                        <a:pt x="146" y="157"/>
                        <a:pt x="144" y="156"/>
                        <a:pt x="141" y="154"/>
                      </a:cubicBezTo>
                      <a:cubicBezTo>
                        <a:pt x="140" y="154"/>
                        <a:pt x="139" y="153"/>
                        <a:pt x="139" y="153"/>
                      </a:cubicBezTo>
                      <a:cubicBezTo>
                        <a:pt x="138" y="150"/>
                        <a:pt x="140" y="147"/>
                        <a:pt x="141" y="144"/>
                      </a:cubicBezTo>
                      <a:cubicBezTo>
                        <a:pt x="142" y="143"/>
                        <a:pt x="142" y="142"/>
                        <a:pt x="143" y="141"/>
                      </a:cubicBezTo>
                      <a:cubicBezTo>
                        <a:pt x="143" y="140"/>
                        <a:pt x="143" y="140"/>
                        <a:pt x="143" y="140"/>
                      </a:cubicBezTo>
                      <a:cubicBezTo>
                        <a:pt x="144" y="137"/>
                        <a:pt x="145" y="135"/>
                        <a:pt x="145" y="133"/>
                      </a:cubicBezTo>
                      <a:cubicBezTo>
                        <a:pt x="146" y="128"/>
                        <a:pt x="148" y="128"/>
                        <a:pt x="150" y="127"/>
                      </a:cubicBezTo>
                      <a:cubicBezTo>
                        <a:pt x="150" y="127"/>
                        <a:pt x="150" y="127"/>
                        <a:pt x="150" y="127"/>
                      </a:cubicBezTo>
                      <a:cubicBezTo>
                        <a:pt x="153" y="126"/>
                        <a:pt x="159" y="129"/>
                        <a:pt x="161" y="132"/>
                      </a:cubicBezTo>
                      <a:cubicBezTo>
                        <a:pt x="161" y="133"/>
                        <a:pt x="165" y="133"/>
                        <a:pt x="167" y="132"/>
                      </a:cubicBezTo>
                      <a:cubicBezTo>
                        <a:pt x="170" y="131"/>
                        <a:pt x="172" y="128"/>
                        <a:pt x="173" y="128"/>
                      </a:cubicBezTo>
                      <a:cubicBezTo>
                        <a:pt x="173" y="127"/>
                        <a:pt x="174" y="117"/>
                        <a:pt x="174" y="113"/>
                      </a:cubicBezTo>
                      <a:cubicBezTo>
                        <a:pt x="173" y="108"/>
                        <a:pt x="176" y="107"/>
                        <a:pt x="179" y="106"/>
                      </a:cubicBezTo>
                      <a:cubicBezTo>
                        <a:pt x="179" y="106"/>
                        <a:pt x="179" y="106"/>
                        <a:pt x="179" y="106"/>
                      </a:cubicBezTo>
                      <a:cubicBezTo>
                        <a:pt x="179" y="105"/>
                        <a:pt x="178" y="105"/>
                        <a:pt x="178" y="105"/>
                      </a:cubicBezTo>
                      <a:cubicBezTo>
                        <a:pt x="177" y="104"/>
                        <a:pt x="176" y="103"/>
                        <a:pt x="175" y="102"/>
                      </a:cubicBezTo>
                      <a:cubicBezTo>
                        <a:pt x="174" y="101"/>
                        <a:pt x="172" y="100"/>
                        <a:pt x="170" y="99"/>
                      </a:cubicBezTo>
                      <a:cubicBezTo>
                        <a:pt x="169" y="98"/>
                        <a:pt x="168" y="98"/>
                        <a:pt x="167" y="97"/>
                      </a:cubicBezTo>
                      <a:cubicBezTo>
                        <a:pt x="164" y="95"/>
                        <a:pt x="163" y="93"/>
                        <a:pt x="162" y="90"/>
                      </a:cubicBezTo>
                      <a:cubicBezTo>
                        <a:pt x="162" y="89"/>
                        <a:pt x="161" y="87"/>
                        <a:pt x="159" y="86"/>
                      </a:cubicBezTo>
                      <a:cubicBezTo>
                        <a:pt x="158" y="85"/>
                        <a:pt x="156" y="83"/>
                        <a:pt x="155" y="80"/>
                      </a:cubicBezTo>
                      <a:cubicBezTo>
                        <a:pt x="154" y="79"/>
                        <a:pt x="154" y="77"/>
                        <a:pt x="154" y="76"/>
                      </a:cubicBezTo>
                      <a:cubicBezTo>
                        <a:pt x="156" y="72"/>
                        <a:pt x="162" y="69"/>
                        <a:pt x="164" y="69"/>
                      </a:cubicBezTo>
                      <a:cubicBezTo>
                        <a:pt x="164" y="68"/>
                        <a:pt x="163" y="66"/>
                        <a:pt x="163" y="65"/>
                      </a:cubicBezTo>
                      <a:cubicBezTo>
                        <a:pt x="162" y="63"/>
                        <a:pt x="162" y="61"/>
                        <a:pt x="162" y="59"/>
                      </a:cubicBezTo>
                      <a:cubicBezTo>
                        <a:pt x="162" y="55"/>
                        <a:pt x="164" y="55"/>
                        <a:pt x="166" y="55"/>
                      </a:cubicBezTo>
                      <a:cubicBezTo>
                        <a:pt x="167" y="55"/>
                        <a:pt x="167" y="55"/>
                        <a:pt x="168" y="55"/>
                      </a:cubicBezTo>
                      <a:cubicBezTo>
                        <a:pt x="167" y="54"/>
                        <a:pt x="166" y="54"/>
                        <a:pt x="166" y="53"/>
                      </a:cubicBezTo>
                      <a:cubicBezTo>
                        <a:pt x="165" y="53"/>
                        <a:pt x="164" y="52"/>
                        <a:pt x="164" y="51"/>
                      </a:cubicBezTo>
                      <a:cubicBezTo>
                        <a:pt x="163" y="51"/>
                        <a:pt x="161" y="49"/>
                        <a:pt x="158" y="46"/>
                      </a:cubicBezTo>
                      <a:cubicBezTo>
                        <a:pt x="151" y="40"/>
                        <a:pt x="146" y="35"/>
                        <a:pt x="145" y="34"/>
                      </a:cubicBezTo>
                      <a:cubicBezTo>
                        <a:pt x="145" y="34"/>
                        <a:pt x="142" y="35"/>
                        <a:pt x="141" y="36"/>
                      </a:cubicBezTo>
                      <a:cubicBezTo>
                        <a:pt x="140" y="36"/>
                        <a:pt x="139" y="37"/>
                        <a:pt x="139" y="37"/>
                      </a:cubicBezTo>
                      <a:cubicBezTo>
                        <a:pt x="134" y="39"/>
                        <a:pt x="129" y="31"/>
                        <a:pt x="128" y="29"/>
                      </a:cubicBezTo>
                      <a:cubicBezTo>
                        <a:pt x="127" y="28"/>
                        <a:pt x="128" y="22"/>
                        <a:pt x="131" y="11"/>
                      </a:cubicBezTo>
                      <a:cubicBezTo>
                        <a:pt x="131" y="11"/>
                        <a:pt x="131" y="11"/>
                        <a:pt x="131" y="11"/>
                      </a:cubicBezTo>
                      <a:cubicBezTo>
                        <a:pt x="127" y="9"/>
                        <a:pt x="123" y="8"/>
                        <a:pt x="122" y="9"/>
                      </a:cubicBezTo>
                      <a:cubicBezTo>
                        <a:pt x="120" y="12"/>
                        <a:pt x="118" y="15"/>
                        <a:pt x="115" y="13"/>
                      </a:cubicBezTo>
                      <a:cubicBezTo>
                        <a:pt x="113" y="10"/>
                        <a:pt x="102" y="2"/>
                        <a:pt x="99" y="1"/>
                      </a:cubicBezTo>
                      <a:cubicBezTo>
                        <a:pt x="96" y="1"/>
                        <a:pt x="90" y="0"/>
                        <a:pt x="90" y="4"/>
                      </a:cubicBezTo>
                      <a:cubicBezTo>
                        <a:pt x="90" y="8"/>
                        <a:pt x="95" y="14"/>
                        <a:pt x="95" y="17"/>
                      </a:cubicBezTo>
                      <a:cubicBezTo>
                        <a:pt x="95" y="21"/>
                        <a:pt x="95" y="35"/>
                        <a:pt x="92" y="35"/>
                      </a:cubicBezTo>
                      <a:cubicBezTo>
                        <a:pt x="90" y="35"/>
                        <a:pt x="78" y="33"/>
                        <a:pt x="74" y="33"/>
                      </a:cubicBezTo>
                      <a:cubicBezTo>
                        <a:pt x="71" y="33"/>
                        <a:pt x="47" y="37"/>
                        <a:pt x="45" y="39"/>
                      </a:cubicBezTo>
                      <a:cubicBezTo>
                        <a:pt x="43" y="42"/>
                        <a:pt x="46" y="48"/>
                        <a:pt x="41" y="48"/>
                      </a:cubicBezTo>
                      <a:cubicBezTo>
                        <a:pt x="37" y="48"/>
                        <a:pt x="29" y="46"/>
                        <a:pt x="26" y="43"/>
                      </a:cubicBezTo>
                      <a:cubicBezTo>
                        <a:pt x="23" y="40"/>
                        <a:pt x="23" y="33"/>
                        <a:pt x="17" y="34"/>
                      </a:cubicBezTo>
                      <a:cubicBezTo>
                        <a:pt x="12" y="34"/>
                        <a:pt x="4" y="38"/>
                        <a:pt x="4" y="42"/>
                      </a:cubicBezTo>
                      <a:cubicBezTo>
                        <a:pt x="4" y="45"/>
                        <a:pt x="7" y="54"/>
                        <a:pt x="5" y="57"/>
                      </a:cubicBezTo>
                      <a:cubicBezTo>
                        <a:pt x="3" y="61"/>
                        <a:pt x="0" y="67"/>
                        <a:pt x="3" y="72"/>
                      </a:cubicBezTo>
                      <a:cubicBezTo>
                        <a:pt x="6" y="77"/>
                        <a:pt x="16" y="85"/>
                        <a:pt x="16" y="89"/>
                      </a:cubicBezTo>
                      <a:cubicBezTo>
                        <a:pt x="16" y="92"/>
                        <a:pt x="14" y="104"/>
                        <a:pt x="16" y="108"/>
                      </a:cubicBezTo>
                      <a:cubicBezTo>
                        <a:pt x="17" y="112"/>
                        <a:pt x="28" y="128"/>
                        <a:pt x="28" y="136"/>
                      </a:cubicBezTo>
                      <a:cubicBezTo>
                        <a:pt x="28" y="138"/>
                        <a:pt x="28" y="142"/>
                        <a:pt x="28" y="147"/>
                      </a:cubicBezTo>
                      <a:cubicBezTo>
                        <a:pt x="67" y="152"/>
                        <a:pt x="67" y="152"/>
                        <a:pt x="67" y="152"/>
                      </a:cubicBezTo>
                      <a:cubicBezTo>
                        <a:pt x="68" y="150"/>
                        <a:pt x="71" y="150"/>
                        <a:pt x="72" y="150"/>
                      </a:cubicBezTo>
                      <a:cubicBezTo>
                        <a:pt x="73" y="150"/>
                        <a:pt x="74" y="150"/>
                        <a:pt x="74" y="149"/>
                      </a:cubicBezTo>
                      <a:cubicBezTo>
                        <a:pt x="75" y="149"/>
                        <a:pt x="76" y="149"/>
                        <a:pt x="77" y="147"/>
                      </a:cubicBezTo>
                      <a:cubicBezTo>
                        <a:pt x="77" y="146"/>
                        <a:pt x="77" y="145"/>
                        <a:pt x="78" y="144"/>
                      </a:cubicBezTo>
                      <a:cubicBezTo>
                        <a:pt x="78" y="143"/>
                        <a:pt x="80" y="142"/>
                        <a:pt x="82" y="142"/>
                      </a:cubicBezTo>
                      <a:cubicBezTo>
                        <a:pt x="83" y="142"/>
                        <a:pt x="84" y="142"/>
                        <a:pt x="85" y="143"/>
                      </a:cubicBezTo>
                      <a:cubicBezTo>
                        <a:pt x="86" y="143"/>
                        <a:pt x="87" y="143"/>
                        <a:pt x="87" y="143"/>
                      </a:cubicBezTo>
                      <a:cubicBezTo>
                        <a:pt x="88" y="143"/>
                        <a:pt x="88" y="141"/>
                        <a:pt x="89" y="140"/>
                      </a:cubicBezTo>
                      <a:cubicBezTo>
                        <a:pt x="89" y="140"/>
                        <a:pt x="89" y="140"/>
                        <a:pt x="89" y="140"/>
                      </a:cubicBezTo>
                      <a:cubicBezTo>
                        <a:pt x="89" y="139"/>
                        <a:pt x="87" y="135"/>
                        <a:pt x="85" y="132"/>
                      </a:cubicBezTo>
                      <a:cubicBezTo>
                        <a:pt x="84" y="131"/>
                        <a:pt x="82" y="130"/>
                        <a:pt x="80" y="129"/>
                      </a:cubicBezTo>
                      <a:cubicBezTo>
                        <a:pt x="79" y="129"/>
                        <a:pt x="79" y="129"/>
                        <a:pt x="79" y="129"/>
                      </a:cubicBezTo>
                      <a:cubicBezTo>
                        <a:pt x="79" y="129"/>
                        <a:pt x="79" y="129"/>
                        <a:pt x="79" y="130"/>
                      </a:cubicBezTo>
                      <a:cubicBezTo>
                        <a:pt x="79" y="130"/>
                        <a:pt x="78" y="130"/>
                        <a:pt x="78" y="131"/>
                      </a:cubicBezTo>
                      <a:cubicBezTo>
                        <a:pt x="78" y="131"/>
                        <a:pt x="77" y="132"/>
                        <a:pt x="75" y="132"/>
                      </a:cubicBezTo>
                      <a:cubicBezTo>
                        <a:pt x="73" y="132"/>
                        <a:pt x="70" y="131"/>
                        <a:pt x="69" y="130"/>
                      </a:cubicBezTo>
                      <a:cubicBezTo>
                        <a:pt x="67" y="129"/>
                        <a:pt x="56" y="118"/>
                        <a:pt x="55" y="115"/>
                      </a:cubicBezTo>
                      <a:cubicBezTo>
                        <a:pt x="53" y="112"/>
                        <a:pt x="52" y="108"/>
                        <a:pt x="51" y="104"/>
                      </a:cubicBezTo>
                      <a:cubicBezTo>
                        <a:pt x="50" y="98"/>
                        <a:pt x="53" y="97"/>
                        <a:pt x="56" y="97"/>
                      </a:cubicBezTo>
                      <a:cubicBezTo>
                        <a:pt x="59" y="96"/>
                        <a:pt x="63" y="100"/>
                        <a:pt x="65" y="103"/>
                      </a:cubicBezTo>
                      <a:cubicBezTo>
                        <a:pt x="65" y="104"/>
                        <a:pt x="70" y="110"/>
                        <a:pt x="72" y="114"/>
                      </a:cubicBezTo>
                      <a:cubicBezTo>
                        <a:pt x="72" y="114"/>
                        <a:pt x="73" y="114"/>
                        <a:pt x="74" y="114"/>
                      </a:cubicBezTo>
                      <a:cubicBezTo>
                        <a:pt x="76" y="114"/>
                        <a:pt x="78" y="113"/>
                        <a:pt x="79" y="113"/>
                      </a:cubicBezTo>
                      <a:cubicBezTo>
                        <a:pt x="79" y="112"/>
                        <a:pt x="80" y="112"/>
                        <a:pt x="81" y="112"/>
                      </a:cubicBezTo>
                      <a:cubicBezTo>
                        <a:pt x="85" y="112"/>
                        <a:pt x="92" y="116"/>
                        <a:pt x="93" y="117"/>
                      </a:cubicBezTo>
                      <a:cubicBezTo>
                        <a:pt x="93" y="117"/>
                        <a:pt x="94" y="117"/>
                        <a:pt x="94" y="118"/>
                      </a:cubicBezTo>
                      <a:cubicBezTo>
                        <a:pt x="96" y="124"/>
                        <a:pt x="96" y="124"/>
                        <a:pt x="96" y="124"/>
                      </a:cubicBezTo>
                      <a:cubicBezTo>
                        <a:pt x="98" y="126"/>
                        <a:pt x="106" y="132"/>
                        <a:pt x="108" y="134"/>
                      </a:cubicBezTo>
                      <a:cubicBezTo>
                        <a:pt x="111" y="135"/>
                        <a:pt x="111" y="141"/>
                        <a:pt x="109" y="156"/>
                      </a:cubicBezTo>
                      <a:cubicBezTo>
                        <a:pt x="109" y="158"/>
                        <a:pt x="109" y="159"/>
                        <a:pt x="109" y="159"/>
                      </a:cubicBezTo>
                      <a:cubicBezTo>
                        <a:pt x="109" y="161"/>
                        <a:pt x="109" y="165"/>
                        <a:pt x="107" y="169"/>
                      </a:cubicBezTo>
                      <a:cubicBezTo>
                        <a:pt x="106" y="170"/>
                        <a:pt x="105" y="170"/>
                        <a:pt x="104" y="170"/>
                      </a:cubicBezTo>
                      <a:cubicBezTo>
                        <a:pt x="102" y="170"/>
                        <a:pt x="101" y="168"/>
                        <a:pt x="99" y="161"/>
                      </a:cubicBezTo>
                      <a:cubicBezTo>
                        <a:pt x="98" y="161"/>
                        <a:pt x="98" y="162"/>
                        <a:pt x="97" y="162"/>
                      </a:cubicBezTo>
                      <a:cubicBezTo>
                        <a:pt x="96" y="163"/>
                        <a:pt x="96" y="163"/>
                        <a:pt x="95" y="164"/>
                      </a:cubicBezTo>
                      <a:cubicBezTo>
                        <a:pt x="93" y="165"/>
                        <a:pt x="85" y="175"/>
                        <a:pt x="84" y="178"/>
                      </a:cubicBezTo>
                      <a:cubicBezTo>
                        <a:pt x="83" y="181"/>
                        <a:pt x="75" y="191"/>
                        <a:pt x="72" y="193"/>
                      </a:cubicBezTo>
                      <a:cubicBezTo>
                        <a:pt x="70" y="194"/>
                        <a:pt x="70" y="194"/>
                        <a:pt x="70" y="195"/>
                      </a:cubicBezTo>
                      <a:cubicBezTo>
                        <a:pt x="70" y="195"/>
                        <a:pt x="70" y="196"/>
                        <a:pt x="70" y="196"/>
                      </a:cubicBezTo>
                      <a:cubicBezTo>
                        <a:pt x="69" y="200"/>
                        <a:pt x="67" y="201"/>
                        <a:pt x="63" y="200"/>
                      </a:cubicBezTo>
                      <a:cubicBezTo>
                        <a:pt x="62" y="200"/>
                        <a:pt x="62" y="200"/>
                        <a:pt x="61" y="202"/>
                      </a:cubicBezTo>
                      <a:cubicBezTo>
                        <a:pt x="60" y="203"/>
                        <a:pt x="60" y="203"/>
                        <a:pt x="59" y="204"/>
                      </a:cubicBezTo>
                      <a:cubicBezTo>
                        <a:pt x="58" y="205"/>
                        <a:pt x="57" y="205"/>
                        <a:pt x="57" y="205"/>
                      </a:cubicBezTo>
                      <a:cubicBezTo>
                        <a:pt x="54" y="205"/>
                        <a:pt x="54" y="202"/>
                        <a:pt x="53" y="199"/>
                      </a:cubicBezTo>
                      <a:cubicBezTo>
                        <a:pt x="53" y="198"/>
                        <a:pt x="52" y="197"/>
                        <a:pt x="52" y="196"/>
                      </a:cubicBezTo>
                      <a:cubicBezTo>
                        <a:pt x="52" y="195"/>
                        <a:pt x="48" y="191"/>
                        <a:pt x="43" y="183"/>
                      </a:cubicBezTo>
                      <a:cubicBezTo>
                        <a:pt x="42" y="182"/>
                        <a:pt x="42" y="182"/>
                        <a:pt x="42" y="182"/>
                      </a:cubicBezTo>
                      <a:cubicBezTo>
                        <a:pt x="41" y="181"/>
                        <a:pt x="41" y="180"/>
                        <a:pt x="41" y="179"/>
                      </a:cubicBezTo>
                      <a:cubicBezTo>
                        <a:pt x="42" y="177"/>
                        <a:pt x="44" y="176"/>
                        <a:pt x="46" y="174"/>
                      </a:cubicBezTo>
                      <a:cubicBezTo>
                        <a:pt x="47" y="174"/>
                        <a:pt x="47" y="174"/>
                        <a:pt x="47" y="174"/>
                      </a:cubicBezTo>
                      <a:cubicBezTo>
                        <a:pt x="48" y="173"/>
                        <a:pt x="51" y="174"/>
                        <a:pt x="54" y="174"/>
                      </a:cubicBezTo>
                      <a:cubicBezTo>
                        <a:pt x="55" y="175"/>
                        <a:pt x="56" y="175"/>
                        <a:pt x="56" y="175"/>
                      </a:cubicBezTo>
                      <a:cubicBezTo>
                        <a:pt x="62" y="175"/>
                        <a:pt x="66" y="175"/>
                        <a:pt x="67" y="174"/>
                      </a:cubicBezTo>
                      <a:cubicBezTo>
                        <a:pt x="68" y="174"/>
                        <a:pt x="69" y="172"/>
                        <a:pt x="69" y="170"/>
                      </a:cubicBezTo>
                      <a:cubicBezTo>
                        <a:pt x="69" y="169"/>
                        <a:pt x="69" y="168"/>
                        <a:pt x="68" y="166"/>
                      </a:cubicBezTo>
                      <a:cubicBezTo>
                        <a:pt x="68" y="165"/>
                        <a:pt x="68" y="164"/>
                        <a:pt x="68" y="163"/>
                      </a:cubicBezTo>
                      <a:cubicBezTo>
                        <a:pt x="67" y="161"/>
                        <a:pt x="67" y="158"/>
                        <a:pt x="67" y="156"/>
                      </a:cubicBezTo>
                      <a:cubicBezTo>
                        <a:pt x="28" y="151"/>
                        <a:pt x="28" y="151"/>
                        <a:pt x="28" y="151"/>
                      </a:cubicBezTo>
                      <a:cubicBezTo>
                        <a:pt x="27" y="166"/>
                        <a:pt x="26" y="185"/>
                        <a:pt x="28" y="188"/>
                      </a:cubicBezTo>
                      <a:cubicBezTo>
                        <a:pt x="30" y="191"/>
                        <a:pt x="32" y="199"/>
                        <a:pt x="34" y="205"/>
                      </a:cubicBezTo>
                      <a:cubicBezTo>
                        <a:pt x="34" y="205"/>
                        <a:pt x="38" y="202"/>
                        <a:pt x="43" y="207"/>
                      </a:cubicBezTo>
                      <a:cubicBezTo>
                        <a:pt x="49" y="212"/>
                        <a:pt x="48" y="218"/>
                        <a:pt x="53" y="2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58" name="Freeform 294"/>
                <p:cNvSpPr>
                  <a:spLocks/>
                </p:cNvSpPr>
                <p:nvPr/>
              </p:nvSpPr>
              <p:spPr bwMode="auto">
                <a:xfrm>
                  <a:off x="3456005" y="9229525"/>
                  <a:ext cx="829157" cy="935789"/>
                </a:xfrm>
                <a:custGeom>
                  <a:avLst/>
                  <a:gdLst>
                    <a:gd name="T0" fmla="*/ 14 w 225"/>
                    <a:gd name="T1" fmla="*/ 73 h 254"/>
                    <a:gd name="T2" fmla="*/ 38 w 225"/>
                    <a:gd name="T3" fmla="*/ 85 h 254"/>
                    <a:gd name="T4" fmla="*/ 16 w 225"/>
                    <a:gd name="T5" fmla="*/ 93 h 254"/>
                    <a:gd name="T6" fmla="*/ 8 w 225"/>
                    <a:gd name="T7" fmla="*/ 91 h 254"/>
                    <a:gd name="T8" fmla="*/ 11 w 225"/>
                    <a:gd name="T9" fmla="*/ 112 h 254"/>
                    <a:gd name="T10" fmla="*/ 13 w 225"/>
                    <a:gd name="T11" fmla="*/ 111 h 254"/>
                    <a:gd name="T12" fmla="*/ 35 w 225"/>
                    <a:gd name="T13" fmla="*/ 122 h 254"/>
                    <a:gd name="T14" fmla="*/ 42 w 225"/>
                    <a:gd name="T15" fmla="*/ 129 h 254"/>
                    <a:gd name="T16" fmla="*/ 44 w 225"/>
                    <a:gd name="T17" fmla="*/ 137 h 254"/>
                    <a:gd name="T18" fmla="*/ 40 w 225"/>
                    <a:gd name="T19" fmla="*/ 138 h 254"/>
                    <a:gd name="T20" fmla="*/ 39 w 225"/>
                    <a:gd name="T21" fmla="*/ 151 h 254"/>
                    <a:gd name="T22" fmla="*/ 32 w 225"/>
                    <a:gd name="T23" fmla="*/ 157 h 254"/>
                    <a:gd name="T24" fmla="*/ 40 w 225"/>
                    <a:gd name="T25" fmla="*/ 167 h 254"/>
                    <a:gd name="T26" fmla="*/ 46 w 225"/>
                    <a:gd name="T27" fmla="*/ 175 h 254"/>
                    <a:gd name="T28" fmla="*/ 54 w 225"/>
                    <a:gd name="T29" fmla="*/ 180 h 254"/>
                    <a:gd name="T30" fmla="*/ 56 w 225"/>
                    <a:gd name="T31" fmla="*/ 188 h 254"/>
                    <a:gd name="T32" fmla="*/ 51 w 225"/>
                    <a:gd name="T33" fmla="*/ 192 h 254"/>
                    <a:gd name="T34" fmla="*/ 60 w 225"/>
                    <a:gd name="T35" fmla="*/ 206 h 254"/>
                    <a:gd name="T36" fmla="*/ 63 w 225"/>
                    <a:gd name="T37" fmla="*/ 211 h 254"/>
                    <a:gd name="T38" fmla="*/ 72 w 225"/>
                    <a:gd name="T39" fmla="*/ 203 h 254"/>
                    <a:gd name="T40" fmla="*/ 84 w 225"/>
                    <a:gd name="T41" fmla="*/ 207 h 254"/>
                    <a:gd name="T42" fmla="*/ 96 w 225"/>
                    <a:gd name="T43" fmla="*/ 197 h 254"/>
                    <a:gd name="T44" fmla="*/ 106 w 225"/>
                    <a:gd name="T45" fmla="*/ 195 h 254"/>
                    <a:gd name="T46" fmla="*/ 111 w 225"/>
                    <a:gd name="T47" fmla="*/ 208 h 254"/>
                    <a:gd name="T48" fmla="*/ 114 w 225"/>
                    <a:gd name="T49" fmla="*/ 220 h 254"/>
                    <a:gd name="T50" fmla="*/ 129 w 225"/>
                    <a:gd name="T51" fmla="*/ 241 h 254"/>
                    <a:gd name="T52" fmla="*/ 138 w 225"/>
                    <a:gd name="T53" fmla="*/ 253 h 254"/>
                    <a:gd name="T54" fmla="*/ 144 w 225"/>
                    <a:gd name="T55" fmla="*/ 251 h 254"/>
                    <a:gd name="T56" fmla="*/ 154 w 225"/>
                    <a:gd name="T57" fmla="*/ 251 h 254"/>
                    <a:gd name="T58" fmla="*/ 166 w 225"/>
                    <a:gd name="T59" fmla="*/ 238 h 254"/>
                    <a:gd name="T60" fmla="*/ 185 w 225"/>
                    <a:gd name="T61" fmla="*/ 236 h 254"/>
                    <a:gd name="T62" fmla="*/ 196 w 225"/>
                    <a:gd name="T63" fmla="*/ 228 h 254"/>
                    <a:gd name="T64" fmla="*/ 202 w 225"/>
                    <a:gd name="T65" fmla="*/ 216 h 254"/>
                    <a:gd name="T66" fmla="*/ 204 w 225"/>
                    <a:gd name="T67" fmla="*/ 206 h 254"/>
                    <a:gd name="T68" fmla="*/ 187 w 225"/>
                    <a:gd name="T69" fmla="*/ 209 h 254"/>
                    <a:gd name="T70" fmla="*/ 184 w 225"/>
                    <a:gd name="T71" fmla="*/ 194 h 254"/>
                    <a:gd name="T72" fmla="*/ 167 w 225"/>
                    <a:gd name="T73" fmla="*/ 167 h 254"/>
                    <a:gd name="T74" fmla="*/ 171 w 225"/>
                    <a:gd name="T75" fmla="*/ 154 h 254"/>
                    <a:gd name="T76" fmla="*/ 162 w 225"/>
                    <a:gd name="T77" fmla="*/ 137 h 254"/>
                    <a:gd name="T78" fmla="*/ 156 w 225"/>
                    <a:gd name="T79" fmla="*/ 130 h 254"/>
                    <a:gd name="T80" fmla="*/ 162 w 225"/>
                    <a:gd name="T81" fmla="*/ 120 h 254"/>
                    <a:gd name="T82" fmla="*/ 174 w 225"/>
                    <a:gd name="T83" fmla="*/ 107 h 254"/>
                    <a:gd name="T84" fmla="*/ 187 w 225"/>
                    <a:gd name="T85" fmla="*/ 112 h 254"/>
                    <a:gd name="T86" fmla="*/ 200 w 225"/>
                    <a:gd name="T87" fmla="*/ 112 h 254"/>
                    <a:gd name="T88" fmla="*/ 209 w 225"/>
                    <a:gd name="T89" fmla="*/ 95 h 254"/>
                    <a:gd name="T90" fmla="*/ 217 w 225"/>
                    <a:gd name="T91" fmla="*/ 55 h 254"/>
                    <a:gd name="T92" fmla="*/ 225 w 225"/>
                    <a:gd name="T93" fmla="*/ 38 h 254"/>
                    <a:gd name="T94" fmla="*/ 214 w 225"/>
                    <a:gd name="T95" fmla="*/ 16 h 254"/>
                    <a:gd name="T96" fmla="*/ 200 w 225"/>
                    <a:gd name="T97" fmla="*/ 16 h 254"/>
                    <a:gd name="T98" fmla="*/ 182 w 225"/>
                    <a:gd name="T99" fmla="*/ 19 h 254"/>
                    <a:gd name="T100" fmla="*/ 163 w 225"/>
                    <a:gd name="T101" fmla="*/ 10 h 254"/>
                    <a:gd name="T102" fmla="*/ 158 w 225"/>
                    <a:gd name="T103" fmla="*/ 0 h 254"/>
                    <a:gd name="T104" fmla="*/ 150 w 225"/>
                    <a:gd name="T105" fmla="*/ 17 h 254"/>
                    <a:gd name="T106" fmla="*/ 123 w 225"/>
                    <a:gd name="T107" fmla="*/ 32 h 254"/>
                    <a:gd name="T108" fmla="*/ 105 w 225"/>
                    <a:gd name="T109" fmla="*/ 42 h 254"/>
                    <a:gd name="T110" fmla="*/ 88 w 225"/>
                    <a:gd name="T111" fmla="*/ 71 h 254"/>
                    <a:gd name="T112" fmla="*/ 53 w 225"/>
                    <a:gd name="T113" fmla="*/ 49 h 254"/>
                    <a:gd name="T114" fmla="*/ 25 w 225"/>
                    <a:gd name="T115" fmla="*/ 49 h 254"/>
                    <a:gd name="T116" fmla="*/ 3 w 225"/>
                    <a:gd name="T117" fmla="*/ 66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25" h="254">
                      <a:moveTo>
                        <a:pt x="3" y="66"/>
                      </a:moveTo>
                      <a:cubicBezTo>
                        <a:pt x="7" y="67"/>
                        <a:pt x="11" y="70"/>
                        <a:pt x="14" y="73"/>
                      </a:cubicBezTo>
                      <a:cubicBezTo>
                        <a:pt x="17" y="77"/>
                        <a:pt x="20" y="77"/>
                        <a:pt x="24" y="78"/>
                      </a:cubicBezTo>
                      <a:cubicBezTo>
                        <a:pt x="28" y="80"/>
                        <a:pt x="39" y="82"/>
                        <a:pt x="38" y="85"/>
                      </a:cubicBezTo>
                      <a:cubicBezTo>
                        <a:pt x="36" y="88"/>
                        <a:pt x="37" y="99"/>
                        <a:pt x="33" y="99"/>
                      </a:cubicBezTo>
                      <a:cubicBezTo>
                        <a:pt x="29" y="98"/>
                        <a:pt x="21" y="94"/>
                        <a:pt x="16" y="93"/>
                      </a:cubicBezTo>
                      <a:cubicBezTo>
                        <a:pt x="14" y="93"/>
                        <a:pt x="11" y="92"/>
                        <a:pt x="8" y="91"/>
                      </a:cubicBezTo>
                      <a:cubicBezTo>
                        <a:pt x="8" y="91"/>
                        <a:pt x="8" y="91"/>
                        <a:pt x="8" y="91"/>
                      </a:cubicBezTo>
                      <a:cubicBezTo>
                        <a:pt x="7" y="98"/>
                        <a:pt x="6" y="105"/>
                        <a:pt x="6" y="107"/>
                      </a:cubicBezTo>
                      <a:cubicBezTo>
                        <a:pt x="7" y="109"/>
                        <a:pt x="10" y="112"/>
                        <a:pt x="11" y="112"/>
                      </a:cubicBezTo>
                      <a:cubicBezTo>
                        <a:pt x="11" y="112"/>
                        <a:pt x="11" y="112"/>
                        <a:pt x="11" y="112"/>
                      </a:cubicBezTo>
                      <a:cubicBezTo>
                        <a:pt x="12" y="112"/>
                        <a:pt x="13" y="111"/>
                        <a:pt x="13" y="111"/>
                      </a:cubicBezTo>
                      <a:cubicBezTo>
                        <a:pt x="16" y="109"/>
                        <a:pt x="20" y="107"/>
                        <a:pt x="22" y="110"/>
                      </a:cubicBezTo>
                      <a:cubicBezTo>
                        <a:pt x="23" y="111"/>
                        <a:pt x="30" y="118"/>
                        <a:pt x="35" y="122"/>
                      </a:cubicBezTo>
                      <a:cubicBezTo>
                        <a:pt x="38" y="125"/>
                        <a:pt x="40" y="127"/>
                        <a:pt x="40" y="128"/>
                      </a:cubicBezTo>
                      <a:cubicBezTo>
                        <a:pt x="41" y="128"/>
                        <a:pt x="42" y="129"/>
                        <a:pt x="42" y="129"/>
                      </a:cubicBezTo>
                      <a:cubicBezTo>
                        <a:pt x="45" y="131"/>
                        <a:pt x="47" y="133"/>
                        <a:pt x="47" y="135"/>
                      </a:cubicBezTo>
                      <a:cubicBezTo>
                        <a:pt x="47" y="136"/>
                        <a:pt x="46" y="137"/>
                        <a:pt x="44" y="137"/>
                      </a:cubicBezTo>
                      <a:cubicBezTo>
                        <a:pt x="42" y="138"/>
                        <a:pt x="41" y="138"/>
                        <a:pt x="40" y="138"/>
                      </a:cubicBezTo>
                      <a:cubicBezTo>
                        <a:pt x="40" y="138"/>
                        <a:pt x="40" y="138"/>
                        <a:pt x="40" y="138"/>
                      </a:cubicBezTo>
                      <a:cubicBezTo>
                        <a:pt x="40" y="140"/>
                        <a:pt x="40" y="141"/>
                        <a:pt x="41" y="143"/>
                      </a:cubicBezTo>
                      <a:cubicBezTo>
                        <a:pt x="42" y="146"/>
                        <a:pt x="43" y="150"/>
                        <a:pt x="39" y="151"/>
                      </a:cubicBezTo>
                      <a:cubicBezTo>
                        <a:pt x="36" y="152"/>
                        <a:pt x="33" y="154"/>
                        <a:pt x="32" y="156"/>
                      </a:cubicBezTo>
                      <a:cubicBezTo>
                        <a:pt x="32" y="157"/>
                        <a:pt x="32" y="157"/>
                        <a:pt x="32" y="157"/>
                      </a:cubicBezTo>
                      <a:cubicBezTo>
                        <a:pt x="33" y="159"/>
                        <a:pt x="35" y="161"/>
                        <a:pt x="36" y="162"/>
                      </a:cubicBezTo>
                      <a:cubicBezTo>
                        <a:pt x="38" y="164"/>
                        <a:pt x="39" y="165"/>
                        <a:pt x="40" y="167"/>
                      </a:cubicBezTo>
                      <a:cubicBezTo>
                        <a:pt x="41" y="170"/>
                        <a:pt x="41" y="171"/>
                        <a:pt x="44" y="173"/>
                      </a:cubicBezTo>
                      <a:cubicBezTo>
                        <a:pt x="45" y="173"/>
                        <a:pt x="46" y="174"/>
                        <a:pt x="46" y="175"/>
                      </a:cubicBezTo>
                      <a:cubicBezTo>
                        <a:pt x="49" y="176"/>
                        <a:pt x="51" y="177"/>
                        <a:pt x="52" y="179"/>
                      </a:cubicBezTo>
                      <a:cubicBezTo>
                        <a:pt x="52" y="179"/>
                        <a:pt x="53" y="180"/>
                        <a:pt x="54" y="180"/>
                      </a:cubicBezTo>
                      <a:cubicBezTo>
                        <a:pt x="56" y="182"/>
                        <a:pt x="58" y="183"/>
                        <a:pt x="58" y="185"/>
                      </a:cubicBezTo>
                      <a:cubicBezTo>
                        <a:pt x="58" y="186"/>
                        <a:pt x="57" y="187"/>
                        <a:pt x="56" y="188"/>
                      </a:cubicBezTo>
                      <a:cubicBezTo>
                        <a:pt x="55" y="188"/>
                        <a:pt x="55" y="188"/>
                        <a:pt x="55" y="188"/>
                      </a:cubicBezTo>
                      <a:cubicBezTo>
                        <a:pt x="52" y="189"/>
                        <a:pt x="51" y="190"/>
                        <a:pt x="51" y="192"/>
                      </a:cubicBezTo>
                      <a:cubicBezTo>
                        <a:pt x="52" y="195"/>
                        <a:pt x="51" y="201"/>
                        <a:pt x="51" y="205"/>
                      </a:cubicBezTo>
                      <a:cubicBezTo>
                        <a:pt x="54" y="204"/>
                        <a:pt x="58" y="204"/>
                        <a:pt x="60" y="206"/>
                      </a:cubicBezTo>
                      <a:cubicBezTo>
                        <a:pt x="61" y="207"/>
                        <a:pt x="61" y="208"/>
                        <a:pt x="62" y="209"/>
                      </a:cubicBezTo>
                      <a:cubicBezTo>
                        <a:pt x="62" y="210"/>
                        <a:pt x="63" y="210"/>
                        <a:pt x="63" y="211"/>
                      </a:cubicBezTo>
                      <a:cubicBezTo>
                        <a:pt x="70" y="204"/>
                        <a:pt x="70" y="204"/>
                        <a:pt x="70" y="204"/>
                      </a:cubicBezTo>
                      <a:cubicBezTo>
                        <a:pt x="70" y="203"/>
                        <a:pt x="71" y="203"/>
                        <a:pt x="72" y="203"/>
                      </a:cubicBezTo>
                      <a:cubicBezTo>
                        <a:pt x="75" y="205"/>
                        <a:pt x="75" y="205"/>
                        <a:pt x="75" y="205"/>
                      </a:cubicBezTo>
                      <a:cubicBezTo>
                        <a:pt x="79" y="206"/>
                        <a:pt x="83" y="207"/>
                        <a:pt x="84" y="207"/>
                      </a:cubicBezTo>
                      <a:cubicBezTo>
                        <a:pt x="91" y="207"/>
                        <a:pt x="93" y="207"/>
                        <a:pt x="93" y="207"/>
                      </a:cubicBezTo>
                      <a:cubicBezTo>
                        <a:pt x="94" y="206"/>
                        <a:pt x="96" y="201"/>
                        <a:pt x="96" y="197"/>
                      </a:cubicBezTo>
                      <a:cubicBezTo>
                        <a:pt x="96" y="195"/>
                        <a:pt x="97" y="194"/>
                        <a:pt x="98" y="194"/>
                      </a:cubicBezTo>
                      <a:cubicBezTo>
                        <a:pt x="100" y="193"/>
                        <a:pt x="103" y="194"/>
                        <a:pt x="106" y="195"/>
                      </a:cubicBezTo>
                      <a:cubicBezTo>
                        <a:pt x="107" y="196"/>
                        <a:pt x="107" y="196"/>
                        <a:pt x="107" y="196"/>
                      </a:cubicBezTo>
                      <a:cubicBezTo>
                        <a:pt x="111" y="197"/>
                        <a:pt x="111" y="204"/>
                        <a:pt x="111" y="208"/>
                      </a:cubicBezTo>
                      <a:cubicBezTo>
                        <a:pt x="111" y="209"/>
                        <a:pt x="111" y="210"/>
                        <a:pt x="111" y="210"/>
                      </a:cubicBezTo>
                      <a:cubicBezTo>
                        <a:pt x="111" y="213"/>
                        <a:pt x="112" y="218"/>
                        <a:pt x="114" y="220"/>
                      </a:cubicBezTo>
                      <a:cubicBezTo>
                        <a:pt x="116" y="222"/>
                        <a:pt x="120" y="223"/>
                        <a:pt x="122" y="223"/>
                      </a:cubicBezTo>
                      <a:cubicBezTo>
                        <a:pt x="124" y="223"/>
                        <a:pt x="126" y="226"/>
                        <a:pt x="129" y="241"/>
                      </a:cubicBezTo>
                      <a:cubicBezTo>
                        <a:pt x="129" y="243"/>
                        <a:pt x="130" y="245"/>
                        <a:pt x="130" y="246"/>
                      </a:cubicBezTo>
                      <a:cubicBezTo>
                        <a:pt x="131" y="248"/>
                        <a:pt x="135" y="252"/>
                        <a:pt x="138" y="253"/>
                      </a:cubicBezTo>
                      <a:cubicBezTo>
                        <a:pt x="140" y="254"/>
                        <a:pt x="140" y="254"/>
                        <a:pt x="143" y="251"/>
                      </a:cubicBezTo>
                      <a:cubicBezTo>
                        <a:pt x="144" y="251"/>
                        <a:pt x="144" y="251"/>
                        <a:pt x="144" y="251"/>
                      </a:cubicBezTo>
                      <a:cubicBezTo>
                        <a:pt x="147" y="247"/>
                        <a:pt x="150" y="249"/>
                        <a:pt x="152" y="250"/>
                      </a:cubicBezTo>
                      <a:cubicBezTo>
                        <a:pt x="153" y="251"/>
                        <a:pt x="154" y="251"/>
                        <a:pt x="154" y="251"/>
                      </a:cubicBezTo>
                      <a:cubicBezTo>
                        <a:pt x="155" y="251"/>
                        <a:pt x="158" y="249"/>
                        <a:pt x="165" y="239"/>
                      </a:cubicBezTo>
                      <a:cubicBezTo>
                        <a:pt x="166" y="239"/>
                        <a:pt x="166" y="238"/>
                        <a:pt x="166" y="238"/>
                      </a:cubicBezTo>
                      <a:cubicBezTo>
                        <a:pt x="168" y="235"/>
                        <a:pt x="172" y="235"/>
                        <a:pt x="179" y="236"/>
                      </a:cubicBezTo>
                      <a:cubicBezTo>
                        <a:pt x="181" y="236"/>
                        <a:pt x="183" y="236"/>
                        <a:pt x="185" y="236"/>
                      </a:cubicBezTo>
                      <a:cubicBezTo>
                        <a:pt x="187" y="236"/>
                        <a:pt x="190" y="233"/>
                        <a:pt x="193" y="231"/>
                      </a:cubicBezTo>
                      <a:cubicBezTo>
                        <a:pt x="194" y="230"/>
                        <a:pt x="195" y="229"/>
                        <a:pt x="196" y="228"/>
                      </a:cubicBezTo>
                      <a:cubicBezTo>
                        <a:pt x="197" y="228"/>
                        <a:pt x="199" y="224"/>
                        <a:pt x="199" y="222"/>
                      </a:cubicBezTo>
                      <a:cubicBezTo>
                        <a:pt x="201" y="219"/>
                        <a:pt x="201" y="217"/>
                        <a:pt x="202" y="216"/>
                      </a:cubicBezTo>
                      <a:cubicBezTo>
                        <a:pt x="204" y="215"/>
                        <a:pt x="204" y="211"/>
                        <a:pt x="204" y="208"/>
                      </a:cubicBezTo>
                      <a:cubicBezTo>
                        <a:pt x="204" y="207"/>
                        <a:pt x="204" y="207"/>
                        <a:pt x="204" y="206"/>
                      </a:cubicBezTo>
                      <a:cubicBezTo>
                        <a:pt x="203" y="206"/>
                        <a:pt x="200" y="208"/>
                        <a:pt x="198" y="209"/>
                      </a:cubicBezTo>
                      <a:cubicBezTo>
                        <a:pt x="195" y="211"/>
                        <a:pt x="190" y="210"/>
                        <a:pt x="187" y="209"/>
                      </a:cubicBezTo>
                      <a:cubicBezTo>
                        <a:pt x="183" y="208"/>
                        <a:pt x="184" y="202"/>
                        <a:pt x="184" y="197"/>
                      </a:cubicBezTo>
                      <a:cubicBezTo>
                        <a:pt x="184" y="196"/>
                        <a:pt x="184" y="195"/>
                        <a:pt x="184" y="194"/>
                      </a:cubicBezTo>
                      <a:cubicBezTo>
                        <a:pt x="182" y="192"/>
                        <a:pt x="172" y="182"/>
                        <a:pt x="170" y="180"/>
                      </a:cubicBezTo>
                      <a:cubicBezTo>
                        <a:pt x="169" y="178"/>
                        <a:pt x="168" y="174"/>
                        <a:pt x="167" y="167"/>
                      </a:cubicBezTo>
                      <a:cubicBezTo>
                        <a:pt x="167" y="166"/>
                        <a:pt x="167" y="165"/>
                        <a:pt x="167" y="165"/>
                      </a:cubicBezTo>
                      <a:cubicBezTo>
                        <a:pt x="166" y="161"/>
                        <a:pt x="170" y="156"/>
                        <a:pt x="171" y="154"/>
                      </a:cubicBezTo>
                      <a:cubicBezTo>
                        <a:pt x="172" y="153"/>
                        <a:pt x="172" y="148"/>
                        <a:pt x="171" y="142"/>
                      </a:cubicBezTo>
                      <a:cubicBezTo>
                        <a:pt x="170" y="141"/>
                        <a:pt x="165" y="138"/>
                        <a:pt x="162" y="137"/>
                      </a:cubicBezTo>
                      <a:cubicBezTo>
                        <a:pt x="160" y="135"/>
                        <a:pt x="158" y="134"/>
                        <a:pt x="157" y="133"/>
                      </a:cubicBezTo>
                      <a:cubicBezTo>
                        <a:pt x="156" y="132"/>
                        <a:pt x="156" y="131"/>
                        <a:pt x="156" y="130"/>
                      </a:cubicBezTo>
                      <a:cubicBezTo>
                        <a:pt x="156" y="127"/>
                        <a:pt x="158" y="125"/>
                        <a:pt x="161" y="122"/>
                      </a:cubicBezTo>
                      <a:cubicBezTo>
                        <a:pt x="161" y="121"/>
                        <a:pt x="162" y="121"/>
                        <a:pt x="162" y="120"/>
                      </a:cubicBezTo>
                      <a:cubicBezTo>
                        <a:pt x="163" y="119"/>
                        <a:pt x="164" y="115"/>
                        <a:pt x="164" y="113"/>
                      </a:cubicBezTo>
                      <a:cubicBezTo>
                        <a:pt x="164" y="110"/>
                        <a:pt x="168" y="109"/>
                        <a:pt x="174" y="107"/>
                      </a:cubicBezTo>
                      <a:cubicBezTo>
                        <a:pt x="175" y="107"/>
                        <a:pt x="176" y="106"/>
                        <a:pt x="177" y="106"/>
                      </a:cubicBezTo>
                      <a:cubicBezTo>
                        <a:pt x="180" y="105"/>
                        <a:pt x="183" y="108"/>
                        <a:pt x="187" y="112"/>
                      </a:cubicBezTo>
                      <a:cubicBezTo>
                        <a:pt x="188" y="113"/>
                        <a:pt x="189" y="115"/>
                        <a:pt x="189" y="115"/>
                      </a:cubicBezTo>
                      <a:cubicBezTo>
                        <a:pt x="191" y="115"/>
                        <a:pt x="198" y="114"/>
                        <a:pt x="200" y="112"/>
                      </a:cubicBezTo>
                      <a:cubicBezTo>
                        <a:pt x="200" y="112"/>
                        <a:pt x="203" y="108"/>
                        <a:pt x="208" y="96"/>
                      </a:cubicBezTo>
                      <a:cubicBezTo>
                        <a:pt x="209" y="95"/>
                        <a:pt x="209" y="95"/>
                        <a:pt x="209" y="95"/>
                      </a:cubicBezTo>
                      <a:cubicBezTo>
                        <a:pt x="210" y="92"/>
                        <a:pt x="206" y="76"/>
                        <a:pt x="205" y="73"/>
                      </a:cubicBezTo>
                      <a:cubicBezTo>
                        <a:pt x="204" y="70"/>
                        <a:pt x="206" y="66"/>
                        <a:pt x="217" y="55"/>
                      </a:cubicBezTo>
                      <a:cubicBezTo>
                        <a:pt x="218" y="54"/>
                        <a:pt x="220" y="53"/>
                        <a:pt x="220" y="52"/>
                      </a:cubicBezTo>
                      <a:cubicBezTo>
                        <a:pt x="221" y="51"/>
                        <a:pt x="224" y="41"/>
                        <a:pt x="225" y="38"/>
                      </a:cubicBezTo>
                      <a:cubicBezTo>
                        <a:pt x="225" y="37"/>
                        <a:pt x="219" y="28"/>
                        <a:pt x="216" y="25"/>
                      </a:cubicBezTo>
                      <a:cubicBezTo>
                        <a:pt x="215" y="23"/>
                        <a:pt x="214" y="18"/>
                        <a:pt x="214" y="16"/>
                      </a:cubicBezTo>
                      <a:cubicBezTo>
                        <a:pt x="213" y="16"/>
                        <a:pt x="211" y="16"/>
                        <a:pt x="209" y="16"/>
                      </a:cubicBezTo>
                      <a:cubicBezTo>
                        <a:pt x="206" y="15"/>
                        <a:pt x="201" y="15"/>
                        <a:pt x="200" y="16"/>
                      </a:cubicBezTo>
                      <a:cubicBezTo>
                        <a:pt x="198" y="19"/>
                        <a:pt x="191" y="22"/>
                        <a:pt x="188" y="22"/>
                      </a:cubicBezTo>
                      <a:cubicBezTo>
                        <a:pt x="186" y="22"/>
                        <a:pt x="184" y="21"/>
                        <a:pt x="182" y="19"/>
                      </a:cubicBezTo>
                      <a:cubicBezTo>
                        <a:pt x="181" y="18"/>
                        <a:pt x="179" y="16"/>
                        <a:pt x="177" y="16"/>
                      </a:cubicBezTo>
                      <a:cubicBezTo>
                        <a:pt x="172" y="16"/>
                        <a:pt x="163" y="16"/>
                        <a:pt x="163" y="10"/>
                      </a:cubicBezTo>
                      <a:cubicBezTo>
                        <a:pt x="163" y="8"/>
                        <a:pt x="162" y="0"/>
                        <a:pt x="159" y="0"/>
                      </a:cubicBezTo>
                      <a:cubicBezTo>
                        <a:pt x="159" y="0"/>
                        <a:pt x="158" y="0"/>
                        <a:pt x="158" y="0"/>
                      </a:cubicBezTo>
                      <a:cubicBezTo>
                        <a:pt x="158" y="0"/>
                        <a:pt x="158" y="1"/>
                        <a:pt x="158" y="1"/>
                      </a:cubicBezTo>
                      <a:cubicBezTo>
                        <a:pt x="156" y="4"/>
                        <a:pt x="152" y="16"/>
                        <a:pt x="150" y="17"/>
                      </a:cubicBezTo>
                      <a:cubicBezTo>
                        <a:pt x="147" y="17"/>
                        <a:pt x="124" y="19"/>
                        <a:pt x="124" y="23"/>
                      </a:cubicBezTo>
                      <a:cubicBezTo>
                        <a:pt x="124" y="26"/>
                        <a:pt x="127" y="32"/>
                        <a:pt x="123" y="32"/>
                      </a:cubicBezTo>
                      <a:cubicBezTo>
                        <a:pt x="120" y="32"/>
                        <a:pt x="119" y="31"/>
                        <a:pt x="115" y="33"/>
                      </a:cubicBezTo>
                      <a:cubicBezTo>
                        <a:pt x="112" y="35"/>
                        <a:pt x="104" y="38"/>
                        <a:pt x="105" y="42"/>
                      </a:cubicBezTo>
                      <a:cubicBezTo>
                        <a:pt x="105" y="47"/>
                        <a:pt x="109" y="57"/>
                        <a:pt x="106" y="58"/>
                      </a:cubicBezTo>
                      <a:cubicBezTo>
                        <a:pt x="103" y="59"/>
                        <a:pt x="90" y="69"/>
                        <a:pt x="88" y="71"/>
                      </a:cubicBezTo>
                      <a:cubicBezTo>
                        <a:pt x="86" y="73"/>
                        <a:pt x="82" y="77"/>
                        <a:pt x="78" y="75"/>
                      </a:cubicBezTo>
                      <a:cubicBezTo>
                        <a:pt x="75" y="73"/>
                        <a:pt x="57" y="47"/>
                        <a:pt x="53" y="49"/>
                      </a:cubicBezTo>
                      <a:cubicBezTo>
                        <a:pt x="49" y="51"/>
                        <a:pt x="43" y="55"/>
                        <a:pt x="38" y="53"/>
                      </a:cubicBezTo>
                      <a:cubicBezTo>
                        <a:pt x="33" y="51"/>
                        <a:pt x="28" y="49"/>
                        <a:pt x="25" y="49"/>
                      </a:cubicBezTo>
                      <a:cubicBezTo>
                        <a:pt x="22" y="49"/>
                        <a:pt x="15" y="52"/>
                        <a:pt x="13" y="54"/>
                      </a:cubicBezTo>
                      <a:cubicBezTo>
                        <a:pt x="10" y="56"/>
                        <a:pt x="0" y="65"/>
                        <a:pt x="3" y="6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12405874" y="9957012"/>
                <a:ext cx="637161" cy="996867"/>
                <a:chOff x="3224356" y="9996173"/>
                <a:chExt cx="954174" cy="1492849"/>
              </a:xfrm>
              <a:grpFill/>
            </p:grpSpPr>
            <p:sp>
              <p:nvSpPr>
                <p:cNvPr id="45" name="Freeform 257"/>
                <p:cNvSpPr>
                  <a:spLocks/>
                </p:cNvSpPr>
                <p:nvPr/>
              </p:nvSpPr>
              <p:spPr bwMode="auto">
                <a:xfrm>
                  <a:off x="3485421" y="10670896"/>
                  <a:ext cx="286803" cy="261065"/>
                </a:xfrm>
                <a:custGeom>
                  <a:avLst/>
                  <a:gdLst>
                    <a:gd name="T0" fmla="*/ 45 w 78"/>
                    <a:gd name="T1" fmla="*/ 59 h 71"/>
                    <a:gd name="T2" fmla="*/ 47 w 78"/>
                    <a:gd name="T3" fmla="*/ 58 h 71"/>
                    <a:gd name="T4" fmla="*/ 56 w 78"/>
                    <a:gd name="T5" fmla="*/ 58 h 71"/>
                    <a:gd name="T6" fmla="*/ 56 w 78"/>
                    <a:gd name="T7" fmla="*/ 57 h 71"/>
                    <a:gd name="T8" fmla="*/ 55 w 78"/>
                    <a:gd name="T9" fmla="*/ 52 h 71"/>
                    <a:gd name="T10" fmla="*/ 54 w 78"/>
                    <a:gd name="T11" fmla="*/ 45 h 71"/>
                    <a:gd name="T12" fmla="*/ 53 w 78"/>
                    <a:gd name="T13" fmla="*/ 40 h 71"/>
                    <a:gd name="T14" fmla="*/ 56 w 78"/>
                    <a:gd name="T15" fmla="*/ 25 h 71"/>
                    <a:gd name="T16" fmla="*/ 66 w 78"/>
                    <a:gd name="T17" fmla="*/ 21 h 71"/>
                    <a:gd name="T18" fmla="*/ 67 w 78"/>
                    <a:gd name="T19" fmla="*/ 21 h 71"/>
                    <a:gd name="T20" fmla="*/ 78 w 78"/>
                    <a:gd name="T21" fmla="*/ 19 h 71"/>
                    <a:gd name="T22" fmla="*/ 76 w 78"/>
                    <a:gd name="T23" fmla="*/ 10 h 71"/>
                    <a:gd name="T24" fmla="*/ 65 w 78"/>
                    <a:gd name="T25" fmla="*/ 0 h 71"/>
                    <a:gd name="T26" fmla="*/ 63 w 78"/>
                    <a:gd name="T27" fmla="*/ 3 h 71"/>
                    <a:gd name="T28" fmla="*/ 61 w 78"/>
                    <a:gd name="T29" fmla="*/ 12 h 71"/>
                    <a:gd name="T30" fmla="*/ 53 w 78"/>
                    <a:gd name="T31" fmla="*/ 18 h 71"/>
                    <a:gd name="T32" fmla="*/ 49 w 78"/>
                    <a:gd name="T33" fmla="*/ 18 h 71"/>
                    <a:gd name="T34" fmla="*/ 43 w 78"/>
                    <a:gd name="T35" fmla="*/ 18 h 71"/>
                    <a:gd name="T36" fmla="*/ 42 w 78"/>
                    <a:gd name="T37" fmla="*/ 19 h 71"/>
                    <a:gd name="T38" fmla="*/ 37 w 78"/>
                    <a:gd name="T39" fmla="*/ 23 h 71"/>
                    <a:gd name="T40" fmla="*/ 34 w 78"/>
                    <a:gd name="T41" fmla="*/ 22 h 71"/>
                    <a:gd name="T42" fmla="*/ 25 w 78"/>
                    <a:gd name="T43" fmla="*/ 16 h 71"/>
                    <a:gd name="T44" fmla="*/ 24 w 78"/>
                    <a:gd name="T45" fmla="*/ 17 h 71"/>
                    <a:gd name="T46" fmla="*/ 14 w 78"/>
                    <a:gd name="T47" fmla="*/ 22 h 71"/>
                    <a:gd name="T48" fmla="*/ 9 w 78"/>
                    <a:gd name="T49" fmla="*/ 20 h 71"/>
                    <a:gd name="T50" fmla="*/ 0 w 78"/>
                    <a:gd name="T51" fmla="*/ 23 h 71"/>
                    <a:gd name="T52" fmla="*/ 0 w 78"/>
                    <a:gd name="T53" fmla="*/ 23 h 71"/>
                    <a:gd name="T54" fmla="*/ 4 w 78"/>
                    <a:gd name="T55" fmla="*/ 45 h 71"/>
                    <a:gd name="T56" fmla="*/ 27 w 78"/>
                    <a:gd name="T57" fmla="*/ 36 h 71"/>
                    <a:gd name="T58" fmla="*/ 30 w 78"/>
                    <a:gd name="T59" fmla="*/ 37 h 71"/>
                    <a:gd name="T60" fmla="*/ 29 w 78"/>
                    <a:gd name="T61" fmla="*/ 39 h 71"/>
                    <a:gd name="T62" fmla="*/ 7 w 78"/>
                    <a:gd name="T63" fmla="*/ 48 h 71"/>
                    <a:gd name="T64" fmla="*/ 15 w 78"/>
                    <a:gd name="T65" fmla="*/ 53 h 71"/>
                    <a:gd name="T66" fmla="*/ 30 w 78"/>
                    <a:gd name="T67" fmla="*/ 59 h 71"/>
                    <a:gd name="T68" fmla="*/ 37 w 78"/>
                    <a:gd name="T69" fmla="*/ 71 h 71"/>
                    <a:gd name="T70" fmla="*/ 45 w 78"/>
                    <a:gd name="T71" fmla="*/ 5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8" h="71">
                      <a:moveTo>
                        <a:pt x="45" y="59"/>
                      </a:moveTo>
                      <a:cubicBezTo>
                        <a:pt x="45" y="58"/>
                        <a:pt x="46" y="58"/>
                        <a:pt x="47" y="58"/>
                      </a:cubicBezTo>
                      <a:cubicBezTo>
                        <a:pt x="47" y="58"/>
                        <a:pt x="52" y="58"/>
                        <a:pt x="56" y="58"/>
                      </a:cubicBezTo>
                      <a:cubicBezTo>
                        <a:pt x="56" y="58"/>
                        <a:pt x="56" y="57"/>
                        <a:pt x="56" y="57"/>
                      </a:cubicBezTo>
                      <a:cubicBezTo>
                        <a:pt x="55" y="55"/>
                        <a:pt x="55" y="54"/>
                        <a:pt x="55" y="52"/>
                      </a:cubicBezTo>
                      <a:cubicBezTo>
                        <a:pt x="55" y="50"/>
                        <a:pt x="54" y="47"/>
                        <a:pt x="54" y="45"/>
                      </a:cubicBezTo>
                      <a:cubicBezTo>
                        <a:pt x="53" y="43"/>
                        <a:pt x="53" y="42"/>
                        <a:pt x="53" y="40"/>
                      </a:cubicBezTo>
                      <a:cubicBezTo>
                        <a:pt x="53" y="39"/>
                        <a:pt x="54" y="27"/>
                        <a:pt x="56" y="25"/>
                      </a:cubicBezTo>
                      <a:cubicBezTo>
                        <a:pt x="58" y="23"/>
                        <a:pt x="62" y="22"/>
                        <a:pt x="66" y="21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68" y="20"/>
                        <a:pt x="75" y="19"/>
                        <a:pt x="78" y="19"/>
                      </a:cubicBezTo>
                      <a:cubicBezTo>
                        <a:pt x="77" y="15"/>
                        <a:pt x="77" y="11"/>
                        <a:pt x="76" y="10"/>
                      </a:cubicBezTo>
                      <a:cubicBezTo>
                        <a:pt x="76" y="9"/>
                        <a:pt x="70" y="5"/>
                        <a:pt x="65" y="0"/>
                      </a:cubicBezTo>
                      <a:cubicBezTo>
                        <a:pt x="64" y="1"/>
                        <a:pt x="63" y="3"/>
                        <a:pt x="63" y="3"/>
                      </a:cubicBezTo>
                      <a:cubicBezTo>
                        <a:pt x="63" y="7"/>
                        <a:pt x="62" y="9"/>
                        <a:pt x="61" y="12"/>
                      </a:cubicBezTo>
                      <a:cubicBezTo>
                        <a:pt x="60" y="15"/>
                        <a:pt x="56" y="18"/>
                        <a:pt x="53" y="18"/>
                      </a:cubicBezTo>
                      <a:cubicBezTo>
                        <a:pt x="51" y="18"/>
                        <a:pt x="50" y="18"/>
                        <a:pt x="49" y="18"/>
                      </a:cubicBezTo>
                      <a:cubicBezTo>
                        <a:pt x="47" y="18"/>
                        <a:pt x="44" y="17"/>
                        <a:pt x="43" y="18"/>
                      </a:cubicBezTo>
                      <a:cubicBezTo>
                        <a:pt x="43" y="18"/>
                        <a:pt x="43" y="19"/>
                        <a:pt x="42" y="19"/>
                      </a:cubicBezTo>
                      <a:cubicBezTo>
                        <a:pt x="41" y="21"/>
                        <a:pt x="39" y="23"/>
                        <a:pt x="37" y="23"/>
                      </a:cubicBezTo>
                      <a:cubicBezTo>
                        <a:pt x="36" y="23"/>
                        <a:pt x="35" y="23"/>
                        <a:pt x="34" y="22"/>
                      </a:cubicBezTo>
                      <a:cubicBezTo>
                        <a:pt x="31" y="20"/>
                        <a:pt x="26" y="17"/>
                        <a:pt x="25" y="16"/>
                      </a:cubicBezTo>
                      <a:cubicBezTo>
                        <a:pt x="25" y="17"/>
                        <a:pt x="24" y="17"/>
                        <a:pt x="24" y="17"/>
                      </a:cubicBezTo>
                      <a:cubicBezTo>
                        <a:pt x="20" y="21"/>
                        <a:pt x="17" y="23"/>
                        <a:pt x="14" y="22"/>
                      </a:cubicBezTo>
                      <a:cubicBezTo>
                        <a:pt x="12" y="21"/>
                        <a:pt x="10" y="20"/>
                        <a:pt x="9" y="20"/>
                      </a:cubicBezTo>
                      <a:cubicBezTo>
                        <a:pt x="7" y="21"/>
                        <a:pt x="2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6"/>
                        <a:pt x="0" y="39"/>
                        <a:pt x="4" y="4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8" y="35"/>
                        <a:pt x="30" y="36"/>
                        <a:pt x="30" y="37"/>
                      </a:cubicBezTo>
                      <a:cubicBezTo>
                        <a:pt x="30" y="38"/>
                        <a:pt x="30" y="39"/>
                        <a:pt x="29" y="39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10" y="51"/>
                        <a:pt x="11" y="51"/>
                        <a:pt x="15" y="53"/>
                      </a:cubicBezTo>
                      <a:cubicBezTo>
                        <a:pt x="20" y="55"/>
                        <a:pt x="26" y="56"/>
                        <a:pt x="30" y="59"/>
                      </a:cubicBezTo>
                      <a:cubicBezTo>
                        <a:pt x="32" y="62"/>
                        <a:pt x="35" y="68"/>
                        <a:pt x="37" y="71"/>
                      </a:cubicBezTo>
                      <a:lnTo>
                        <a:pt x="45" y="5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46" name="Freeform 270"/>
                <p:cNvSpPr>
                  <a:spLocks/>
                </p:cNvSpPr>
                <p:nvPr/>
              </p:nvSpPr>
              <p:spPr bwMode="auto">
                <a:xfrm>
                  <a:off x="3680300" y="10602873"/>
                  <a:ext cx="498230" cy="886149"/>
                </a:xfrm>
                <a:custGeom>
                  <a:avLst/>
                  <a:gdLst>
                    <a:gd name="T0" fmla="*/ 125 w 135"/>
                    <a:gd name="T1" fmla="*/ 57 h 240"/>
                    <a:gd name="T2" fmla="*/ 123 w 135"/>
                    <a:gd name="T3" fmla="*/ 46 h 240"/>
                    <a:gd name="T4" fmla="*/ 128 w 135"/>
                    <a:gd name="T5" fmla="*/ 40 h 240"/>
                    <a:gd name="T6" fmla="*/ 128 w 135"/>
                    <a:gd name="T7" fmla="*/ 39 h 240"/>
                    <a:gd name="T8" fmla="*/ 128 w 135"/>
                    <a:gd name="T9" fmla="*/ 39 h 240"/>
                    <a:gd name="T10" fmla="*/ 129 w 135"/>
                    <a:gd name="T11" fmla="*/ 26 h 240"/>
                    <a:gd name="T12" fmla="*/ 127 w 135"/>
                    <a:gd name="T13" fmla="*/ 17 h 240"/>
                    <a:gd name="T14" fmla="*/ 122 w 135"/>
                    <a:gd name="T15" fmla="*/ 15 h 240"/>
                    <a:gd name="T16" fmla="*/ 120 w 135"/>
                    <a:gd name="T17" fmla="*/ 14 h 240"/>
                    <a:gd name="T18" fmla="*/ 114 w 135"/>
                    <a:gd name="T19" fmla="*/ 7 h 240"/>
                    <a:gd name="T20" fmla="*/ 107 w 135"/>
                    <a:gd name="T21" fmla="*/ 2 h 240"/>
                    <a:gd name="T22" fmla="*/ 105 w 135"/>
                    <a:gd name="T23" fmla="*/ 0 h 240"/>
                    <a:gd name="T24" fmla="*/ 85 w 135"/>
                    <a:gd name="T25" fmla="*/ 10 h 240"/>
                    <a:gd name="T26" fmla="*/ 75 w 135"/>
                    <a:gd name="T27" fmla="*/ 7 h 240"/>
                    <a:gd name="T28" fmla="*/ 72 w 135"/>
                    <a:gd name="T29" fmla="*/ 11 h 240"/>
                    <a:gd name="T30" fmla="*/ 72 w 135"/>
                    <a:gd name="T31" fmla="*/ 13 h 240"/>
                    <a:gd name="T32" fmla="*/ 73 w 135"/>
                    <a:gd name="T33" fmla="*/ 16 h 240"/>
                    <a:gd name="T34" fmla="*/ 67 w 135"/>
                    <a:gd name="T35" fmla="*/ 22 h 240"/>
                    <a:gd name="T36" fmla="*/ 60 w 135"/>
                    <a:gd name="T37" fmla="*/ 23 h 240"/>
                    <a:gd name="T38" fmla="*/ 65 w 135"/>
                    <a:gd name="T39" fmla="*/ 30 h 240"/>
                    <a:gd name="T40" fmla="*/ 67 w 135"/>
                    <a:gd name="T41" fmla="*/ 32 h 240"/>
                    <a:gd name="T42" fmla="*/ 63 w 135"/>
                    <a:gd name="T43" fmla="*/ 39 h 240"/>
                    <a:gd name="T44" fmla="*/ 62 w 135"/>
                    <a:gd name="T45" fmla="*/ 41 h 240"/>
                    <a:gd name="T46" fmla="*/ 74 w 135"/>
                    <a:gd name="T47" fmla="*/ 52 h 240"/>
                    <a:gd name="T48" fmla="*/ 81 w 135"/>
                    <a:gd name="T49" fmla="*/ 62 h 240"/>
                    <a:gd name="T50" fmla="*/ 85 w 135"/>
                    <a:gd name="T51" fmla="*/ 62 h 240"/>
                    <a:gd name="T52" fmla="*/ 96 w 135"/>
                    <a:gd name="T53" fmla="*/ 66 h 240"/>
                    <a:gd name="T54" fmla="*/ 97 w 135"/>
                    <a:gd name="T55" fmla="*/ 68 h 240"/>
                    <a:gd name="T56" fmla="*/ 95 w 135"/>
                    <a:gd name="T57" fmla="*/ 84 h 240"/>
                    <a:gd name="T58" fmla="*/ 79 w 135"/>
                    <a:gd name="T59" fmla="*/ 90 h 240"/>
                    <a:gd name="T60" fmla="*/ 65 w 135"/>
                    <a:gd name="T61" fmla="*/ 106 h 240"/>
                    <a:gd name="T62" fmla="*/ 59 w 135"/>
                    <a:gd name="T63" fmla="*/ 122 h 240"/>
                    <a:gd name="T64" fmla="*/ 57 w 135"/>
                    <a:gd name="T65" fmla="*/ 123 h 240"/>
                    <a:gd name="T66" fmla="*/ 53 w 135"/>
                    <a:gd name="T67" fmla="*/ 120 h 240"/>
                    <a:gd name="T68" fmla="*/ 48 w 135"/>
                    <a:gd name="T69" fmla="*/ 118 h 240"/>
                    <a:gd name="T70" fmla="*/ 36 w 135"/>
                    <a:gd name="T71" fmla="*/ 123 h 240"/>
                    <a:gd name="T72" fmla="*/ 34 w 135"/>
                    <a:gd name="T73" fmla="*/ 123 h 240"/>
                    <a:gd name="T74" fmla="*/ 27 w 135"/>
                    <a:gd name="T75" fmla="*/ 123 h 240"/>
                    <a:gd name="T76" fmla="*/ 25 w 135"/>
                    <a:gd name="T77" fmla="*/ 125 h 240"/>
                    <a:gd name="T78" fmla="*/ 18 w 135"/>
                    <a:gd name="T79" fmla="*/ 129 h 240"/>
                    <a:gd name="T80" fmla="*/ 6 w 135"/>
                    <a:gd name="T81" fmla="*/ 130 h 240"/>
                    <a:gd name="T82" fmla="*/ 5 w 135"/>
                    <a:gd name="T83" fmla="*/ 130 h 240"/>
                    <a:gd name="T84" fmla="*/ 4 w 135"/>
                    <a:gd name="T85" fmla="*/ 130 h 240"/>
                    <a:gd name="T86" fmla="*/ 2 w 135"/>
                    <a:gd name="T87" fmla="*/ 139 h 240"/>
                    <a:gd name="T88" fmla="*/ 15 w 135"/>
                    <a:gd name="T89" fmla="*/ 158 h 240"/>
                    <a:gd name="T90" fmla="*/ 19 w 135"/>
                    <a:gd name="T91" fmla="*/ 175 h 240"/>
                    <a:gd name="T92" fmla="*/ 28 w 135"/>
                    <a:gd name="T93" fmla="*/ 185 h 240"/>
                    <a:gd name="T94" fmla="*/ 32 w 135"/>
                    <a:gd name="T95" fmla="*/ 209 h 240"/>
                    <a:gd name="T96" fmla="*/ 41 w 135"/>
                    <a:gd name="T97" fmla="*/ 237 h 240"/>
                    <a:gd name="T98" fmla="*/ 57 w 135"/>
                    <a:gd name="T99" fmla="*/ 238 h 240"/>
                    <a:gd name="T100" fmla="*/ 70 w 135"/>
                    <a:gd name="T101" fmla="*/ 236 h 240"/>
                    <a:gd name="T102" fmla="*/ 82 w 135"/>
                    <a:gd name="T103" fmla="*/ 238 h 240"/>
                    <a:gd name="T104" fmla="*/ 93 w 135"/>
                    <a:gd name="T105" fmla="*/ 233 h 240"/>
                    <a:gd name="T106" fmla="*/ 99 w 135"/>
                    <a:gd name="T107" fmla="*/ 230 h 240"/>
                    <a:gd name="T108" fmla="*/ 98 w 135"/>
                    <a:gd name="T109" fmla="*/ 212 h 240"/>
                    <a:gd name="T110" fmla="*/ 100 w 135"/>
                    <a:gd name="T111" fmla="*/ 192 h 240"/>
                    <a:gd name="T112" fmla="*/ 99 w 135"/>
                    <a:gd name="T113" fmla="*/ 179 h 240"/>
                    <a:gd name="T114" fmla="*/ 95 w 135"/>
                    <a:gd name="T115" fmla="*/ 148 h 240"/>
                    <a:gd name="T116" fmla="*/ 118 w 135"/>
                    <a:gd name="T117" fmla="*/ 117 h 240"/>
                    <a:gd name="T118" fmla="*/ 119 w 135"/>
                    <a:gd name="T119" fmla="*/ 109 h 240"/>
                    <a:gd name="T120" fmla="*/ 127 w 135"/>
                    <a:gd name="T121" fmla="*/ 102 h 240"/>
                    <a:gd name="T122" fmla="*/ 134 w 135"/>
                    <a:gd name="T123" fmla="*/ 78 h 240"/>
                    <a:gd name="T124" fmla="*/ 125 w 135"/>
                    <a:gd name="T125" fmla="*/ 57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5" h="240">
                      <a:moveTo>
                        <a:pt x="125" y="57"/>
                      </a:moveTo>
                      <a:cubicBezTo>
                        <a:pt x="122" y="55"/>
                        <a:pt x="122" y="51"/>
                        <a:pt x="123" y="46"/>
                      </a:cubicBezTo>
                      <a:cubicBezTo>
                        <a:pt x="123" y="42"/>
                        <a:pt x="126" y="41"/>
                        <a:pt x="128" y="40"/>
                      </a:cubicBezTo>
                      <a:cubicBezTo>
                        <a:pt x="128" y="39"/>
                        <a:pt x="128" y="39"/>
                        <a:pt x="128" y="39"/>
                      </a:cubicBezTo>
                      <a:cubicBezTo>
                        <a:pt x="128" y="39"/>
                        <a:pt x="128" y="39"/>
                        <a:pt x="128" y="39"/>
                      </a:cubicBezTo>
                      <a:cubicBezTo>
                        <a:pt x="128" y="39"/>
                        <a:pt x="129" y="28"/>
                        <a:pt x="129" y="26"/>
                      </a:cubicBezTo>
                      <a:cubicBezTo>
                        <a:pt x="129" y="24"/>
                        <a:pt x="128" y="18"/>
                        <a:pt x="127" y="17"/>
                      </a:cubicBezTo>
                      <a:cubicBezTo>
                        <a:pt x="126" y="16"/>
                        <a:pt x="123" y="15"/>
                        <a:pt x="122" y="15"/>
                      </a:cubicBezTo>
                      <a:cubicBezTo>
                        <a:pt x="121" y="14"/>
                        <a:pt x="120" y="14"/>
                        <a:pt x="120" y="14"/>
                      </a:cubicBezTo>
                      <a:cubicBezTo>
                        <a:pt x="117" y="13"/>
                        <a:pt x="116" y="11"/>
                        <a:pt x="114" y="7"/>
                      </a:cubicBezTo>
                      <a:cubicBezTo>
                        <a:pt x="113" y="5"/>
                        <a:pt x="109" y="3"/>
                        <a:pt x="107" y="2"/>
                      </a:cubicBezTo>
                      <a:cubicBezTo>
                        <a:pt x="106" y="1"/>
                        <a:pt x="105" y="1"/>
                        <a:pt x="105" y="0"/>
                      </a:cubicBezTo>
                      <a:cubicBezTo>
                        <a:pt x="101" y="3"/>
                        <a:pt x="89" y="9"/>
                        <a:pt x="85" y="10"/>
                      </a:cubicBezTo>
                      <a:cubicBezTo>
                        <a:pt x="80" y="11"/>
                        <a:pt x="76" y="9"/>
                        <a:pt x="75" y="7"/>
                      </a:cubicBezTo>
                      <a:cubicBezTo>
                        <a:pt x="74" y="7"/>
                        <a:pt x="73" y="8"/>
                        <a:pt x="72" y="11"/>
                      </a:cubicBezTo>
                      <a:cubicBezTo>
                        <a:pt x="71" y="13"/>
                        <a:pt x="71" y="13"/>
                        <a:pt x="72" y="13"/>
                      </a:cubicBezTo>
                      <a:cubicBezTo>
                        <a:pt x="72" y="14"/>
                        <a:pt x="73" y="15"/>
                        <a:pt x="73" y="16"/>
                      </a:cubicBezTo>
                      <a:cubicBezTo>
                        <a:pt x="73" y="19"/>
                        <a:pt x="70" y="21"/>
                        <a:pt x="67" y="22"/>
                      </a:cubicBezTo>
                      <a:cubicBezTo>
                        <a:pt x="65" y="23"/>
                        <a:pt x="63" y="23"/>
                        <a:pt x="60" y="23"/>
                      </a:cubicBezTo>
                      <a:cubicBezTo>
                        <a:pt x="61" y="25"/>
                        <a:pt x="64" y="29"/>
                        <a:pt x="65" y="30"/>
                      </a:cubicBezTo>
                      <a:cubicBezTo>
                        <a:pt x="66" y="31"/>
                        <a:pt x="67" y="31"/>
                        <a:pt x="67" y="32"/>
                      </a:cubicBezTo>
                      <a:cubicBezTo>
                        <a:pt x="67" y="35"/>
                        <a:pt x="65" y="37"/>
                        <a:pt x="63" y="39"/>
                      </a:cubicBezTo>
                      <a:cubicBezTo>
                        <a:pt x="63" y="40"/>
                        <a:pt x="62" y="40"/>
                        <a:pt x="62" y="41"/>
                      </a:cubicBezTo>
                      <a:cubicBezTo>
                        <a:pt x="65" y="43"/>
                        <a:pt x="72" y="48"/>
                        <a:pt x="74" y="52"/>
                      </a:cubicBezTo>
                      <a:cubicBezTo>
                        <a:pt x="75" y="55"/>
                        <a:pt x="80" y="61"/>
                        <a:pt x="81" y="62"/>
                      </a:cubicBezTo>
                      <a:cubicBezTo>
                        <a:pt x="81" y="62"/>
                        <a:pt x="83" y="62"/>
                        <a:pt x="85" y="62"/>
                      </a:cubicBezTo>
                      <a:cubicBezTo>
                        <a:pt x="90" y="62"/>
                        <a:pt x="96" y="62"/>
                        <a:pt x="96" y="66"/>
                      </a:cubicBezTo>
                      <a:cubicBezTo>
                        <a:pt x="97" y="68"/>
                        <a:pt x="97" y="68"/>
                        <a:pt x="97" y="68"/>
                      </a:cubicBezTo>
                      <a:cubicBezTo>
                        <a:pt x="98" y="78"/>
                        <a:pt x="99" y="83"/>
                        <a:pt x="95" y="84"/>
                      </a:cubicBezTo>
                      <a:cubicBezTo>
                        <a:pt x="91" y="85"/>
                        <a:pt x="81" y="88"/>
                        <a:pt x="79" y="90"/>
                      </a:cubicBezTo>
                      <a:cubicBezTo>
                        <a:pt x="66" y="103"/>
                        <a:pt x="65" y="106"/>
                        <a:pt x="65" y="106"/>
                      </a:cubicBezTo>
                      <a:cubicBezTo>
                        <a:pt x="65" y="108"/>
                        <a:pt x="63" y="120"/>
                        <a:pt x="59" y="122"/>
                      </a:cubicBezTo>
                      <a:cubicBezTo>
                        <a:pt x="59" y="123"/>
                        <a:pt x="58" y="123"/>
                        <a:pt x="57" y="123"/>
                      </a:cubicBezTo>
                      <a:cubicBezTo>
                        <a:pt x="56" y="122"/>
                        <a:pt x="54" y="121"/>
                        <a:pt x="53" y="120"/>
                      </a:cubicBezTo>
                      <a:cubicBezTo>
                        <a:pt x="52" y="119"/>
                        <a:pt x="49" y="118"/>
                        <a:pt x="48" y="118"/>
                      </a:cubicBezTo>
                      <a:cubicBezTo>
                        <a:pt x="47" y="119"/>
                        <a:pt x="38" y="123"/>
                        <a:pt x="36" y="123"/>
                      </a:cubicBezTo>
                      <a:cubicBezTo>
                        <a:pt x="36" y="123"/>
                        <a:pt x="35" y="123"/>
                        <a:pt x="34" y="123"/>
                      </a:cubicBezTo>
                      <a:cubicBezTo>
                        <a:pt x="32" y="123"/>
                        <a:pt x="28" y="122"/>
                        <a:pt x="27" y="123"/>
                      </a:cubicBezTo>
                      <a:cubicBezTo>
                        <a:pt x="27" y="123"/>
                        <a:pt x="26" y="124"/>
                        <a:pt x="25" y="125"/>
                      </a:cubicBezTo>
                      <a:cubicBezTo>
                        <a:pt x="23" y="127"/>
                        <a:pt x="20" y="129"/>
                        <a:pt x="18" y="129"/>
                      </a:cubicBezTo>
                      <a:cubicBezTo>
                        <a:pt x="15" y="129"/>
                        <a:pt x="6" y="130"/>
                        <a:pt x="6" y="130"/>
                      </a:cubicBezTo>
                      <a:cubicBezTo>
                        <a:pt x="6" y="130"/>
                        <a:pt x="6" y="130"/>
                        <a:pt x="5" y="130"/>
                      </a:cubicBezTo>
                      <a:cubicBezTo>
                        <a:pt x="5" y="130"/>
                        <a:pt x="5" y="130"/>
                        <a:pt x="4" y="130"/>
                      </a:cubicBezTo>
                      <a:cubicBezTo>
                        <a:pt x="2" y="134"/>
                        <a:pt x="0" y="138"/>
                        <a:pt x="2" y="139"/>
                      </a:cubicBezTo>
                      <a:cubicBezTo>
                        <a:pt x="4" y="143"/>
                        <a:pt x="15" y="156"/>
                        <a:pt x="15" y="158"/>
                      </a:cubicBezTo>
                      <a:cubicBezTo>
                        <a:pt x="15" y="161"/>
                        <a:pt x="15" y="173"/>
                        <a:pt x="19" y="175"/>
                      </a:cubicBezTo>
                      <a:cubicBezTo>
                        <a:pt x="22" y="178"/>
                        <a:pt x="28" y="178"/>
                        <a:pt x="28" y="185"/>
                      </a:cubicBezTo>
                      <a:cubicBezTo>
                        <a:pt x="28" y="192"/>
                        <a:pt x="30" y="203"/>
                        <a:pt x="32" y="209"/>
                      </a:cubicBezTo>
                      <a:cubicBezTo>
                        <a:pt x="35" y="215"/>
                        <a:pt x="37" y="235"/>
                        <a:pt x="41" y="237"/>
                      </a:cubicBezTo>
                      <a:cubicBezTo>
                        <a:pt x="44" y="238"/>
                        <a:pt x="52" y="238"/>
                        <a:pt x="57" y="238"/>
                      </a:cubicBezTo>
                      <a:cubicBezTo>
                        <a:pt x="61" y="238"/>
                        <a:pt x="68" y="234"/>
                        <a:pt x="70" y="236"/>
                      </a:cubicBezTo>
                      <a:cubicBezTo>
                        <a:pt x="72" y="237"/>
                        <a:pt x="78" y="240"/>
                        <a:pt x="82" y="238"/>
                      </a:cubicBezTo>
                      <a:cubicBezTo>
                        <a:pt x="85" y="237"/>
                        <a:pt x="93" y="233"/>
                        <a:pt x="93" y="233"/>
                      </a:cubicBezTo>
                      <a:cubicBezTo>
                        <a:pt x="99" y="230"/>
                        <a:pt x="99" y="230"/>
                        <a:pt x="99" y="230"/>
                      </a:cubicBezTo>
                      <a:cubicBezTo>
                        <a:pt x="98" y="226"/>
                        <a:pt x="98" y="216"/>
                        <a:pt x="98" y="212"/>
                      </a:cubicBezTo>
                      <a:cubicBezTo>
                        <a:pt x="98" y="207"/>
                        <a:pt x="100" y="197"/>
                        <a:pt x="100" y="192"/>
                      </a:cubicBezTo>
                      <a:cubicBezTo>
                        <a:pt x="100" y="187"/>
                        <a:pt x="100" y="186"/>
                        <a:pt x="99" y="179"/>
                      </a:cubicBezTo>
                      <a:cubicBezTo>
                        <a:pt x="98" y="171"/>
                        <a:pt x="95" y="152"/>
                        <a:pt x="95" y="148"/>
                      </a:cubicBezTo>
                      <a:cubicBezTo>
                        <a:pt x="95" y="144"/>
                        <a:pt x="115" y="120"/>
                        <a:pt x="118" y="117"/>
                      </a:cubicBezTo>
                      <a:cubicBezTo>
                        <a:pt x="120" y="114"/>
                        <a:pt x="119" y="112"/>
                        <a:pt x="119" y="109"/>
                      </a:cubicBezTo>
                      <a:cubicBezTo>
                        <a:pt x="119" y="106"/>
                        <a:pt x="123" y="104"/>
                        <a:pt x="127" y="102"/>
                      </a:cubicBezTo>
                      <a:cubicBezTo>
                        <a:pt x="130" y="99"/>
                        <a:pt x="133" y="84"/>
                        <a:pt x="134" y="78"/>
                      </a:cubicBezTo>
                      <a:cubicBezTo>
                        <a:pt x="135" y="72"/>
                        <a:pt x="129" y="60"/>
                        <a:pt x="125" y="5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47" name="Freeform 289"/>
                <p:cNvSpPr>
                  <a:spLocks/>
                </p:cNvSpPr>
                <p:nvPr/>
              </p:nvSpPr>
              <p:spPr bwMode="auto">
                <a:xfrm>
                  <a:off x="3393497" y="10521979"/>
                  <a:ext cx="330927" cy="222457"/>
                </a:xfrm>
                <a:custGeom>
                  <a:avLst/>
                  <a:gdLst>
                    <a:gd name="T0" fmla="*/ 41 w 90"/>
                    <a:gd name="T1" fmla="*/ 58 h 60"/>
                    <a:gd name="T2" fmla="*/ 46 w 90"/>
                    <a:gd name="T3" fmla="*/ 54 h 60"/>
                    <a:gd name="T4" fmla="*/ 48 w 90"/>
                    <a:gd name="T5" fmla="*/ 53 h 60"/>
                    <a:gd name="T6" fmla="*/ 61 w 90"/>
                    <a:gd name="T7" fmla="*/ 59 h 60"/>
                    <a:gd name="T8" fmla="*/ 64 w 90"/>
                    <a:gd name="T9" fmla="*/ 57 h 60"/>
                    <a:gd name="T10" fmla="*/ 66 w 90"/>
                    <a:gd name="T11" fmla="*/ 55 h 60"/>
                    <a:gd name="T12" fmla="*/ 74 w 90"/>
                    <a:gd name="T13" fmla="*/ 54 h 60"/>
                    <a:gd name="T14" fmla="*/ 78 w 90"/>
                    <a:gd name="T15" fmla="*/ 54 h 60"/>
                    <a:gd name="T16" fmla="*/ 82 w 90"/>
                    <a:gd name="T17" fmla="*/ 50 h 60"/>
                    <a:gd name="T18" fmla="*/ 84 w 90"/>
                    <a:gd name="T19" fmla="*/ 43 h 60"/>
                    <a:gd name="T20" fmla="*/ 88 w 90"/>
                    <a:gd name="T21" fmla="*/ 37 h 60"/>
                    <a:gd name="T22" fmla="*/ 88 w 90"/>
                    <a:gd name="T23" fmla="*/ 36 h 60"/>
                    <a:gd name="T24" fmla="*/ 89 w 90"/>
                    <a:gd name="T25" fmla="*/ 36 h 60"/>
                    <a:gd name="T26" fmla="*/ 90 w 90"/>
                    <a:gd name="T27" fmla="*/ 34 h 60"/>
                    <a:gd name="T28" fmla="*/ 86 w 90"/>
                    <a:gd name="T29" fmla="*/ 32 h 60"/>
                    <a:gd name="T30" fmla="*/ 84 w 90"/>
                    <a:gd name="T31" fmla="*/ 31 h 60"/>
                    <a:gd name="T32" fmla="*/ 80 w 90"/>
                    <a:gd name="T33" fmla="*/ 26 h 60"/>
                    <a:gd name="T34" fmla="*/ 78 w 90"/>
                    <a:gd name="T35" fmla="*/ 24 h 60"/>
                    <a:gd name="T36" fmla="*/ 75 w 90"/>
                    <a:gd name="T37" fmla="*/ 24 h 60"/>
                    <a:gd name="T38" fmla="*/ 71 w 90"/>
                    <a:gd name="T39" fmla="*/ 25 h 60"/>
                    <a:gd name="T40" fmla="*/ 55 w 90"/>
                    <a:gd name="T41" fmla="*/ 12 h 60"/>
                    <a:gd name="T42" fmla="*/ 52 w 90"/>
                    <a:gd name="T43" fmla="*/ 4 h 60"/>
                    <a:gd name="T44" fmla="*/ 31 w 90"/>
                    <a:gd name="T45" fmla="*/ 0 h 60"/>
                    <a:gd name="T46" fmla="*/ 29 w 90"/>
                    <a:gd name="T47" fmla="*/ 0 h 60"/>
                    <a:gd name="T48" fmla="*/ 23 w 90"/>
                    <a:gd name="T49" fmla="*/ 2 h 60"/>
                    <a:gd name="T50" fmla="*/ 20 w 90"/>
                    <a:gd name="T51" fmla="*/ 2 h 60"/>
                    <a:gd name="T52" fmla="*/ 17 w 90"/>
                    <a:gd name="T53" fmla="*/ 2 h 60"/>
                    <a:gd name="T54" fmla="*/ 16 w 90"/>
                    <a:gd name="T55" fmla="*/ 3 h 60"/>
                    <a:gd name="T56" fmla="*/ 9 w 90"/>
                    <a:gd name="T57" fmla="*/ 10 h 60"/>
                    <a:gd name="T58" fmla="*/ 0 w 90"/>
                    <a:gd name="T59" fmla="*/ 14 h 60"/>
                    <a:gd name="T60" fmla="*/ 0 w 90"/>
                    <a:gd name="T61" fmla="*/ 14 h 60"/>
                    <a:gd name="T62" fmla="*/ 6 w 90"/>
                    <a:gd name="T63" fmla="*/ 30 h 60"/>
                    <a:gd name="T64" fmla="*/ 7 w 90"/>
                    <a:gd name="T65" fmla="*/ 30 h 60"/>
                    <a:gd name="T66" fmla="*/ 32 w 90"/>
                    <a:gd name="T67" fmla="*/ 25 h 60"/>
                    <a:gd name="T68" fmla="*/ 34 w 90"/>
                    <a:gd name="T69" fmla="*/ 26 h 60"/>
                    <a:gd name="T70" fmla="*/ 33 w 90"/>
                    <a:gd name="T71" fmla="*/ 28 h 60"/>
                    <a:gd name="T72" fmla="*/ 12 w 90"/>
                    <a:gd name="T73" fmla="*/ 33 h 60"/>
                    <a:gd name="T74" fmla="*/ 16 w 90"/>
                    <a:gd name="T75" fmla="*/ 38 h 60"/>
                    <a:gd name="T76" fmla="*/ 16 w 90"/>
                    <a:gd name="T77" fmla="*/ 52 h 60"/>
                    <a:gd name="T78" fmla="*/ 23 w 90"/>
                    <a:gd name="T79" fmla="*/ 60 h 60"/>
                    <a:gd name="T80" fmla="*/ 24 w 90"/>
                    <a:gd name="T81" fmla="*/ 60 h 60"/>
                    <a:gd name="T82" fmla="*/ 33 w 90"/>
                    <a:gd name="T83" fmla="*/ 57 h 60"/>
                    <a:gd name="T84" fmla="*/ 41 w 90"/>
                    <a:gd name="T85" fmla="*/ 5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0" h="60">
                      <a:moveTo>
                        <a:pt x="41" y="58"/>
                      </a:moveTo>
                      <a:cubicBezTo>
                        <a:pt x="42" y="58"/>
                        <a:pt x="45" y="55"/>
                        <a:pt x="46" y="54"/>
                      </a:cubicBezTo>
                      <a:cubicBezTo>
                        <a:pt x="47" y="54"/>
                        <a:pt x="47" y="53"/>
                        <a:pt x="48" y="53"/>
                      </a:cubicBezTo>
                      <a:cubicBezTo>
                        <a:pt x="52" y="50"/>
                        <a:pt x="61" y="59"/>
                        <a:pt x="61" y="59"/>
                      </a:cubicBezTo>
                      <a:cubicBezTo>
                        <a:pt x="62" y="59"/>
                        <a:pt x="63" y="57"/>
                        <a:pt x="64" y="57"/>
                      </a:cubicBezTo>
                      <a:cubicBezTo>
                        <a:pt x="65" y="56"/>
                        <a:pt x="65" y="55"/>
                        <a:pt x="66" y="55"/>
                      </a:cubicBezTo>
                      <a:cubicBezTo>
                        <a:pt x="68" y="53"/>
                        <a:pt x="71" y="54"/>
                        <a:pt x="74" y="54"/>
                      </a:cubicBezTo>
                      <a:cubicBezTo>
                        <a:pt x="76" y="54"/>
                        <a:pt x="77" y="54"/>
                        <a:pt x="78" y="54"/>
                      </a:cubicBezTo>
                      <a:cubicBezTo>
                        <a:pt x="79" y="54"/>
                        <a:pt x="81" y="52"/>
                        <a:pt x="82" y="50"/>
                      </a:cubicBezTo>
                      <a:cubicBezTo>
                        <a:pt x="83" y="48"/>
                        <a:pt x="84" y="46"/>
                        <a:pt x="84" y="43"/>
                      </a:cubicBezTo>
                      <a:cubicBezTo>
                        <a:pt x="84" y="41"/>
                        <a:pt x="86" y="39"/>
                        <a:pt x="88" y="37"/>
                      </a:cubicBezTo>
                      <a:cubicBezTo>
                        <a:pt x="88" y="37"/>
                        <a:pt x="88" y="36"/>
                        <a:pt x="88" y="36"/>
                      </a:cubicBezTo>
                      <a:cubicBezTo>
                        <a:pt x="88" y="36"/>
                        <a:pt x="88" y="36"/>
                        <a:pt x="89" y="36"/>
                      </a:cubicBezTo>
                      <a:cubicBezTo>
                        <a:pt x="89" y="35"/>
                        <a:pt x="90" y="34"/>
                        <a:pt x="90" y="34"/>
                      </a:cubicBezTo>
                      <a:cubicBezTo>
                        <a:pt x="90" y="33"/>
                        <a:pt x="87" y="32"/>
                        <a:pt x="86" y="32"/>
                      </a:cubicBezTo>
                      <a:cubicBezTo>
                        <a:pt x="86" y="31"/>
                        <a:pt x="85" y="31"/>
                        <a:pt x="84" y="31"/>
                      </a:cubicBezTo>
                      <a:cubicBezTo>
                        <a:pt x="83" y="30"/>
                        <a:pt x="82" y="28"/>
                        <a:pt x="80" y="26"/>
                      </a:cubicBezTo>
                      <a:cubicBezTo>
                        <a:pt x="79" y="25"/>
                        <a:pt x="78" y="24"/>
                        <a:pt x="78" y="24"/>
                      </a:cubicBezTo>
                      <a:cubicBezTo>
                        <a:pt x="77" y="24"/>
                        <a:pt x="76" y="24"/>
                        <a:pt x="75" y="24"/>
                      </a:cubicBezTo>
                      <a:cubicBezTo>
                        <a:pt x="73" y="25"/>
                        <a:pt x="72" y="25"/>
                        <a:pt x="71" y="25"/>
                      </a:cubicBezTo>
                      <a:cubicBezTo>
                        <a:pt x="66" y="25"/>
                        <a:pt x="56" y="13"/>
                        <a:pt x="55" y="12"/>
                      </a:cubicBezTo>
                      <a:cubicBezTo>
                        <a:pt x="54" y="9"/>
                        <a:pt x="53" y="6"/>
                        <a:pt x="52" y="4"/>
                      </a:cubicBezTo>
                      <a:cubicBezTo>
                        <a:pt x="50" y="3"/>
                        <a:pt x="40" y="1"/>
                        <a:pt x="31" y="0"/>
                      </a:cubicBezTo>
                      <a:cubicBezTo>
                        <a:pt x="31" y="0"/>
                        <a:pt x="30" y="0"/>
                        <a:pt x="29" y="0"/>
                      </a:cubicBezTo>
                      <a:cubicBezTo>
                        <a:pt x="27" y="1"/>
                        <a:pt x="25" y="2"/>
                        <a:pt x="23" y="2"/>
                      </a:cubicBezTo>
                      <a:cubicBezTo>
                        <a:pt x="22" y="2"/>
                        <a:pt x="21" y="2"/>
                        <a:pt x="20" y="2"/>
                      </a:cubicBezTo>
                      <a:cubicBezTo>
                        <a:pt x="18" y="1"/>
                        <a:pt x="17" y="1"/>
                        <a:pt x="17" y="2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4" y="6"/>
                        <a:pt x="13" y="9"/>
                        <a:pt x="9" y="10"/>
                      </a:cubicBezTo>
                      <a:cubicBezTo>
                        <a:pt x="5" y="12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9"/>
                        <a:pt x="4" y="28"/>
                        <a:pt x="6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3" y="24"/>
                        <a:pt x="34" y="25"/>
                        <a:pt x="34" y="26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4" y="34"/>
                        <a:pt x="16" y="36"/>
                        <a:pt x="16" y="38"/>
                      </a:cubicBezTo>
                      <a:cubicBezTo>
                        <a:pt x="16" y="42"/>
                        <a:pt x="13" y="49"/>
                        <a:pt x="16" y="52"/>
                      </a:cubicBezTo>
                      <a:cubicBezTo>
                        <a:pt x="18" y="54"/>
                        <a:pt x="21" y="57"/>
                        <a:pt x="23" y="60"/>
                      </a:cubicBezTo>
                      <a:cubicBezTo>
                        <a:pt x="23" y="60"/>
                        <a:pt x="24" y="60"/>
                        <a:pt x="24" y="60"/>
                      </a:cubicBezTo>
                      <a:cubicBezTo>
                        <a:pt x="24" y="59"/>
                        <a:pt x="31" y="57"/>
                        <a:pt x="33" y="57"/>
                      </a:cubicBezTo>
                      <a:cubicBezTo>
                        <a:pt x="36" y="56"/>
                        <a:pt x="39" y="57"/>
                        <a:pt x="41" y="5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48" name="Freeform 290"/>
                <p:cNvSpPr>
                  <a:spLocks/>
                </p:cNvSpPr>
                <p:nvPr/>
              </p:nvSpPr>
              <p:spPr bwMode="auto">
                <a:xfrm>
                  <a:off x="3224356" y="10279300"/>
                  <a:ext cx="316219" cy="283126"/>
                </a:xfrm>
                <a:custGeom>
                  <a:avLst/>
                  <a:gdLst>
                    <a:gd name="T0" fmla="*/ 35 w 86"/>
                    <a:gd name="T1" fmla="*/ 44 h 77"/>
                    <a:gd name="T2" fmla="*/ 35 w 86"/>
                    <a:gd name="T3" fmla="*/ 44 h 77"/>
                    <a:gd name="T4" fmla="*/ 13 w 86"/>
                    <a:gd name="T5" fmla="*/ 41 h 77"/>
                    <a:gd name="T6" fmla="*/ 14 w 86"/>
                    <a:gd name="T7" fmla="*/ 44 h 77"/>
                    <a:gd name="T8" fmla="*/ 22 w 86"/>
                    <a:gd name="T9" fmla="*/ 65 h 77"/>
                    <a:gd name="T10" fmla="*/ 44 w 86"/>
                    <a:gd name="T11" fmla="*/ 77 h 77"/>
                    <a:gd name="T12" fmla="*/ 53 w 86"/>
                    <a:gd name="T13" fmla="*/ 73 h 77"/>
                    <a:gd name="T14" fmla="*/ 59 w 86"/>
                    <a:gd name="T15" fmla="*/ 67 h 77"/>
                    <a:gd name="T16" fmla="*/ 59 w 86"/>
                    <a:gd name="T17" fmla="*/ 66 h 77"/>
                    <a:gd name="T18" fmla="*/ 68 w 86"/>
                    <a:gd name="T19" fmla="*/ 64 h 77"/>
                    <a:gd name="T20" fmla="*/ 69 w 86"/>
                    <a:gd name="T21" fmla="*/ 64 h 77"/>
                    <a:gd name="T22" fmla="*/ 74 w 86"/>
                    <a:gd name="T23" fmla="*/ 63 h 77"/>
                    <a:gd name="T24" fmla="*/ 76 w 86"/>
                    <a:gd name="T25" fmla="*/ 62 h 77"/>
                    <a:gd name="T26" fmla="*/ 80 w 86"/>
                    <a:gd name="T27" fmla="*/ 54 h 77"/>
                    <a:gd name="T28" fmla="*/ 74 w 86"/>
                    <a:gd name="T29" fmla="*/ 46 h 77"/>
                    <a:gd name="T30" fmla="*/ 75 w 86"/>
                    <a:gd name="T31" fmla="*/ 36 h 77"/>
                    <a:gd name="T32" fmla="*/ 82 w 86"/>
                    <a:gd name="T33" fmla="*/ 33 h 77"/>
                    <a:gd name="T34" fmla="*/ 86 w 86"/>
                    <a:gd name="T35" fmla="*/ 34 h 77"/>
                    <a:gd name="T36" fmla="*/ 84 w 86"/>
                    <a:gd name="T37" fmla="*/ 31 h 77"/>
                    <a:gd name="T38" fmla="*/ 83 w 86"/>
                    <a:gd name="T39" fmla="*/ 29 h 77"/>
                    <a:gd name="T40" fmla="*/ 81 w 86"/>
                    <a:gd name="T41" fmla="*/ 25 h 77"/>
                    <a:gd name="T42" fmla="*/ 81 w 86"/>
                    <a:gd name="T43" fmla="*/ 22 h 77"/>
                    <a:gd name="T44" fmla="*/ 78 w 86"/>
                    <a:gd name="T45" fmla="*/ 20 h 77"/>
                    <a:gd name="T46" fmla="*/ 75 w 86"/>
                    <a:gd name="T47" fmla="*/ 19 h 77"/>
                    <a:gd name="T48" fmla="*/ 74 w 86"/>
                    <a:gd name="T49" fmla="*/ 6 h 77"/>
                    <a:gd name="T50" fmla="*/ 74 w 86"/>
                    <a:gd name="T51" fmla="*/ 5 h 77"/>
                    <a:gd name="T52" fmla="*/ 68 w 86"/>
                    <a:gd name="T53" fmla="*/ 4 h 77"/>
                    <a:gd name="T54" fmla="*/ 58 w 86"/>
                    <a:gd name="T55" fmla="*/ 17 h 77"/>
                    <a:gd name="T56" fmla="*/ 49 w 86"/>
                    <a:gd name="T57" fmla="*/ 19 h 77"/>
                    <a:gd name="T58" fmla="*/ 41 w 86"/>
                    <a:gd name="T59" fmla="*/ 16 h 77"/>
                    <a:gd name="T60" fmla="*/ 37 w 86"/>
                    <a:gd name="T61" fmla="*/ 11 h 77"/>
                    <a:gd name="T62" fmla="*/ 30 w 86"/>
                    <a:gd name="T63" fmla="*/ 0 h 77"/>
                    <a:gd name="T64" fmla="*/ 30 w 86"/>
                    <a:gd name="T65" fmla="*/ 0 h 77"/>
                    <a:gd name="T66" fmla="*/ 25 w 86"/>
                    <a:gd name="T67" fmla="*/ 3 h 77"/>
                    <a:gd name="T68" fmla="*/ 23 w 86"/>
                    <a:gd name="T69" fmla="*/ 4 h 77"/>
                    <a:gd name="T70" fmla="*/ 18 w 86"/>
                    <a:gd name="T71" fmla="*/ 7 h 77"/>
                    <a:gd name="T72" fmla="*/ 11 w 86"/>
                    <a:gd name="T73" fmla="*/ 7 h 77"/>
                    <a:gd name="T74" fmla="*/ 2 w 86"/>
                    <a:gd name="T75" fmla="*/ 17 h 77"/>
                    <a:gd name="T76" fmla="*/ 0 w 86"/>
                    <a:gd name="T77" fmla="*/ 18 h 77"/>
                    <a:gd name="T78" fmla="*/ 0 w 86"/>
                    <a:gd name="T79" fmla="*/ 18 h 77"/>
                    <a:gd name="T80" fmla="*/ 6 w 86"/>
                    <a:gd name="T81" fmla="*/ 32 h 77"/>
                    <a:gd name="T82" fmla="*/ 10 w 86"/>
                    <a:gd name="T83" fmla="*/ 37 h 77"/>
                    <a:gd name="T84" fmla="*/ 35 w 86"/>
                    <a:gd name="T85" fmla="*/ 40 h 77"/>
                    <a:gd name="T86" fmla="*/ 37 w 86"/>
                    <a:gd name="T87" fmla="*/ 42 h 77"/>
                    <a:gd name="T88" fmla="*/ 35 w 86"/>
                    <a:gd name="T89" fmla="*/ 4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6" h="77">
                      <a:moveTo>
                        <a:pt x="35" y="44"/>
                      </a:move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14" y="42"/>
                        <a:pt x="14" y="43"/>
                        <a:pt x="14" y="44"/>
                      </a:cubicBezTo>
                      <a:cubicBezTo>
                        <a:pt x="14" y="47"/>
                        <a:pt x="19" y="61"/>
                        <a:pt x="22" y="65"/>
                      </a:cubicBezTo>
                      <a:cubicBezTo>
                        <a:pt x="25" y="68"/>
                        <a:pt x="40" y="73"/>
                        <a:pt x="44" y="77"/>
                      </a:cubicBezTo>
                      <a:cubicBezTo>
                        <a:pt x="45" y="76"/>
                        <a:pt x="49" y="74"/>
                        <a:pt x="53" y="73"/>
                      </a:cubicBezTo>
                      <a:cubicBezTo>
                        <a:pt x="56" y="71"/>
                        <a:pt x="57" y="70"/>
                        <a:pt x="59" y="67"/>
                      </a:cubicBezTo>
                      <a:cubicBezTo>
                        <a:pt x="59" y="66"/>
                        <a:pt x="59" y="66"/>
                        <a:pt x="59" y="66"/>
                      </a:cubicBezTo>
                      <a:cubicBezTo>
                        <a:pt x="62" y="62"/>
                        <a:pt x="66" y="63"/>
                        <a:pt x="68" y="64"/>
                      </a:cubicBezTo>
                      <a:cubicBezTo>
                        <a:pt x="68" y="64"/>
                        <a:pt x="69" y="64"/>
                        <a:pt x="69" y="64"/>
                      </a:cubicBezTo>
                      <a:cubicBezTo>
                        <a:pt x="70" y="64"/>
                        <a:pt x="72" y="63"/>
                        <a:pt x="74" y="63"/>
                      </a:cubicBezTo>
                      <a:cubicBezTo>
                        <a:pt x="75" y="62"/>
                        <a:pt x="75" y="62"/>
                        <a:pt x="76" y="62"/>
                      </a:cubicBezTo>
                      <a:cubicBezTo>
                        <a:pt x="77" y="61"/>
                        <a:pt x="79" y="58"/>
                        <a:pt x="80" y="54"/>
                      </a:cubicBezTo>
                      <a:cubicBezTo>
                        <a:pt x="80" y="53"/>
                        <a:pt x="78" y="50"/>
                        <a:pt x="74" y="46"/>
                      </a:cubicBezTo>
                      <a:cubicBezTo>
                        <a:pt x="71" y="42"/>
                        <a:pt x="73" y="38"/>
                        <a:pt x="75" y="36"/>
                      </a:cubicBezTo>
                      <a:cubicBezTo>
                        <a:pt x="76" y="33"/>
                        <a:pt x="79" y="33"/>
                        <a:pt x="82" y="33"/>
                      </a:cubicBezTo>
                      <a:cubicBezTo>
                        <a:pt x="83" y="33"/>
                        <a:pt x="85" y="34"/>
                        <a:pt x="86" y="34"/>
                      </a:cubicBezTo>
                      <a:cubicBezTo>
                        <a:pt x="85" y="33"/>
                        <a:pt x="85" y="32"/>
                        <a:pt x="84" y="31"/>
                      </a:cubicBezTo>
                      <a:cubicBezTo>
                        <a:pt x="84" y="30"/>
                        <a:pt x="83" y="29"/>
                        <a:pt x="83" y="29"/>
                      </a:cubicBezTo>
                      <a:cubicBezTo>
                        <a:pt x="82" y="27"/>
                        <a:pt x="82" y="26"/>
                        <a:pt x="81" y="25"/>
                      </a:cubicBezTo>
                      <a:cubicBezTo>
                        <a:pt x="81" y="24"/>
                        <a:pt x="81" y="23"/>
                        <a:pt x="81" y="22"/>
                      </a:cubicBezTo>
                      <a:cubicBezTo>
                        <a:pt x="80" y="20"/>
                        <a:pt x="80" y="20"/>
                        <a:pt x="78" y="20"/>
                      </a:cubicBezTo>
                      <a:cubicBezTo>
                        <a:pt x="77" y="20"/>
                        <a:pt x="76" y="20"/>
                        <a:pt x="75" y="19"/>
                      </a:cubicBezTo>
                      <a:cubicBezTo>
                        <a:pt x="73" y="17"/>
                        <a:pt x="74" y="10"/>
                        <a:pt x="74" y="6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3" y="4"/>
                        <a:pt x="70" y="4"/>
                        <a:pt x="68" y="4"/>
                      </a:cubicBezTo>
                      <a:cubicBezTo>
                        <a:pt x="65" y="9"/>
                        <a:pt x="61" y="16"/>
                        <a:pt x="58" y="17"/>
                      </a:cubicBezTo>
                      <a:cubicBezTo>
                        <a:pt x="56" y="18"/>
                        <a:pt x="52" y="19"/>
                        <a:pt x="49" y="19"/>
                      </a:cubicBezTo>
                      <a:cubicBezTo>
                        <a:pt x="45" y="19"/>
                        <a:pt x="42" y="18"/>
                        <a:pt x="41" y="16"/>
                      </a:cubicBezTo>
                      <a:cubicBezTo>
                        <a:pt x="40" y="15"/>
                        <a:pt x="39" y="13"/>
                        <a:pt x="37" y="11"/>
                      </a:cubicBezTo>
                      <a:cubicBezTo>
                        <a:pt x="35" y="8"/>
                        <a:pt x="31" y="2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8" y="1"/>
                        <a:pt x="27" y="1"/>
                        <a:pt x="25" y="3"/>
                      </a:cubicBezTo>
                      <a:cubicBezTo>
                        <a:pt x="24" y="3"/>
                        <a:pt x="24" y="3"/>
                        <a:pt x="23" y="4"/>
                      </a:cubicBezTo>
                      <a:cubicBezTo>
                        <a:pt x="22" y="5"/>
                        <a:pt x="21" y="7"/>
                        <a:pt x="18" y="7"/>
                      </a:cubicBezTo>
                      <a:cubicBezTo>
                        <a:pt x="15" y="7"/>
                        <a:pt x="12" y="7"/>
                        <a:pt x="11" y="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8"/>
                        <a:pt x="1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1"/>
                        <a:pt x="4" y="28"/>
                        <a:pt x="6" y="32"/>
                      </a:cubicBezTo>
                      <a:cubicBezTo>
                        <a:pt x="7" y="34"/>
                        <a:pt x="8" y="35"/>
                        <a:pt x="10" y="37"/>
                      </a:cubicBezTo>
                      <a:cubicBezTo>
                        <a:pt x="35" y="40"/>
                        <a:pt x="35" y="40"/>
                        <a:pt x="35" y="40"/>
                      </a:cubicBezTo>
                      <a:cubicBezTo>
                        <a:pt x="36" y="40"/>
                        <a:pt x="37" y="41"/>
                        <a:pt x="37" y="42"/>
                      </a:cubicBezTo>
                      <a:cubicBezTo>
                        <a:pt x="37" y="43"/>
                        <a:pt x="36" y="44"/>
                        <a:pt x="35" y="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49" name="Freeform 292"/>
                <p:cNvSpPr>
                  <a:spLocks/>
                </p:cNvSpPr>
                <p:nvPr/>
              </p:nvSpPr>
              <p:spPr bwMode="auto">
                <a:xfrm>
                  <a:off x="3632500" y="10762820"/>
                  <a:ext cx="150756" cy="216941"/>
                </a:xfrm>
                <a:custGeom>
                  <a:avLst/>
                  <a:gdLst>
                    <a:gd name="T0" fmla="*/ 30 w 41"/>
                    <a:gd name="T1" fmla="*/ 42 h 59"/>
                    <a:gd name="T2" fmla="*/ 34 w 41"/>
                    <a:gd name="T3" fmla="*/ 31 h 59"/>
                    <a:gd name="T4" fmla="*/ 41 w 41"/>
                    <a:gd name="T5" fmla="*/ 15 h 59"/>
                    <a:gd name="T6" fmla="*/ 30 w 41"/>
                    <a:gd name="T7" fmla="*/ 6 h 59"/>
                    <a:gd name="T8" fmla="*/ 29 w 41"/>
                    <a:gd name="T9" fmla="*/ 6 h 59"/>
                    <a:gd name="T10" fmla="*/ 25 w 41"/>
                    <a:gd name="T11" fmla="*/ 0 h 59"/>
                    <a:gd name="T12" fmla="*/ 20 w 41"/>
                    <a:gd name="T13" fmla="*/ 2 h 59"/>
                    <a:gd name="T14" fmla="*/ 17 w 41"/>
                    <a:gd name="T15" fmla="*/ 15 h 59"/>
                    <a:gd name="T16" fmla="*/ 18 w 41"/>
                    <a:gd name="T17" fmla="*/ 19 h 59"/>
                    <a:gd name="T18" fmla="*/ 19 w 41"/>
                    <a:gd name="T19" fmla="*/ 27 h 59"/>
                    <a:gd name="T20" fmla="*/ 20 w 41"/>
                    <a:gd name="T21" fmla="*/ 31 h 59"/>
                    <a:gd name="T22" fmla="*/ 19 w 41"/>
                    <a:gd name="T23" fmla="*/ 36 h 59"/>
                    <a:gd name="T24" fmla="*/ 16 w 41"/>
                    <a:gd name="T25" fmla="*/ 37 h 59"/>
                    <a:gd name="T26" fmla="*/ 8 w 41"/>
                    <a:gd name="T27" fmla="*/ 37 h 59"/>
                    <a:gd name="T28" fmla="*/ 0 w 41"/>
                    <a:gd name="T29" fmla="*/ 49 h 59"/>
                    <a:gd name="T30" fmla="*/ 10 w 41"/>
                    <a:gd name="T31" fmla="*/ 50 h 59"/>
                    <a:gd name="T32" fmla="*/ 21 w 41"/>
                    <a:gd name="T33" fmla="*/ 40 h 59"/>
                    <a:gd name="T34" fmla="*/ 23 w 41"/>
                    <a:gd name="T35" fmla="*/ 40 h 59"/>
                    <a:gd name="T36" fmla="*/ 23 w 41"/>
                    <a:gd name="T37" fmla="*/ 43 h 59"/>
                    <a:gd name="T38" fmla="*/ 12 w 41"/>
                    <a:gd name="T39" fmla="*/ 54 h 59"/>
                    <a:gd name="T40" fmla="*/ 14 w 41"/>
                    <a:gd name="T41" fmla="*/ 59 h 59"/>
                    <a:gd name="T42" fmla="*/ 14 w 41"/>
                    <a:gd name="T43" fmla="*/ 58 h 59"/>
                    <a:gd name="T44" fmla="*/ 30 w 41"/>
                    <a:gd name="T45" fmla="*/ 4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1" h="59">
                      <a:moveTo>
                        <a:pt x="30" y="42"/>
                      </a:moveTo>
                      <a:cubicBezTo>
                        <a:pt x="30" y="41"/>
                        <a:pt x="32" y="36"/>
                        <a:pt x="34" y="31"/>
                      </a:cubicBezTo>
                      <a:cubicBezTo>
                        <a:pt x="37" y="25"/>
                        <a:pt x="41" y="16"/>
                        <a:pt x="41" y="15"/>
                      </a:cubicBezTo>
                      <a:cubicBezTo>
                        <a:pt x="41" y="15"/>
                        <a:pt x="39" y="13"/>
                        <a:pt x="30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7" y="5"/>
                        <a:pt x="26" y="2"/>
                        <a:pt x="25" y="0"/>
                      </a:cubicBezTo>
                      <a:cubicBezTo>
                        <a:pt x="24" y="0"/>
                        <a:pt x="20" y="1"/>
                        <a:pt x="20" y="2"/>
                      </a:cubicBezTo>
                      <a:cubicBezTo>
                        <a:pt x="19" y="4"/>
                        <a:pt x="17" y="13"/>
                        <a:pt x="17" y="15"/>
                      </a:cubicBezTo>
                      <a:cubicBezTo>
                        <a:pt x="17" y="16"/>
                        <a:pt x="17" y="17"/>
                        <a:pt x="18" y="19"/>
                      </a:cubicBezTo>
                      <a:cubicBezTo>
                        <a:pt x="18" y="21"/>
                        <a:pt x="19" y="24"/>
                        <a:pt x="19" y="27"/>
                      </a:cubicBezTo>
                      <a:cubicBezTo>
                        <a:pt x="19" y="28"/>
                        <a:pt x="19" y="29"/>
                        <a:pt x="20" y="31"/>
                      </a:cubicBezTo>
                      <a:cubicBezTo>
                        <a:pt x="20" y="33"/>
                        <a:pt x="21" y="35"/>
                        <a:pt x="19" y="36"/>
                      </a:cubicBezTo>
                      <a:cubicBezTo>
                        <a:pt x="19" y="37"/>
                        <a:pt x="18" y="38"/>
                        <a:pt x="16" y="37"/>
                      </a:cubicBezTo>
                      <a:cubicBezTo>
                        <a:pt x="14" y="37"/>
                        <a:pt x="10" y="37"/>
                        <a:pt x="8" y="3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4" y="48"/>
                        <a:pt x="8" y="46"/>
                        <a:pt x="10" y="50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1" y="39"/>
                        <a:pt x="23" y="39"/>
                        <a:pt x="23" y="40"/>
                      </a:cubicBezTo>
                      <a:cubicBezTo>
                        <a:pt x="24" y="40"/>
                        <a:pt x="24" y="42"/>
                        <a:pt x="23" y="43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2" y="56"/>
                        <a:pt x="13" y="57"/>
                        <a:pt x="14" y="59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23" y="54"/>
                        <a:pt x="29" y="45"/>
                        <a:pt x="30" y="4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50" name="Freeform 293"/>
                <p:cNvSpPr>
                  <a:spLocks/>
                </p:cNvSpPr>
                <p:nvPr/>
              </p:nvSpPr>
              <p:spPr bwMode="auto">
                <a:xfrm>
                  <a:off x="3691331" y="10726051"/>
                  <a:ext cx="334604" cy="341958"/>
                </a:xfrm>
                <a:custGeom>
                  <a:avLst/>
                  <a:gdLst>
                    <a:gd name="T0" fmla="*/ 4 w 91"/>
                    <a:gd name="T1" fmla="*/ 93 h 93"/>
                    <a:gd name="T2" fmla="*/ 15 w 91"/>
                    <a:gd name="T3" fmla="*/ 92 h 93"/>
                    <a:gd name="T4" fmla="*/ 19 w 91"/>
                    <a:gd name="T5" fmla="*/ 89 h 93"/>
                    <a:gd name="T6" fmla="*/ 23 w 91"/>
                    <a:gd name="T7" fmla="*/ 86 h 93"/>
                    <a:gd name="T8" fmla="*/ 31 w 91"/>
                    <a:gd name="T9" fmla="*/ 86 h 93"/>
                    <a:gd name="T10" fmla="*/ 33 w 91"/>
                    <a:gd name="T11" fmla="*/ 86 h 93"/>
                    <a:gd name="T12" fmla="*/ 43 w 91"/>
                    <a:gd name="T13" fmla="*/ 81 h 93"/>
                    <a:gd name="T14" fmla="*/ 52 w 91"/>
                    <a:gd name="T15" fmla="*/ 84 h 93"/>
                    <a:gd name="T16" fmla="*/ 55 w 91"/>
                    <a:gd name="T17" fmla="*/ 86 h 93"/>
                    <a:gd name="T18" fmla="*/ 58 w 91"/>
                    <a:gd name="T19" fmla="*/ 73 h 93"/>
                    <a:gd name="T20" fmla="*/ 74 w 91"/>
                    <a:gd name="T21" fmla="*/ 54 h 93"/>
                    <a:gd name="T22" fmla="*/ 91 w 91"/>
                    <a:gd name="T23" fmla="*/ 47 h 93"/>
                    <a:gd name="T24" fmla="*/ 90 w 91"/>
                    <a:gd name="T25" fmla="*/ 35 h 93"/>
                    <a:gd name="T26" fmla="*/ 90 w 91"/>
                    <a:gd name="T27" fmla="*/ 34 h 93"/>
                    <a:gd name="T28" fmla="*/ 81 w 91"/>
                    <a:gd name="T29" fmla="*/ 33 h 93"/>
                    <a:gd name="T30" fmla="*/ 76 w 91"/>
                    <a:gd name="T31" fmla="*/ 32 h 93"/>
                    <a:gd name="T32" fmla="*/ 67 w 91"/>
                    <a:gd name="T33" fmla="*/ 20 h 93"/>
                    <a:gd name="T34" fmla="*/ 56 w 91"/>
                    <a:gd name="T35" fmla="*/ 11 h 93"/>
                    <a:gd name="T36" fmla="*/ 53 w 91"/>
                    <a:gd name="T37" fmla="*/ 12 h 93"/>
                    <a:gd name="T38" fmla="*/ 48 w 91"/>
                    <a:gd name="T39" fmla="*/ 11 h 93"/>
                    <a:gd name="T40" fmla="*/ 47 w 91"/>
                    <a:gd name="T41" fmla="*/ 10 h 93"/>
                    <a:gd name="T42" fmla="*/ 41 w 91"/>
                    <a:gd name="T43" fmla="*/ 6 h 93"/>
                    <a:gd name="T44" fmla="*/ 40 w 91"/>
                    <a:gd name="T45" fmla="*/ 5 h 93"/>
                    <a:gd name="T46" fmla="*/ 39 w 91"/>
                    <a:gd name="T47" fmla="*/ 1 h 93"/>
                    <a:gd name="T48" fmla="*/ 38 w 91"/>
                    <a:gd name="T49" fmla="*/ 0 h 93"/>
                    <a:gd name="T50" fmla="*/ 36 w 91"/>
                    <a:gd name="T51" fmla="*/ 3 h 93"/>
                    <a:gd name="T52" fmla="*/ 32 w 91"/>
                    <a:gd name="T53" fmla="*/ 6 h 93"/>
                    <a:gd name="T54" fmla="*/ 24 w 91"/>
                    <a:gd name="T55" fmla="*/ 8 h 93"/>
                    <a:gd name="T56" fmla="*/ 13 w 91"/>
                    <a:gd name="T57" fmla="*/ 9 h 93"/>
                    <a:gd name="T58" fmla="*/ 16 w 91"/>
                    <a:gd name="T59" fmla="*/ 13 h 93"/>
                    <a:gd name="T60" fmla="*/ 16 w 91"/>
                    <a:gd name="T61" fmla="*/ 13 h 93"/>
                    <a:gd name="T62" fmla="*/ 29 w 91"/>
                    <a:gd name="T63" fmla="*/ 26 h 93"/>
                    <a:gd name="T64" fmla="*/ 22 w 91"/>
                    <a:gd name="T65" fmla="*/ 43 h 93"/>
                    <a:gd name="T66" fmla="*/ 17 w 91"/>
                    <a:gd name="T67" fmla="*/ 54 h 93"/>
                    <a:gd name="T68" fmla="*/ 0 w 91"/>
                    <a:gd name="T69" fmla="*/ 72 h 93"/>
                    <a:gd name="T70" fmla="*/ 1 w 91"/>
                    <a:gd name="T71" fmla="*/ 74 h 93"/>
                    <a:gd name="T72" fmla="*/ 9 w 91"/>
                    <a:gd name="T73" fmla="*/ 84 h 93"/>
                    <a:gd name="T74" fmla="*/ 4 w 91"/>
                    <a:gd name="T75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1" h="93">
                      <a:moveTo>
                        <a:pt x="4" y="93"/>
                      </a:moveTo>
                      <a:cubicBezTo>
                        <a:pt x="6" y="93"/>
                        <a:pt x="12" y="92"/>
                        <a:pt x="15" y="92"/>
                      </a:cubicBezTo>
                      <a:cubicBezTo>
                        <a:pt x="16" y="92"/>
                        <a:pt x="18" y="90"/>
                        <a:pt x="19" y="89"/>
                      </a:cubicBezTo>
                      <a:cubicBezTo>
                        <a:pt x="21" y="88"/>
                        <a:pt x="22" y="87"/>
                        <a:pt x="23" y="86"/>
                      </a:cubicBezTo>
                      <a:cubicBezTo>
                        <a:pt x="24" y="85"/>
                        <a:pt x="28" y="85"/>
                        <a:pt x="31" y="86"/>
                      </a:cubicBezTo>
                      <a:cubicBezTo>
                        <a:pt x="32" y="86"/>
                        <a:pt x="33" y="86"/>
                        <a:pt x="33" y="86"/>
                      </a:cubicBezTo>
                      <a:cubicBezTo>
                        <a:pt x="34" y="86"/>
                        <a:pt x="42" y="83"/>
                        <a:pt x="43" y="81"/>
                      </a:cubicBezTo>
                      <a:cubicBezTo>
                        <a:pt x="46" y="79"/>
                        <a:pt x="49" y="82"/>
                        <a:pt x="52" y="84"/>
                      </a:cubicBezTo>
                      <a:cubicBezTo>
                        <a:pt x="53" y="85"/>
                        <a:pt x="54" y="85"/>
                        <a:pt x="55" y="86"/>
                      </a:cubicBezTo>
                      <a:cubicBezTo>
                        <a:pt x="56" y="83"/>
                        <a:pt x="58" y="75"/>
                        <a:pt x="58" y="73"/>
                      </a:cubicBezTo>
                      <a:cubicBezTo>
                        <a:pt x="58" y="72"/>
                        <a:pt x="58" y="70"/>
                        <a:pt x="74" y="54"/>
                      </a:cubicBezTo>
                      <a:cubicBezTo>
                        <a:pt x="76" y="51"/>
                        <a:pt x="88" y="48"/>
                        <a:pt x="91" y="47"/>
                      </a:cubicBezTo>
                      <a:cubicBezTo>
                        <a:pt x="91" y="46"/>
                        <a:pt x="91" y="42"/>
                        <a:pt x="90" y="35"/>
                      </a:cubicBezTo>
                      <a:cubicBezTo>
                        <a:pt x="90" y="34"/>
                        <a:pt x="90" y="34"/>
                        <a:pt x="90" y="34"/>
                      </a:cubicBezTo>
                      <a:cubicBezTo>
                        <a:pt x="89" y="33"/>
                        <a:pt x="84" y="33"/>
                        <a:pt x="81" y="33"/>
                      </a:cubicBezTo>
                      <a:cubicBezTo>
                        <a:pt x="78" y="33"/>
                        <a:pt x="77" y="33"/>
                        <a:pt x="76" y="32"/>
                      </a:cubicBezTo>
                      <a:cubicBezTo>
                        <a:pt x="74" y="31"/>
                        <a:pt x="69" y="24"/>
                        <a:pt x="67" y="20"/>
                      </a:cubicBezTo>
                      <a:cubicBezTo>
                        <a:pt x="66" y="18"/>
                        <a:pt x="61" y="14"/>
                        <a:pt x="56" y="11"/>
                      </a:cubicBezTo>
                      <a:cubicBezTo>
                        <a:pt x="55" y="11"/>
                        <a:pt x="54" y="12"/>
                        <a:pt x="53" y="12"/>
                      </a:cubicBezTo>
                      <a:cubicBezTo>
                        <a:pt x="51" y="12"/>
                        <a:pt x="49" y="11"/>
                        <a:pt x="48" y="11"/>
                      </a:cubicBezTo>
                      <a:cubicBezTo>
                        <a:pt x="48" y="11"/>
                        <a:pt x="47" y="10"/>
                        <a:pt x="47" y="10"/>
                      </a:cubicBezTo>
                      <a:cubicBezTo>
                        <a:pt x="43" y="10"/>
                        <a:pt x="42" y="8"/>
                        <a:pt x="41" y="6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9" y="3"/>
                        <a:pt x="39" y="2"/>
                        <a:pt x="39" y="1"/>
                      </a:cubicBezTo>
                      <a:cubicBezTo>
                        <a:pt x="39" y="1"/>
                        <a:pt x="39" y="1"/>
                        <a:pt x="38" y="0"/>
                      </a:cubicBezTo>
                      <a:cubicBezTo>
                        <a:pt x="38" y="1"/>
                        <a:pt x="36" y="2"/>
                        <a:pt x="36" y="3"/>
                      </a:cubicBezTo>
                      <a:cubicBezTo>
                        <a:pt x="35" y="4"/>
                        <a:pt x="33" y="5"/>
                        <a:pt x="32" y="6"/>
                      </a:cubicBezTo>
                      <a:cubicBezTo>
                        <a:pt x="29" y="8"/>
                        <a:pt x="25" y="8"/>
                        <a:pt x="24" y="8"/>
                      </a:cubicBezTo>
                      <a:cubicBezTo>
                        <a:pt x="21" y="8"/>
                        <a:pt x="16" y="9"/>
                        <a:pt x="13" y="9"/>
                      </a:cubicBezTo>
                      <a:cubicBezTo>
                        <a:pt x="14" y="10"/>
                        <a:pt x="14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26" y="20"/>
                        <a:pt x="30" y="23"/>
                        <a:pt x="29" y="26"/>
                      </a:cubicBezTo>
                      <a:cubicBezTo>
                        <a:pt x="29" y="27"/>
                        <a:pt x="26" y="34"/>
                        <a:pt x="22" y="43"/>
                      </a:cubicBezTo>
                      <a:cubicBezTo>
                        <a:pt x="20" y="48"/>
                        <a:pt x="18" y="52"/>
                        <a:pt x="17" y="54"/>
                      </a:cubicBezTo>
                      <a:cubicBezTo>
                        <a:pt x="16" y="57"/>
                        <a:pt x="10" y="67"/>
                        <a:pt x="0" y="72"/>
                      </a:cubicBezTo>
                      <a:cubicBezTo>
                        <a:pt x="0" y="72"/>
                        <a:pt x="1" y="73"/>
                        <a:pt x="1" y="74"/>
                      </a:cubicBezTo>
                      <a:cubicBezTo>
                        <a:pt x="4" y="77"/>
                        <a:pt x="10" y="81"/>
                        <a:pt x="9" y="84"/>
                      </a:cubicBezTo>
                      <a:cubicBezTo>
                        <a:pt x="8" y="85"/>
                        <a:pt x="6" y="89"/>
                        <a:pt x="4" y="9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51" name="Freeform 296"/>
                <p:cNvSpPr>
                  <a:spLocks/>
                </p:cNvSpPr>
                <p:nvPr/>
              </p:nvSpPr>
              <p:spPr bwMode="auto">
                <a:xfrm>
                  <a:off x="3485421" y="9996173"/>
                  <a:ext cx="579123" cy="759294"/>
                </a:xfrm>
                <a:custGeom>
                  <a:avLst/>
                  <a:gdLst>
                    <a:gd name="T0" fmla="*/ 125 w 157"/>
                    <a:gd name="T1" fmla="*/ 69 h 206"/>
                    <a:gd name="T2" fmla="*/ 120 w 157"/>
                    <a:gd name="T3" fmla="*/ 61 h 206"/>
                    <a:gd name="T4" fmla="*/ 113 w 157"/>
                    <a:gd name="T5" fmla="*/ 46 h 206"/>
                    <a:gd name="T6" fmla="*/ 105 w 157"/>
                    <a:gd name="T7" fmla="*/ 34 h 206"/>
                    <a:gd name="T8" fmla="*/ 103 w 157"/>
                    <a:gd name="T9" fmla="*/ 31 h 206"/>
                    <a:gd name="T10" fmla="*/ 90 w 157"/>
                    <a:gd name="T11" fmla="*/ 31 h 206"/>
                    <a:gd name="T12" fmla="*/ 80 w 157"/>
                    <a:gd name="T13" fmla="*/ 22 h 206"/>
                    <a:gd name="T14" fmla="*/ 71 w 157"/>
                    <a:gd name="T15" fmla="*/ 18 h 206"/>
                    <a:gd name="T16" fmla="*/ 61 w 157"/>
                    <a:gd name="T17" fmla="*/ 11 h 206"/>
                    <a:gd name="T18" fmla="*/ 55 w 157"/>
                    <a:gd name="T19" fmla="*/ 7 h 206"/>
                    <a:gd name="T20" fmla="*/ 55 w 157"/>
                    <a:gd name="T21" fmla="*/ 7 h 206"/>
                    <a:gd name="T22" fmla="*/ 49 w 157"/>
                    <a:gd name="T23" fmla="*/ 1 h 206"/>
                    <a:gd name="T24" fmla="*/ 35 w 157"/>
                    <a:gd name="T25" fmla="*/ 7 h 206"/>
                    <a:gd name="T26" fmla="*/ 18 w 157"/>
                    <a:gd name="T27" fmla="*/ 2 h 206"/>
                    <a:gd name="T28" fmla="*/ 15 w 157"/>
                    <a:gd name="T29" fmla="*/ 4 h 206"/>
                    <a:gd name="T30" fmla="*/ 12 w 157"/>
                    <a:gd name="T31" fmla="*/ 14 h 206"/>
                    <a:gd name="T32" fmla="*/ 9 w 157"/>
                    <a:gd name="T33" fmla="*/ 22 h 206"/>
                    <a:gd name="T34" fmla="*/ 14 w 157"/>
                    <a:gd name="T35" fmla="*/ 35 h 206"/>
                    <a:gd name="T36" fmla="*/ 14 w 157"/>
                    <a:gd name="T37" fmla="*/ 44 h 206"/>
                    <a:gd name="T38" fmla="*/ 17 w 157"/>
                    <a:gd name="T39" fmla="*/ 53 h 206"/>
                    <a:gd name="T40" fmla="*/ 4 w 157"/>
                    <a:gd name="T41" fmla="*/ 62 h 206"/>
                    <a:gd name="T42" fmla="*/ 0 w 157"/>
                    <a:gd name="T43" fmla="*/ 62 h 206"/>
                    <a:gd name="T44" fmla="*/ 0 w 157"/>
                    <a:gd name="T45" fmla="*/ 77 h 206"/>
                    <a:gd name="T46" fmla="*/ 7 w 157"/>
                    <a:gd name="T47" fmla="*/ 83 h 206"/>
                    <a:gd name="T48" fmla="*/ 13 w 157"/>
                    <a:gd name="T49" fmla="*/ 97 h 206"/>
                    <a:gd name="T50" fmla="*/ 15 w 157"/>
                    <a:gd name="T51" fmla="*/ 104 h 206"/>
                    <a:gd name="T52" fmla="*/ 19 w 157"/>
                    <a:gd name="T53" fmla="*/ 112 h 206"/>
                    <a:gd name="T54" fmla="*/ 11 w 157"/>
                    <a:gd name="T55" fmla="*/ 114 h 206"/>
                    <a:gd name="T56" fmla="*/ 7 w 157"/>
                    <a:gd name="T57" fmla="*/ 115 h 206"/>
                    <a:gd name="T58" fmla="*/ 12 w 157"/>
                    <a:gd name="T59" fmla="*/ 132 h 206"/>
                    <a:gd name="T60" fmla="*/ 31 w 157"/>
                    <a:gd name="T61" fmla="*/ 146 h 206"/>
                    <a:gd name="T62" fmla="*/ 46 w 157"/>
                    <a:gd name="T63" fmla="*/ 164 h 206"/>
                    <a:gd name="T64" fmla="*/ 55 w 157"/>
                    <a:gd name="T65" fmla="*/ 164 h 206"/>
                    <a:gd name="T66" fmla="*/ 62 w 157"/>
                    <a:gd name="T67" fmla="*/ 170 h 206"/>
                    <a:gd name="T68" fmla="*/ 69 w 157"/>
                    <a:gd name="T69" fmla="*/ 176 h 206"/>
                    <a:gd name="T70" fmla="*/ 68 w 157"/>
                    <a:gd name="T71" fmla="*/ 180 h 206"/>
                    <a:gd name="T72" fmla="*/ 82 w 157"/>
                    <a:gd name="T73" fmla="*/ 202 h 206"/>
                    <a:gd name="T74" fmla="*/ 89 w 157"/>
                    <a:gd name="T75" fmla="*/ 198 h 206"/>
                    <a:gd name="T76" fmla="*/ 95 w 157"/>
                    <a:gd name="T77" fmla="*/ 194 h 206"/>
                    <a:gd name="T78" fmla="*/ 99 w 157"/>
                    <a:gd name="T79" fmla="*/ 199 h 206"/>
                    <a:gd name="T80" fmla="*/ 100 w 157"/>
                    <a:gd name="T81" fmla="*/ 201 h 206"/>
                    <a:gd name="T82" fmla="*/ 105 w 157"/>
                    <a:gd name="T83" fmla="*/ 205 h 206"/>
                    <a:gd name="T84" fmla="*/ 113 w 157"/>
                    <a:gd name="T85" fmla="*/ 202 h 206"/>
                    <a:gd name="T86" fmla="*/ 109 w 157"/>
                    <a:gd name="T87" fmla="*/ 186 h 206"/>
                    <a:gd name="T88" fmla="*/ 119 w 157"/>
                    <a:gd name="T89" fmla="*/ 183 h 206"/>
                    <a:gd name="T90" fmla="*/ 121 w 157"/>
                    <a:gd name="T91" fmla="*/ 180 h 206"/>
                    <a:gd name="T92" fmla="*/ 127 w 157"/>
                    <a:gd name="T93" fmla="*/ 168 h 206"/>
                    <a:gd name="T94" fmla="*/ 138 w 157"/>
                    <a:gd name="T95" fmla="*/ 171 h 206"/>
                    <a:gd name="T96" fmla="*/ 156 w 157"/>
                    <a:gd name="T97" fmla="*/ 154 h 206"/>
                    <a:gd name="T98" fmla="*/ 153 w 157"/>
                    <a:gd name="T99" fmla="*/ 141 h 206"/>
                    <a:gd name="T100" fmla="*/ 149 w 157"/>
                    <a:gd name="T101" fmla="*/ 128 h 206"/>
                    <a:gd name="T102" fmla="*/ 140 w 157"/>
                    <a:gd name="T103" fmla="*/ 112 h 206"/>
                    <a:gd name="T104" fmla="*/ 130 w 157"/>
                    <a:gd name="T105" fmla="*/ 101 h 206"/>
                    <a:gd name="T106" fmla="*/ 124 w 157"/>
                    <a:gd name="T107" fmla="*/ 86 h 206"/>
                    <a:gd name="T108" fmla="*/ 128 w 157"/>
                    <a:gd name="T109" fmla="*/ 7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7" h="206">
                      <a:moveTo>
                        <a:pt x="128" y="76"/>
                      </a:moveTo>
                      <a:cubicBezTo>
                        <a:pt x="129" y="75"/>
                        <a:pt x="126" y="71"/>
                        <a:pt x="125" y="69"/>
                      </a:cubicBezTo>
                      <a:cubicBezTo>
                        <a:pt x="124" y="68"/>
                        <a:pt x="123" y="67"/>
                        <a:pt x="123" y="66"/>
                      </a:cubicBezTo>
                      <a:cubicBezTo>
                        <a:pt x="123" y="65"/>
                        <a:pt x="121" y="63"/>
                        <a:pt x="120" y="61"/>
                      </a:cubicBezTo>
                      <a:cubicBezTo>
                        <a:pt x="118" y="59"/>
                        <a:pt x="116" y="57"/>
                        <a:pt x="115" y="55"/>
                      </a:cubicBezTo>
                      <a:cubicBezTo>
                        <a:pt x="113" y="51"/>
                        <a:pt x="113" y="48"/>
                        <a:pt x="113" y="46"/>
                      </a:cubicBezTo>
                      <a:cubicBezTo>
                        <a:pt x="113" y="46"/>
                        <a:pt x="113" y="45"/>
                        <a:pt x="108" y="41"/>
                      </a:cubicBezTo>
                      <a:cubicBezTo>
                        <a:pt x="105" y="39"/>
                        <a:pt x="105" y="36"/>
                        <a:pt x="105" y="34"/>
                      </a:cubicBezTo>
                      <a:cubicBezTo>
                        <a:pt x="105" y="33"/>
                        <a:pt x="105" y="32"/>
                        <a:pt x="105" y="32"/>
                      </a:cubicBezTo>
                      <a:cubicBezTo>
                        <a:pt x="104" y="31"/>
                        <a:pt x="104" y="31"/>
                        <a:pt x="103" y="31"/>
                      </a:cubicBezTo>
                      <a:cubicBezTo>
                        <a:pt x="102" y="31"/>
                        <a:pt x="100" y="30"/>
                        <a:pt x="99" y="30"/>
                      </a:cubicBezTo>
                      <a:cubicBezTo>
                        <a:pt x="98" y="29"/>
                        <a:pt x="92" y="30"/>
                        <a:pt x="90" y="31"/>
                      </a:cubicBezTo>
                      <a:cubicBezTo>
                        <a:pt x="89" y="31"/>
                        <a:pt x="88" y="31"/>
                        <a:pt x="87" y="31"/>
                      </a:cubicBezTo>
                      <a:cubicBezTo>
                        <a:pt x="85" y="31"/>
                        <a:pt x="84" y="29"/>
                        <a:pt x="80" y="22"/>
                      </a:cubicBezTo>
                      <a:cubicBezTo>
                        <a:pt x="79" y="21"/>
                        <a:pt x="78" y="19"/>
                        <a:pt x="77" y="18"/>
                      </a:cubicBezTo>
                      <a:cubicBezTo>
                        <a:pt x="77" y="17"/>
                        <a:pt x="73" y="18"/>
                        <a:pt x="71" y="18"/>
                      </a:cubicBezTo>
                      <a:cubicBezTo>
                        <a:pt x="69" y="19"/>
                        <a:pt x="68" y="19"/>
                        <a:pt x="66" y="19"/>
                      </a:cubicBezTo>
                      <a:cubicBezTo>
                        <a:pt x="62" y="18"/>
                        <a:pt x="62" y="14"/>
                        <a:pt x="61" y="11"/>
                      </a:cubicBezTo>
                      <a:cubicBezTo>
                        <a:pt x="61" y="10"/>
                        <a:pt x="61" y="10"/>
                        <a:pt x="61" y="9"/>
                      </a:cubicBezTo>
                      <a:cubicBezTo>
                        <a:pt x="61" y="9"/>
                        <a:pt x="60" y="8"/>
                        <a:pt x="55" y="7"/>
                      </a:cubicBezTo>
                      <a:cubicBezTo>
                        <a:pt x="55" y="7"/>
                        <a:pt x="55" y="7"/>
                        <a:pt x="55" y="7"/>
                      </a:cubicBezTo>
                      <a:cubicBezTo>
                        <a:pt x="55" y="7"/>
                        <a:pt x="55" y="7"/>
                        <a:pt x="55" y="7"/>
                      </a:cubicBezTo>
                      <a:cubicBezTo>
                        <a:pt x="52" y="6"/>
                        <a:pt x="51" y="4"/>
                        <a:pt x="50" y="3"/>
                      </a:cubicBezTo>
                      <a:cubicBezTo>
                        <a:pt x="50" y="2"/>
                        <a:pt x="50" y="1"/>
                        <a:pt x="49" y="1"/>
                      </a:cubicBezTo>
                      <a:cubicBezTo>
                        <a:pt x="48" y="0"/>
                        <a:pt x="45" y="0"/>
                        <a:pt x="42" y="1"/>
                      </a:cubicBezTo>
                      <a:cubicBezTo>
                        <a:pt x="40" y="3"/>
                        <a:pt x="37" y="6"/>
                        <a:pt x="35" y="7"/>
                      </a:cubicBezTo>
                      <a:cubicBezTo>
                        <a:pt x="31" y="9"/>
                        <a:pt x="25" y="8"/>
                        <a:pt x="23" y="5"/>
                      </a:cubicBezTo>
                      <a:cubicBezTo>
                        <a:pt x="22" y="3"/>
                        <a:pt x="18" y="2"/>
                        <a:pt x="18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5" y="3"/>
                        <a:pt x="15" y="4"/>
                      </a:cubicBezTo>
                      <a:cubicBezTo>
                        <a:pt x="15" y="7"/>
                        <a:pt x="14" y="10"/>
                        <a:pt x="13" y="12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5"/>
                        <a:pt x="11" y="16"/>
                        <a:pt x="11" y="17"/>
                      </a:cubicBezTo>
                      <a:cubicBezTo>
                        <a:pt x="10" y="18"/>
                        <a:pt x="9" y="21"/>
                        <a:pt x="9" y="22"/>
                      </a:cubicBezTo>
                      <a:cubicBezTo>
                        <a:pt x="14" y="24"/>
                        <a:pt x="16" y="26"/>
                        <a:pt x="16" y="29"/>
                      </a:cubicBezTo>
                      <a:cubicBezTo>
                        <a:pt x="16" y="31"/>
                        <a:pt x="15" y="33"/>
                        <a:pt x="14" y="35"/>
                      </a:cubicBezTo>
                      <a:cubicBezTo>
                        <a:pt x="12" y="38"/>
                        <a:pt x="10" y="40"/>
                        <a:pt x="12" y="41"/>
                      </a:cubicBezTo>
                      <a:cubicBezTo>
                        <a:pt x="12" y="42"/>
                        <a:pt x="13" y="43"/>
                        <a:pt x="14" y="44"/>
                      </a:cubicBezTo>
                      <a:cubicBezTo>
                        <a:pt x="16" y="46"/>
                        <a:pt x="18" y="48"/>
                        <a:pt x="18" y="50"/>
                      </a:cubicBezTo>
                      <a:cubicBezTo>
                        <a:pt x="18" y="51"/>
                        <a:pt x="18" y="52"/>
                        <a:pt x="17" y="53"/>
                      </a:cubicBezTo>
                      <a:cubicBezTo>
                        <a:pt x="16" y="53"/>
                        <a:pt x="15" y="54"/>
                        <a:pt x="15" y="55"/>
                      </a:cubicBezTo>
                      <a:cubicBezTo>
                        <a:pt x="9" y="60"/>
                        <a:pt x="6" y="62"/>
                        <a:pt x="4" y="62"/>
                      </a:cubicBezTo>
                      <a:cubicBezTo>
                        <a:pt x="4" y="62"/>
                        <a:pt x="3" y="62"/>
                        <a:pt x="2" y="62"/>
                      </a:cubicBezTo>
                      <a:cubicBezTo>
                        <a:pt x="2" y="62"/>
                        <a:pt x="1" y="62"/>
                        <a:pt x="0" y="62"/>
                      </a:cubicBezTo>
                      <a:cubicBezTo>
                        <a:pt x="1" y="66"/>
                        <a:pt x="2" y="72"/>
                        <a:pt x="0" y="75"/>
                      </a:cubicBezTo>
                      <a:cubicBezTo>
                        <a:pt x="0" y="75"/>
                        <a:pt x="0" y="76"/>
                        <a:pt x="0" y="77"/>
                      </a:cubicBezTo>
                      <a:cubicBezTo>
                        <a:pt x="2" y="77"/>
                        <a:pt x="4" y="78"/>
                        <a:pt x="6" y="79"/>
                      </a:cubicBezTo>
                      <a:cubicBezTo>
                        <a:pt x="7" y="80"/>
                        <a:pt x="7" y="82"/>
                        <a:pt x="7" y="83"/>
                      </a:cubicBezTo>
                      <a:cubicBezTo>
                        <a:pt x="7" y="88"/>
                        <a:pt x="7" y="92"/>
                        <a:pt x="7" y="93"/>
                      </a:cubicBezTo>
                      <a:cubicBezTo>
                        <a:pt x="9" y="93"/>
                        <a:pt x="12" y="93"/>
                        <a:pt x="13" y="97"/>
                      </a:cubicBezTo>
                      <a:cubicBezTo>
                        <a:pt x="14" y="99"/>
                        <a:pt x="14" y="100"/>
                        <a:pt x="14" y="101"/>
                      </a:cubicBezTo>
                      <a:cubicBezTo>
                        <a:pt x="15" y="102"/>
                        <a:pt x="15" y="103"/>
                        <a:pt x="15" y="104"/>
                      </a:cubicBezTo>
                      <a:cubicBezTo>
                        <a:pt x="15" y="104"/>
                        <a:pt x="16" y="105"/>
                        <a:pt x="16" y="106"/>
                      </a:cubicBezTo>
                      <a:cubicBezTo>
                        <a:pt x="18" y="108"/>
                        <a:pt x="20" y="110"/>
                        <a:pt x="19" y="112"/>
                      </a:cubicBezTo>
                      <a:cubicBezTo>
                        <a:pt x="18" y="113"/>
                        <a:pt x="18" y="114"/>
                        <a:pt x="16" y="114"/>
                      </a:cubicBezTo>
                      <a:cubicBezTo>
                        <a:pt x="14" y="115"/>
                        <a:pt x="12" y="114"/>
                        <a:pt x="11" y="114"/>
                      </a:cubicBezTo>
                      <a:cubicBezTo>
                        <a:pt x="9" y="114"/>
                        <a:pt x="8" y="114"/>
                        <a:pt x="7" y="114"/>
                      </a:cubicBezTo>
                      <a:cubicBezTo>
                        <a:pt x="7" y="114"/>
                        <a:pt x="7" y="115"/>
                        <a:pt x="7" y="115"/>
                      </a:cubicBezTo>
                      <a:cubicBezTo>
                        <a:pt x="5" y="118"/>
                        <a:pt x="5" y="119"/>
                        <a:pt x="6" y="120"/>
                      </a:cubicBezTo>
                      <a:cubicBezTo>
                        <a:pt x="11" y="125"/>
                        <a:pt x="13" y="129"/>
                        <a:pt x="12" y="132"/>
                      </a:cubicBezTo>
                      <a:cubicBezTo>
                        <a:pt x="12" y="133"/>
                        <a:pt x="12" y="137"/>
                        <a:pt x="10" y="139"/>
                      </a:cubicBezTo>
                      <a:cubicBezTo>
                        <a:pt x="30" y="143"/>
                        <a:pt x="31" y="145"/>
                        <a:pt x="31" y="146"/>
                      </a:cubicBezTo>
                      <a:cubicBezTo>
                        <a:pt x="31" y="147"/>
                        <a:pt x="32" y="150"/>
                        <a:pt x="34" y="153"/>
                      </a:cubicBezTo>
                      <a:cubicBezTo>
                        <a:pt x="35" y="156"/>
                        <a:pt x="43" y="164"/>
                        <a:pt x="46" y="164"/>
                      </a:cubicBezTo>
                      <a:cubicBezTo>
                        <a:pt x="46" y="164"/>
                        <a:pt x="47" y="164"/>
                        <a:pt x="48" y="164"/>
                      </a:cubicBezTo>
                      <a:cubicBezTo>
                        <a:pt x="50" y="163"/>
                        <a:pt x="53" y="162"/>
                        <a:pt x="55" y="164"/>
                      </a:cubicBezTo>
                      <a:cubicBezTo>
                        <a:pt x="56" y="165"/>
                        <a:pt x="57" y="166"/>
                        <a:pt x="58" y="166"/>
                      </a:cubicBezTo>
                      <a:cubicBezTo>
                        <a:pt x="59" y="168"/>
                        <a:pt x="61" y="170"/>
                        <a:pt x="62" y="170"/>
                      </a:cubicBezTo>
                      <a:cubicBezTo>
                        <a:pt x="62" y="170"/>
                        <a:pt x="62" y="171"/>
                        <a:pt x="63" y="171"/>
                      </a:cubicBezTo>
                      <a:cubicBezTo>
                        <a:pt x="65" y="172"/>
                        <a:pt x="69" y="173"/>
                        <a:pt x="69" y="176"/>
                      </a:cubicBezTo>
                      <a:cubicBezTo>
                        <a:pt x="69" y="177"/>
                        <a:pt x="70" y="178"/>
                        <a:pt x="69" y="179"/>
                      </a:cubicBezTo>
                      <a:cubicBezTo>
                        <a:pt x="68" y="180"/>
                        <a:pt x="68" y="180"/>
                        <a:pt x="68" y="180"/>
                      </a:cubicBezTo>
                      <a:cubicBezTo>
                        <a:pt x="72" y="184"/>
                        <a:pt x="79" y="190"/>
                        <a:pt x="80" y="192"/>
                      </a:cubicBezTo>
                      <a:cubicBezTo>
                        <a:pt x="81" y="193"/>
                        <a:pt x="82" y="199"/>
                        <a:pt x="82" y="202"/>
                      </a:cubicBezTo>
                      <a:cubicBezTo>
                        <a:pt x="83" y="202"/>
                        <a:pt x="85" y="202"/>
                        <a:pt x="86" y="201"/>
                      </a:cubicBezTo>
                      <a:cubicBezTo>
                        <a:pt x="87" y="200"/>
                        <a:pt x="88" y="199"/>
                        <a:pt x="89" y="198"/>
                      </a:cubicBezTo>
                      <a:cubicBezTo>
                        <a:pt x="91" y="196"/>
                        <a:pt x="92" y="194"/>
                        <a:pt x="94" y="194"/>
                      </a:cubicBezTo>
                      <a:cubicBezTo>
                        <a:pt x="94" y="194"/>
                        <a:pt x="95" y="194"/>
                        <a:pt x="95" y="194"/>
                      </a:cubicBezTo>
                      <a:cubicBezTo>
                        <a:pt x="95" y="194"/>
                        <a:pt x="96" y="194"/>
                        <a:pt x="97" y="195"/>
                      </a:cubicBezTo>
                      <a:cubicBezTo>
                        <a:pt x="98" y="197"/>
                        <a:pt x="99" y="198"/>
                        <a:pt x="99" y="199"/>
                      </a:cubicBezTo>
                      <a:cubicBezTo>
                        <a:pt x="99" y="199"/>
                        <a:pt x="99" y="200"/>
                        <a:pt x="100" y="201"/>
                      </a:cubicBezTo>
                      <a:cubicBezTo>
                        <a:pt x="100" y="201"/>
                        <a:pt x="100" y="201"/>
                        <a:pt x="100" y="201"/>
                      </a:cubicBezTo>
                      <a:cubicBezTo>
                        <a:pt x="102" y="204"/>
                        <a:pt x="102" y="204"/>
                        <a:pt x="103" y="204"/>
                      </a:cubicBezTo>
                      <a:cubicBezTo>
                        <a:pt x="104" y="205"/>
                        <a:pt x="105" y="205"/>
                        <a:pt x="105" y="205"/>
                      </a:cubicBezTo>
                      <a:cubicBezTo>
                        <a:pt x="108" y="206"/>
                        <a:pt x="109" y="206"/>
                        <a:pt x="110" y="205"/>
                      </a:cubicBezTo>
                      <a:cubicBezTo>
                        <a:pt x="111" y="204"/>
                        <a:pt x="112" y="203"/>
                        <a:pt x="113" y="202"/>
                      </a:cubicBezTo>
                      <a:cubicBezTo>
                        <a:pt x="114" y="201"/>
                        <a:pt x="116" y="199"/>
                        <a:pt x="116" y="198"/>
                      </a:cubicBezTo>
                      <a:cubicBezTo>
                        <a:pt x="114" y="197"/>
                        <a:pt x="108" y="190"/>
                        <a:pt x="109" y="186"/>
                      </a:cubicBezTo>
                      <a:cubicBezTo>
                        <a:pt x="110" y="185"/>
                        <a:pt x="111" y="184"/>
                        <a:pt x="112" y="184"/>
                      </a:cubicBezTo>
                      <a:cubicBezTo>
                        <a:pt x="115" y="184"/>
                        <a:pt x="117" y="184"/>
                        <a:pt x="119" y="183"/>
                      </a:cubicBezTo>
                      <a:cubicBezTo>
                        <a:pt x="120" y="182"/>
                        <a:pt x="122" y="182"/>
                        <a:pt x="122" y="181"/>
                      </a:cubicBezTo>
                      <a:cubicBezTo>
                        <a:pt x="122" y="181"/>
                        <a:pt x="121" y="181"/>
                        <a:pt x="121" y="180"/>
                      </a:cubicBezTo>
                      <a:cubicBezTo>
                        <a:pt x="121" y="179"/>
                        <a:pt x="120" y="178"/>
                        <a:pt x="121" y="175"/>
                      </a:cubicBezTo>
                      <a:cubicBezTo>
                        <a:pt x="122" y="172"/>
                        <a:pt x="124" y="168"/>
                        <a:pt x="127" y="168"/>
                      </a:cubicBezTo>
                      <a:cubicBezTo>
                        <a:pt x="128" y="168"/>
                        <a:pt x="129" y="168"/>
                        <a:pt x="130" y="169"/>
                      </a:cubicBezTo>
                      <a:cubicBezTo>
                        <a:pt x="132" y="171"/>
                        <a:pt x="135" y="171"/>
                        <a:pt x="138" y="171"/>
                      </a:cubicBezTo>
                      <a:cubicBezTo>
                        <a:pt x="140" y="171"/>
                        <a:pt x="149" y="166"/>
                        <a:pt x="156" y="162"/>
                      </a:cubicBezTo>
                      <a:cubicBezTo>
                        <a:pt x="155" y="160"/>
                        <a:pt x="156" y="157"/>
                        <a:pt x="156" y="154"/>
                      </a:cubicBezTo>
                      <a:cubicBezTo>
                        <a:pt x="157" y="152"/>
                        <a:pt x="157" y="150"/>
                        <a:pt x="157" y="148"/>
                      </a:cubicBezTo>
                      <a:cubicBezTo>
                        <a:pt x="157" y="145"/>
                        <a:pt x="157" y="144"/>
                        <a:pt x="153" y="141"/>
                      </a:cubicBezTo>
                      <a:cubicBezTo>
                        <a:pt x="147" y="138"/>
                        <a:pt x="148" y="133"/>
                        <a:pt x="149" y="130"/>
                      </a:cubicBezTo>
                      <a:cubicBezTo>
                        <a:pt x="149" y="129"/>
                        <a:pt x="149" y="128"/>
                        <a:pt x="149" y="128"/>
                      </a:cubicBezTo>
                      <a:cubicBezTo>
                        <a:pt x="149" y="127"/>
                        <a:pt x="146" y="124"/>
                        <a:pt x="143" y="122"/>
                      </a:cubicBezTo>
                      <a:cubicBezTo>
                        <a:pt x="140" y="120"/>
                        <a:pt x="140" y="116"/>
                        <a:pt x="140" y="112"/>
                      </a:cubicBezTo>
                      <a:cubicBezTo>
                        <a:pt x="140" y="111"/>
                        <a:pt x="141" y="111"/>
                        <a:pt x="141" y="110"/>
                      </a:cubicBezTo>
                      <a:cubicBezTo>
                        <a:pt x="140" y="109"/>
                        <a:pt x="137" y="106"/>
                        <a:pt x="130" y="101"/>
                      </a:cubicBezTo>
                      <a:cubicBezTo>
                        <a:pt x="126" y="98"/>
                        <a:pt x="125" y="93"/>
                        <a:pt x="124" y="89"/>
                      </a:cubicBezTo>
                      <a:cubicBezTo>
                        <a:pt x="124" y="88"/>
                        <a:pt x="124" y="87"/>
                        <a:pt x="124" y="86"/>
                      </a:cubicBezTo>
                      <a:cubicBezTo>
                        <a:pt x="123" y="82"/>
                        <a:pt x="125" y="80"/>
                        <a:pt x="127" y="78"/>
                      </a:cubicBezTo>
                      <a:cubicBezTo>
                        <a:pt x="127" y="77"/>
                        <a:pt x="128" y="77"/>
                        <a:pt x="128" y="7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12641586" y="8095866"/>
                <a:ext cx="1700322" cy="1393405"/>
                <a:chOff x="3577345" y="7209032"/>
                <a:chExt cx="2546301" cy="2086680"/>
              </a:xfrm>
              <a:grpFill/>
            </p:grpSpPr>
            <p:sp>
              <p:nvSpPr>
                <p:cNvPr id="27" name="Freeform 219"/>
                <p:cNvSpPr>
                  <a:spLocks/>
                </p:cNvSpPr>
                <p:nvPr/>
              </p:nvSpPr>
              <p:spPr bwMode="auto">
                <a:xfrm>
                  <a:off x="4149114" y="8459201"/>
                  <a:ext cx="441236" cy="404466"/>
                </a:xfrm>
                <a:custGeom>
                  <a:avLst/>
                  <a:gdLst>
                    <a:gd name="T0" fmla="*/ 85 w 120"/>
                    <a:gd name="T1" fmla="*/ 63 h 110"/>
                    <a:gd name="T2" fmla="*/ 94 w 120"/>
                    <a:gd name="T3" fmla="*/ 59 h 110"/>
                    <a:gd name="T4" fmla="*/ 97 w 120"/>
                    <a:gd name="T5" fmla="*/ 59 h 110"/>
                    <a:gd name="T6" fmla="*/ 104 w 120"/>
                    <a:gd name="T7" fmla="*/ 52 h 110"/>
                    <a:gd name="T8" fmla="*/ 108 w 120"/>
                    <a:gd name="T9" fmla="*/ 47 h 110"/>
                    <a:gd name="T10" fmla="*/ 120 w 120"/>
                    <a:gd name="T11" fmla="*/ 38 h 110"/>
                    <a:gd name="T12" fmla="*/ 117 w 120"/>
                    <a:gd name="T13" fmla="*/ 23 h 110"/>
                    <a:gd name="T14" fmla="*/ 110 w 120"/>
                    <a:gd name="T15" fmla="*/ 16 h 110"/>
                    <a:gd name="T16" fmla="*/ 106 w 120"/>
                    <a:gd name="T17" fmla="*/ 18 h 110"/>
                    <a:gd name="T18" fmla="*/ 102 w 120"/>
                    <a:gd name="T19" fmla="*/ 20 h 110"/>
                    <a:gd name="T20" fmla="*/ 98 w 120"/>
                    <a:gd name="T21" fmla="*/ 20 h 110"/>
                    <a:gd name="T22" fmla="*/ 95 w 120"/>
                    <a:gd name="T23" fmla="*/ 13 h 110"/>
                    <a:gd name="T24" fmla="*/ 97 w 120"/>
                    <a:gd name="T25" fmla="*/ 4 h 110"/>
                    <a:gd name="T26" fmla="*/ 98 w 120"/>
                    <a:gd name="T27" fmla="*/ 1 h 110"/>
                    <a:gd name="T28" fmla="*/ 97 w 120"/>
                    <a:gd name="T29" fmla="*/ 1 h 110"/>
                    <a:gd name="T30" fmla="*/ 96 w 120"/>
                    <a:gd name="T31" fmla="*/ 1 h 110"/>
                    <a:gd name="T32" fmla="*/ 95 w 120"/>
                    <a:gd name="T33" fmla="*/ 1 h 110"/>
                    <a:gd name="T34" fmla="*/ 87 w 120"/>
                    <a:gd name="T35" fmla="*/ 4 h 110"/>
                    <a:gd name="T36" fmla="*/ 76 w 120"/>
                    <a:gd name="T37" fmla="*/ 8 h 110"/>
                    <a:gd name="T38" fmla="*/ 71 w 120"/>
                    <a:gd name="T39" fmla="*/ 13 h 110"/>
                    <a:gd name="T40" fmla="*/ 70 w 120"/>
                    <a:gd name="T41" fmla="*/ 14 h 110"/>
                    <a:gd name="T42" fmla="*/ 62 w 120"/>
                    <a:gd name="T43" fmla="*/ 16 h 110"/>
                    <a:gd name="T44" fmla="*/ 60 w 120"/>
                    <a:gd name="T45" fmla="*/ 15 h 110"/>
                    <a:gd name="T46" fmla="*/ 47 w 120"/>
                    <a:gd name="T47" fmla="*/ 0 h 110"/>
                    <a:gd name="T48" fmla="*/ 44 w 120"/>
                    <a:gd name="T49" fmla="*/ 0 h 110"/>
                    <a:gd name="T50" fmla="*/ 39 w 120"/>
                    <a:gd name="T51" fmla="*/ 2 h 110"/>
                    <a:gd name="T52" fmla="*/ 33 w 120"/>
                    <a:gd name="T53" fmla="*/ 14 h 110"/>
                    <a:gd name="T54" fmla="*/ 32 w 120"/>
                    <a:gd name="T55" fmla="*/ 14 h 110"/>
                    <a:gd name="T56" fmla="*/ 22 w 120"/>
                    <a:gd name="T57" fmla="*/ 18 h 110"/>
                    <a:gd name="T58" fmla="*/ 22 w 120"/>
                    <a:gd name="T59" fmla="*/ 19 h 110"/>
                    <a:gd name="T60" fmla="*/ 24 w 120"/>
                    <a:gd name="T61" fmla="*/ 30 h 110"/>
                    <a:gd name="T62" fmla="*/ 22 w 120"/>
                    <a:gd name="T63" fmla="*/ 32 h 110"/>
                    <a:gd name="T64" fmla="*/ 16 w 120"/>
                    <a:gd name="T65" fmla="*/ 36 h 110"/>
                    <a:gd name="T66" fmla="*/ 12 w 120"/>
                    <a:gd name="T67" fmla="*/ 36 h 110"/>
                    <a:gd name="T68" fmla="*/ 9 w 120"/>
                    <a:gd name="T69" fmla="*/ 36 h 110"/>
                    <a:gd name="T70" fmla="*/ 0 w 120"/>
                    <a:gd name="T71" fmla="*/ 42 h 110"/>
                    <a:gd name="T72" fmla="*/ 1 w 120"/>
                    <a:gd name="T73" fmla="*/ 50 h 110"/>
                    <a:gd name="T74" fmla="*/ 11 w 120"/>
                    <a:gd name="T75" fmla="*/ 53 h 110"/>
                    <a:gd name="T76" fmla="*/ 17 w 120"/>
                    <a:gd name="T77" fmla="*/ 58 h 110"/>
                    <a:gd name="T78" fmla="*/ 32 w 120"/>
                    <a:gd name="T79" fmla="*/ 61 h 110"/>
                    <a:gd name="T80" fmla="*/ 33 w 120"/>
                    <a:gd name="T81" fmla="*/ 64 h 110"/>
                    <a:gd name="T82" fmla="*/ 38 w 120"/>
                    <a:gd name="T83" fmla="*/ 71 h 110"/>
                    <a:gd name="T84" fmla="*/ 49 w 120"/>
                    <a:gd name="T85" fmla="*/ 79 h 110"/>
                    <a:gd name="T86" fmla="*/ 49 w 120"/>
                    <a:gd name="T87" fmla="*/ 83 h 110"/>
                    <a:gd name="T88" fmla="*/ 49 w 120"/>
                    <a:gd name="T89" fmla="*/ 90 h 110"/>
                    <a:gd name="T90" fmla="*/ 54 w 120"/>
                    <a:gd name="T91" fmla="*/ 95 h 110"/>
                    <a:gd name="T92" fmla="*/ 57 w 120"/>
                    <a:gd name="T93" fmla="*/ 95 h 110"/>
                    <a:gd name="T94" fmla="*/ 65 w 120"/>
                    <a:gd name="T95" fmla="*/ 98 h 110"/>
                    <a:gd name="T96" fmla="*/ 71 w 120"/>
                    <a:gd name="T97" fmla="*/ 104 h 110"/>
                    <a:gd name="T98" fmla="*/ 77 w 120"/>
                    <a:gd name="T99" fmla="*/ 110 h 110"/>
                    <a:gd name="T100" fmla="*/ 91 w 120"/>
                    <a:gd name="T101" fmla="*/ 105 h 110"/>
                    <a:gd name="T102" fmla="*/ 91 w 120"/>
                    <a:gd name="T103" fmla="*/ 105 h 110"/>
                    <a:gd name="T104" fmla="*/ 92 w 120"/>
                    <a:gd name="T105" fmla="*/ 100 h 110"/>
                    <a:gd name="T106" fmla="*/ 92 w 120"/>
                    <a:gd name="T107" fmla="*/ 99 h 110"/>
                    <a:gd name="T108" fmla="*/ 88 w 120"/>
                    <a:gd name="T109" fmla="*/ 94 h 110"/>
                    <a:gd name="T110" fmla="*/ 86 w 120"/>
                    <a:gd name="T111" fmla="*/ 93 h 110"/>
                    <a:gd name="T112" fmla="*/ 86 w 120"/>
                    <a:gd name="T113" fmla="*/ 82 h 110"/>
                    <a:gd name="T114" fmla="*/ 87 w 120"/>
                    <a:gd name="T115" fmla="*/ 79 h 110"/>
                    <a:gd name="T116" fmla="*/ 85 w 120"/>
                    <a:gd name="T117" fmla="*/ 77 h 110"/>
                    <a:gd name="T118" fmla="*/ 83 w 120"/>
                    <a:gd name="T119" fmla="*/ 75 h 110"/>
                    <a:gd name="T120" fmla="*/ 84 w 120"/>
                    <a:gd name="T121" fmla="*/ 64 h 110"/>
                    <a:gd name="T122" fmla="*/ 85 w 120"/>
                    <a:gd name="T123" fmla="*/ 6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0" h="110">
                      <a:moveTo>
                        <a:pt x="85" y="63"/>
                      </a:moveTo>
                      <a:cubicBezTo>
                        <a:pt x="86" y="59"/>
                        <a:pt x="90" y="59"/>
                        <a:pt x="94" y="59"/>
                      </a:cubicBezTo>
                      <a:cubicBezTo>
                        <a:pt x="95" y="59"/>
                        <a:pt x="96" y="59"/>
                        <a:pt x="97" y="59"/>
                      </a:cubicBezTo>
                      <a:cubicBezTo>
                        <a:pt x="98" y="59"/>
                        <a:pt x="102" y="54"/>
                        <a:pt x="104" y="52"/>
                      </a:cubicBezTo>
                      <a:cubicBezTo>
                        <a:pt x="105" y="50"/>
                        <a:pt x="107" y="48"/>
                        <a:pt x="108" y="47"/>
                      </a:cubicBezTo>
                      <a:cubicBezTo>
                        <a:pt x="111" y="44"/>
                        <a:pt x="117" y="40"/>
                        <a:pt x="120" y="38"/>
                      </a:cubicBezTo>
                      <a:cubicBezTo>
                        <a:pt x="119" y="35"/>
                        <a:pt x="118" y="26"/>
                        <a:pt x="117" y="23"/>
                      </a:cubicBezTo>
                      <a:cubicBezTo>
                        <a:pt x="116" y="20"/>
                        <a:pt x="112" y="17"/>
                        <a:pt x="110" y="16"/>
                      </a:cubicBezTo>
                      <a:cubicBezTo>
                        <a:pt x="109" y="16"/>
                        <a:pt x="107" y="17"/>
                        <a:pt x="106" y="18"/>
                      </a:cubicBezTo>
                      <a:cubicBezTo>
                        <a:pt x="105" y="19"/>
                        <a:pt x="103" y="19"/>
                        <a:pt x="102" y="20"/>
                      </a:cubicBezTo>
                      <a:cubicBezTo>
                        <a:pt x="100" y="21"/>
                        <a:pt x="99" y="20"/>
                        <a:pt x="98" y="20"/>
                      </a:cubicBezTo>
                      <a:cubicBezTo>
                        <a:pt x="96" y="19"/>
                        <a:pt x="95" y="16"/>
                        <a:pt x="95" y="13"/>
                      </a:cubicBezTo>
                      <a:cubicBezTo>
                        <a:pt x="94" y="9"/>
                        <a:pt x="95" y="7"/>
                        <a:pt x="97" y="4"/>
                      </a:cubicBezTo>
                      <a:cubicBezTo>
                        <a:pt x="97" y="3"/>
                        <a:pt x="98" y="2"/>
                        <a:pt x="98" y="1"/>
                      </a:cubicBezTo>
                      <a:cubicBezTo>
                        <a:pt x="98" y="1"/>
                        <a:pt x="97" y="1"/>
                        <a:pt x="97" y="1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5" y="1"/>
                        <a:pt x="95" y="1"/>
                        <a:pt x="95" y="1"/>
                      </a:cubicBezTo>
                      <a:cubicBezTo>
                        <a:pt x="92" y="1"/>
                        <a:pt x="88" y="2"/>
                        <a:pt x="87" y="4"/>
                      </a:cubicBezTo>
                      <a:cubicBezTo>
                        <a:pt x="84" y="6"/>
                        <a:pt x="80" y="8"/>
                        <a:pt x="76" y="8"/>
                      </a:cubicBezTo>
                      <a:cubicBezTo>
                        <a:pt x="74" y="8"/>
                        <a:pt x="73" y="9"/>
                        <a:pt x="71" y="13"/>
                      </a:cubicBezTo>
                      <a:cubicBezTo>
                        <a:pt x="70" y="14"/>
                        <a:pt x="70" y="14"/>
                        <a:pt x="70" y="14"/>
                      </a:cubicBezTo>
                      <a:cubicBezTo>
                        <a:pt x="67" y="18"/>
                        <a:pt x="64" y="17"/>
                        <a:pt x="62" y="16"/>
                      </a:cubicBezTo>
                      <a:cubicBezTo>
                        <a:pt x="61" y="15"/>
                        <a:pt x="60" y="15"/>
                        <a:pt x="60" y="15"/>
                      </a:cubicBezTo>
                      <a:cubicBezTo>
                        <a:pt x="56" y="14"/>
                        <a:pt x="51" y="6"/>
                        <a:pt x="47" y="0"/>
                      </a:cubicBezTo>
                      <a:cubicBezTo>
                        <a:pt x="46" y="0"/>
                        <a:pt x="45" y="0"/>
                        <a:pt x="44" y="0"/>
                      </a:cubicBezTo>
                      <a:cubicBezTo>
                        <a:pt x="42" y="1"/>
                        <a:pt x="40" y="1"/>
                        <a:pt x="39" y="2"/>
                      </a:cubicBezTo>
                      <a:cubicBezTo>
                        <a:pt x="39" y="4"/>
                        <a:pt x="37" y="13"/>
                        <a:pt x="33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25" y="17"/>
                        <a:pt x="23" y="18"/>
                        <a:pt x="22" y="18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4" y="23"/>
                        <a:pt x="27" y="28"/>
                        <a:pt x="24" y="30"/>
                      </a:cubicBezTo>
                      <a:cubicBezTo>
                        <a:pt x="23" y="30"/>
                        <a:pt x="23" y="31"/>
                        <a:pt x="22" y="32"/>
                      </a:cubicBezTo>
                      <a:cubicBezTo>
                        <a:pt x="21" y="34"/>
                        <a:pt x="19" y="36"/>
                        <a:pt x="16" y="36"/>
                      </a:cubicBezTo>
                      <a:cubicBezTo>
                        <a:pt x="15" y="36"/>
                        <a:pt x="13" y="36"/>
                        <a:pt x="12" y="36"/>
                      </a:cubicBezTo>
                      <a:cubicBezTo>
                        <a:pt x="10" y="35"/>
                        <a:pt x="9" y="35"/>
                        <a:pt x="9" y="36"/>
                      </a:cubicBezTo>
                      <a:cubicBezTo>
                        <a:pt x="6" y="37"/>
                        <a:pt x="2" y="41"/>
                        <a:pt x="0" y="42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3" y="50"/>
                        <a:pt x="9" y="51"/>
                        <a:pt x="11" y="53"/>
                      </a:cubicBezTo>
                      <a:cubicBezTo>
                        <a:pt x="14" y="56"/>
                        <a:pt x="16" y="57"/>
                        <a:pt x="17" y="58"/>
                      </a:cubicBezTo>
                      <a:cubicBezTo>
                        <a:pt x="20" y="57"/>
                        <a:pt x="30" y="56"/>
                        <a:pt x="32" y="61"/>
                      </a:cubicBezTo>
                      <a:cubicBezTo>
                        <a:pt x="32" y="62"/>
                        <a:pt x="33" y="63"/>
                        <a:pt x="33" y="64"/>
                      </a:cubicBezTo>
                      <a:cubicBezTo>
                        <a:pt x="34" y="67"/>
                        <a:pt x="35" y="70"/>
                        <a:pt x="38" y="71"/>
                      </a:cubicBezTo>
                      <a:cubicBezTo>
                        <a:pt x="40" y="71"/>
                        <a:pt x="49" y="73"/>
                        <a:pt x="49" y="79"/>
                      </a:cubicBezTo>
                      <a:cubicBezTo>
                        <a:pt x="49" y="80"/>
                        <a:pt x="49" y="82"/>
                        <a:pt x="49" y="83"/>
                      </a:cubicBezTo>
                      <a:cubicBezTo>
                        <a:pt x="49" y="86"/>
                        <a:pt x="48" y="88"/>
                        <a:pt x="49" y="90"/>
                      </a:cubicBezTo>
                      <a:cubicBezTo>
                        <a:pt x="49" y="92"/>
                        <a:pt x="51" y="94"/>
                        <a:pt x="54" y="95"/>
                      </a:cubicBezTo>
                      <a:cubicBezTo>
                        <a:pt x="55" y="95"/>
                        <a:pt x="56" y="95"/>
                        <a:pt x="57" y="95"/>
                      </a:cubicBezTo>
                      <a:cubicBezTo>
                        <a:pt x="60" y="96"/>
                        <a:pt x="63" y="96"/>
                        <a:pt x="65" y="98"/>
                      </a:cubicBezTo>
                      <a:cubicBezTo>
                        <a:pt x="66" y="99"/>
                        <a:pt x="69" y="102"/>
                        <a:pt x="71" y="104"/>
                      </a:cubicBezTo>
                      <a:cubicBezTo>
                        <a:pt x="73" y="106"/>
                        <a:pt x="75" y="109"/>
                        <a:pt x="77" y="110"/>
                      </a:cubicBezTo>
                      <a:cubicBezTo>
                        <a:pt x="80" y="107"/>
                        <a:pt x="84" y="105"/>
                        <a:pt x="91" y="105"/>
                      </a:cubicBezTo>
                      <a:cubicBezTo>
                        <a:pt x="91" y="105"/>
                        <a:pt x="91" y="105"/>
                        <a:pt x="91" y="105"/>
                      </a:cubicBezTo>
                      <a:cubicBezTo>
                        <a:pt x="92" y="105"/>
                        <a:pt x="92" y="102"/>
                        <a:pt x="92" y="100"/>
                      </a:cubicBezTo>
                      <a:cubicBezTo>
                        <a:pt x="92" y="99"/>
                        <a:pt x="92" y="99"/>
                        <a:pt x="92" y="99"/>
                      </a:cubicBezTo>
                      <a:cubicBezTo>
                        <a:pt x="92" y="97"/>
                        <a:pt x="90" y="96"/>
                        <a:pt x="88" y="94"/>
                      </a:cubicBezTo>
                      <a:cubicBezTo>
                        <a:pt x="87" y="94"/>
                        <a:pt x="86" y="94"/>
                        <a:pt x="86" y="93"/>
                      </a:cubicBezTo>
                      <a:cubicBezTo>
                        <a:pt x="82" y="91"/>
                        <a:pt x="84" y="85"/>
                        <a:pt x="86" y="82"/>
                      </a:cubicBezTo>
                      <a:cubicBezTo>
                        <a:pt x="87" y="81"/>
                        <a:pt x="87" y="79"/>
                        <a:pt x="87" y="79"/>
                      </a:cubicBezTo>
                      <a:cubicBezTo>
                        <a:pt x="88" y="78"/>
                        <a:pt x="87" y="78"/>
                        <a:pt x="85" y="77"/>
                      </a:cubicBezTo>
                      <a:cubicBezTo>
                        <a:pt x="85" y="76"/>
                        <a:pt x="84" y="75"/>
                        <a:pt x="83" y="75"/>
                      </a:cubicBezTo>
                      <a:cubicBezTo>
                        <a:pt x="81" y="72"/>
                        <a:pt x="83" y="68"/>
                        <a:pt x="84" y="64"/>
                      </a:cubicBezTo>
                      <a:cubicBezTo>
                        <a:pt x="84" y="64"/>
                        <a:pt x="85" y="63"/>
                        <a:pt x="85" y="6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28" name="Freeform 227"/>
                <p:cNvSpPr>
                  <a:spLocks/>
                </p:cNvSpPr>
                <p:nvPr/>
              </p:nvSpPr>
              <p:spPr bwMode="auto">
                <a:xfrm>
                  <a:off x="5222789" y="7751384"/>
                  <a:ext cx="900857" cy="492714"/>
                </a:xfrm>
                <a:custGeom>
                  <a:avLst/>
                  <a:gdLst>
                    <a:gd name="T0" fmla="*/ 199 w 245"/>
                    <a:gd name="T1" fmla="*/ 118 h 134"/>
                    <a:gd name="T2" fmla="*/ 210 w 245"/>
                    <a:gd name="T3" fmla="*/ 122 h 134"/>
                    <a:gd name="T4" fmla="*/ 216 w 245"/>
                    <a:gd name="T5" fmla="*/ 116 h 134"/>
                    <a:gd name="T6" fmla="*/ 235 w 245"/>
                    <a:gd name="T7" fmla="*/ 116 h 134"/>
                    <a:gd name="T8" fmla="*/ 245 w 245"/>
                    <a:gd name="T9" fmla="*/ 74 h 134"/>
                    <a:gd name="T10" fmla="*/ 229 w 245"/>
                    <a:gd name="T11" fmla="*/ 67 h 134"/>
                    <a:gd name="T12" fmla="*/ 213 w 245"/>
                    <a:gd name="T13" fmla="*/ 73 h 134"/>
                    <a:gd name="T14" fmla="*/ 206 w 245"/>
                    <a:gd name="T15" fmla="*/ 75 h 134"/>
                    <a:gd name="T16" fmla="*/ 200 w 245"/>
                    <a:gd name="T17" fmla="*/ 77 h 134"/>
                    <a:gd name="T18" fmla="*/ 190 w 245"/>
                    <a:gd name="T19" fmla="*/ 65 h 134"/>
                    <a:gd name="T20" fmla="*/ 166 w 245"/>
                    <a:gd name="T21" fmla="*/ 50 h 134"/>
                    <a:gd name="T22" fmla="*/ 152 w 245"/>
                    <a:gd name="T23" fmla="*/ 27 h 134"/>
                    <a:gd name="T24" fmla="*/ 133 w 245"/>
                    <a:gd name="T25" fmla="*/ 20 h 134"/>
                    <a:gd name="T26" fmla="*/ 120 w 245"/>
                    <a:gd name="T27" fmla="*/ 7 h 134"/>
                    <a:gd name="T28" fmla="*/ 108 w 245"/>
                    <a:gd name="T29" fmla="*/ 5 h 134"/>
                    <a:gd name="T30" fmla="*/ 95 w 245"/>
                    <a:gd name="T31" fmla="*/ 4 h 134"/>
                    <a:gd name="T32" fmla="*/ 65 w 245"/>
                    <a:gd name="T33" fmla="*/ 9 h 134"/>
                    <a:gd name="T34" fmla="*/ 58 w 245"/>
                    <a:gd name="T35" fmla="*/ 21 h 134"/>
                    <a:gd name="T36" fmla="*/ 42 w 245"/>
                    <a:gd name="T37" fmla="*/ 25 h 134"/>
                    <a:gd name="T38" fmla="*/ 36 w 245"/>
                    <a:gd name="T39" fmla="*/ 30 h 134"/>
                    <a:gd name="T40" fmla="*/ 17 w 245"/>
                    <a:gd name="T41" fmla="*/ 41 h 134"/>
                    <a:gd name="T42" fmla="*/ 4 w 245"/>
                    <a:gd name="T43" fmla="*/ 49 h 134"/>
                    <a:gd name="T44" fmla="*/ 1 w 245"/>
                    <a:gd name="T45" fmla="*/ 49 h 134"/>
                    <a:gd name="T46" fmla="*/ 4 w 245"/>
                    <a:gd name="T47" fmla="*/ 59 h 134"/>
                    <a:gd name="T48" fmla="*/ 23 w 245"/>
                    <a:gd name="T49" fmla="*/ 68 h 134"/>
                    <a:gd name="T50" fmla="*/ 30 w 245"/>
                    <a:gd name="T51" fmla="*/ 67 h 134"/>
                    <a:gd name="T52" fmla="*/ 39 w 245"/>
                    <a:gd name="T53" fmla="*/ 60 h 134"/>
                    <a:gd name="T54" fmla="*/ 53 w 245"/>
                    <a:gd name="T55" fmla="*/ 79 h 134"/>
                    <a:gd name="T56" fmla="*/ 65 w 245"/>
                    <a:gd name="T57" fmla="*/ 83 h 134"/>
                    <a:gd name="T58" fmla="*/ 73 w 245"/>
                    <a:gd name="T59" fmla="*/ 87 h 134"/>
                    <a:gd name="T60" fmla="*/ 74 w 245"/>
                    <a:gd name="T61" fmla="*/ 101 h 134"/>
                    <a:gd name="T62" fmla="*/ 87 w 245"/>
                    <a:gd name="T63" fmla="*/ 109 h 134"/>
                    <a:gd name="T64" fmla="*/ 98 w 245"/>
                    <a:gd name="T65" fmla="*/ 121 h 134"/>
                    <a:gd name="T66" fmla="*/ 127 w 245"/>
                    <a:gd name="T67" fmla="*/ 114 h 134"/>
                    <a:gd name="T68" fmla="*/ 138 w 245"/>
                    <a:gd name="T69" fmla="*/ 110 h 134"/>
                    <a:gd name="T70" fmla="*/ 147 w 245"/>
                    <a:gd name="T71" fmla="*/ 115 h 134"/>
                    <a:gd name="T72" fmla="*/ 156 w 245"/>
                    <a:gd name="T73" fmla="*/ 129 h 134"/>
                    <a:gd name="T74" fmla="*/ 167 w 245"/>
                    <a:gd name="T75" fmla="*/ 130 h 134"/>
                    <a:gd name="T76" fmla="*/ 175 w 245"/>
                    <a:gd name="T77" fmla="*/ 134 h 134"/>
                    <a:gd name="T78" fmla="*/ 183 w 245"/>
                    <a:gd name="T79" fmla="*/ 12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45" h="134">
                      <a:moveTo>
                        <a:pt x="183" y="124"/>
                      </a:moveTo>
                      <a:cubicBezTo>
                        <a:pt x="185" y="122"/>
                        <a:pt x="195" y="118"/>
                        <a:pt x="199" y="118"/>
                      </a:cubicBezTo>
                      <a:cubicBezTo>
                        <a:pt x="203" y="118"/>
                        <a:pt x="206" y="120"/>
                        <a:pt x="209" y="122"/>
                      </a:cubicBezTo>
                      <a:cubicBezTo>
                        <a:pt x="210" y="122"/>
                        <a:pt x="210" y="122"/>
                        <a:pt x="210" y="122"/>
                      </a:cubicBezTo>
                      <a:cubicBezTo>
                        <a:pt x="211" y="123"/>
                        <a:pt x="213" y="120"/>
                        <a:pt x="214" y="119"/>
                      </a:cubicBezTo>
                      <a:cubicBezTo>
                        <a:pt x="215" y="118"/>
                        <a:pt x="215" y="117"/>
                        <a:pt x="216" y="116"/>
                      </a:cubicBezTo>
                      <a:cubicBezTo>
                        <a:pt x="218" y="114"/>
                        <a:pt x="223" y="114"/>
                        <a:pt x="233" y="116"/>
                      </a:cubicBezTo>
                      <a:cubicBezTo>
                        <a:pt x="234" y="116"/>
                        <a:pt x="234" y="116"/>
                        <a:pt x="235" y="116"/>
                      </a:cubicBezTo>
                      <a:cubicBezTo>
                        <a:pt x="236" y="111"/>
                        <a:pt x="237" y="91"/>
                        <a:pt x="237" y="85"/>
                      </a:cubicBezTo>
                      <a:cubicBezTo>
                        <a:pt x="237" y="82"/>
                        <a:pt x="242" y="77"/>
                        <a:pt x="245" y="74"/>
                      </a:cubicBezTo>
                      <a:cubicBezTo>
                        <a:pt x="240" y="70"/>
                        <a:pt x="233" y="64"/>
                        <a:pt x="231" y="63"/>
                      </a:cubicBezTo>
                      <a:cubicBezTo>
                        <a:pt x="231" y="64"/>
                        <a:pt x="230" y="66"/>
                        <a:pt x="229" y="67"/>
                      </a:cubicBezTo>
                      <a:cubicBezTo>
                        <a:pt x="228" y="70"/>
                        <a:pt x="227" y="72"/>
                        <a:pt x="225" y="74"/>
                      </a:cubicBezTo>
                      <a:cubicBezTo>
                        <a:pt x="222" y="77"/>
                        <a:pt x="216" y="75"/>
                        <a:pt x="213" y="73"/>
                      </a:cubicBezTo>
                      <a:cubicBezTo>
                        <a:pt x="212" y="73"/>
                        <a:pt x="212" y="73"/>
                        <a:pt x="211" y="73"/>
                      </a:cubicBezTo>
                      <a:cubicBezTo>
                        <a:pt x="210" y="72"/>
                        <a:pt x="208" y="73"/>
                        <a:pt x="206" y="75"/>
                      </a:cubicBezTo>
                      <a:cubicBezTo>
                        <a:pt x="204" y="76"/>
                        <a:pt x="203" y="76"/>
                        <a:pt x="201" y="77"/>
                      </a:cubicBezTo>
                      <a:cubicBezTo>
                        <a:pt x="201" y="77"/>
                        <a:pt x="201" y="77"/>
                        <a:pt x="200" y="77"/>
                      </a:cubicBezTo>
                      <a:cubicBezTo>
                        <a:pt x="197" y="77"/>
                        <a:pt x="195" y="73"/>
                        <a:pt x="193" y="69"/>
                      </a:cubicBezTo>
                      <a:cubicBezTo>
                        <a:pt x="192" y="67"/>
                        <a:pt x="191" y="66"/>
                        <a:pt x="190" y="65"/>
                      </a:cubicBezTo>
                      <a:cubicBezTo>
                        <a:pt x="189" y="63"/>
                        <a:pt x="183" y="60"/>
                        <a:pt x="178" y="57"/>
                      </a:cubicBezTo>
                      <a:cubicBezTo>
                        <a:pt x="173" y="55"/>
                        <a:pt x="168" y="52"/>
                        <a:pt x="166" y="50"/>
                      </a:cubicBezTo>
                      <a:cubicBezTo>
                        <a:pt x="162" y="46"/>
                        <a:pt x="161" y="41"/>
                        <a:pt x="159" y="37"/>
                      </a:cubicBezTo>
                      <a:cubicBezTo>
                        <a:pt x="159" y="34"/>
                        <a:pt x="155" y="30"/>
                        <a:pt x="152" y="27"/>
                      </a:cubicBezTo>
                      <a:cubicBezTo>
                        <a:pt x="151" y="26"/>
                        <a:pt x="150" y="25"/>
                        <a:pt x="149" y="24"/>
                      </a:cubicBezTo>
                      <a:cubicBezTo>
                        <a:pt x="148" y="22"/>
                        <a:pt x="136" y="21"/>
                        <a:pt x="133" y="20"/>
                      </a:cubicBezTo>
                      <a:cubicBezTo>
                        <a:pt x="130" y="20"/>
                        <a:pt x="130" y="20"/>
                        <a:pt x="130" y="20"/>
                      </a:cubicBezTo>
                      <a:cubicBezTo>
                        <a:pt x="127" y="20"/>
                        <a:pt x="124" y="14"/>
                        <a:pt x="120" y="7"/>
                      </a:cubicBezTo>
                      <a:cubicBezTo>
                        <a:pt x="119" y="4"/>
                        <a:pt x="118" y="2"/>
                        <a:pt x="117" y="1"/>
                      </a:cubicBezTo>
                      <a:cubicBezTo>
                        <a:pt x="117" y="0"/>
                        <a:pt x="115" y="0"/>
                        <a:pt x="108" y="5"/>
                      </a:cubicBezTo>
                      <a:cubicBezTo>
                        <a:pt x="107" y="6"/>
                        <a:pt x="106" y="6"/>
                        <a:pt x="106" y="7"/>
                      </a:cubicBezTo>
                      <a:cubicBezTo>
                        <a:pt x="103" y="8"/>
                        <a:pt x="99" y="6"/>
                        <a:pt x="95" y="4"/>
                      </a:cubicBezTo>
                      <a:cubicBezTo>
                        <a:pt x="93" y="3"/>
                        <a:pt x="90" y="2"/>
                        <a:pt x="89" y="1"/>
                      </a:cubicBezTo>
                      <a:cubicBezTo>
                        <a:pt x="86" y="1"/>
                        <a:pt x="70" y="6"/>
                        <a:pt x="65" y="9"/>
                      </a:cubicBezTo>
                      <a:cubicBezTo>
                        <a:pt x="63" y="9"/>
                        <a:pt x="61" y="9"/>
                        <a:pt x="59" y="9"/>
                      </a:cubicBezTo>
                      <a:cubicBezTo>
                        <a:pt x="59" y="12"/>
                        <a:pt x="59" y="18"/>
                        <a:pt x="58" y="21"/>
                      </a:cubicBezTo>
                      <a:cubicBezTo>
                        <a:pt x="57" y="24"/>
                        <a:pt x="51" y="24"/>
                        <a:pt x="46" y="25"/>
                      </a:cubicBezTo>
                      <a:cubicBezTo>
                        <a:pt x="44" y="25"/>
                        <a:pt x="43" y="25"/>
                        <a:pt x="42" y="25"/>
                      </a:cubicBezTo>
                      <a:cubicBezTo>
                        <a:pt x="41" y="25"/>
                        <a:pt x="40" y="26"/>
                        <a:pt x="39" y="27"/>
                      </a:cubicBezTo>
                      <a:cubicBezTo>
                        <a:pt x="38" y="28"/>
                        <a:pt x="37" y="29"/>
                        <a:pt x="36" y="30"/>
                      </a:cubicBezTo>
                      <a:cubicBezTo>
                        <a:pt x="33" y="33"/>
                        <a:pt x="31" y="34"/>
                        <a:pt x="25" y="34"/>
                      </a:cubicBezTo>
                      <a:cubicBezTo>
                        <a:pt x="23" y="34"/>
                        <a:pt x="20" y="38"/>
                        <a:pt x="17" y="41"/>
                      </a:cubicBezTo>
                      <a:cubicBezTo>
                        <a:pt x="16" y="43"/>
                        <a:pt x="15" y="44"/>
                        <a:pt x="14" y="46"/>
                      </a:cubicBezTo>
                      <a:cubicBezTo>
                        <a:pt x="11" y="49"/>
                        <a:pt x="8" y="49"/>
                        <a:pt x="4" y="49"/>
                      </a:cubicBezTo>
                      <a:cubicBezTo>
                        <a:pt x="4" y="49"/>
                        <a:pt x="3" y="49"/>
                        <a:pt x="2" y="49"/>
                      </a:cubicBezTo>
                      <a:cubicBezTo>
                        <a:pt x="2" y="49"/>
                        <a:pt x="1" y="49"/>
                        <a:pt x="1" y="49"/>
                      </a:cubicBezTo>
                      <a:cubicBezTo>
                        <a:pt x="0" y="51"/>
                        <a:pt x="0" y="54"/>
                        <a:pt x="0" y="56"/>
                      </a:cubicBezTo>
                      <a:cubicBezTo>
                        <a:pt x="1" y="57"/>
                        <a:pt x="2" y="58"/>
                        <a:pt x="4" y="59"/>
                      </a:cubicBezTo>
                      <a:cubicBezTo>
                        <a:pt x="9" y="63"/>
                        <a:pt x="11" y="63"/>
                        <a:pt x="12" y="63"/>
                      </a:cubicBezTo>
                      <a:cubicBezTo>
                        <a:pt x="13" y="63"/>
                        <a:pt x="20" y="64"/>
                        <a:pt x="23" y="68"/>
                      </a:cubicBezTo>
                      <a:cubicBezTo>
                        <a:pt x="24" y="68"/>
                        <a:pt x="24" y="69"/>
                        <a:pt x="25" y="69"/>
                      </a:cubicBezTo>
                      <a:cubicBezTo>
                        <a:pt x="27" y="69"/>
                        <a:pt x="29" y="68"/>
                        <a:pt x="30" y="67"/>
                      </a:cubicBezTo>
                      <a:cubicBezTo>
                        <a:pt x="31" y="66"/>
                        <a:pt x="32" y="65"/>
                        <a:pt x="33" y="64"/>
                      </a:cubicBezTo>
                      <a:cubicBezTo>
                        <a:pt x="34" y="62"/>
                        <a:pt x="36" y="59"/>
                        <a:pt x="39" y="60"/>
                      </a:cubicBezTo>
                      <a:cubicBezTo>
                        <a:pt x="43" y="61"/>
                        <a:pt x="44" y="63"/>
                        <a:pt x="46" y="68"/>
                      </a:cubicBezTo>
                      <a:cubicBezTo>
                        <a:pt x="47" y="72"/>
                        <a:pt x="52" y="77"/>
                        <a:pt x="53" y="79"/>
                      </a:cubicBezTo>
                      <a:cubicBezTo>
                        <a:pt x="55" y="80"/>
                        <a:pt x="61" y="83"/>
                        <a:pt x="63" y="83"/>
                      </a:cubicBezTo>
                      <a:cubicBezTo>
                        <a:pt x="64" y="83"/>
                        <a:pt x="65" y="83"/>
                        <a:pt x="65" y="83"/>
                      </a:cubicBezTo>
                      <a:cubicBezTo>
                        <a:pt x="68" y="83"/>
                        <a:pt x="70" y="83"/>
                        <a:pt x="72" y="84"/>
                      </a:cubicBezTo>
                      <a:cubicBezTo>
                        <a:pt x="73" y="85"/>
                        <a:pt x="73" y="86"/>
                        <a:pt x="73" y="87"/>
                      </a:cubicBezTo>
                      <a:cubicBezTo>
                        <a:pt x="73" y="88"/>
                        <a:pt x="73" y="90"/>
                        <a:pt x="73" y="91"/>
                      </a:cubicBezTo>
                      <a:cubicBezTo>
                        <a:pt x="73" y="94"/>
                        <a:pt x="73" y="100"/>
                        <a:pt x="74" y="101"/>
                      </a:cubicBezTo>
                      <a:cubicBezTo>
                        <a:pt x="74" y="101"/>
                        <a:pt x="76" y="102"/>
                        <a:pt x="77" y="102"/>
                      </a:cubicBezTo>
                      <a:cubicBezTo>
                        <a:pt x="82" y="103"/>
                        <a:pt x="87" y="104"/>
                        <a:pt x="87" y="109"/>
                      </a:cubicBezTo>
                      <a:cubicBezTo>
                        <a:pt x="87" y="112"/>
                        <a:pt x="87" y="119"/>
                        <a:pt x="87" y="121"/>
                      </a:cubicBezTo>
                      <a:cubicBezTo>
                        <a:pt x="92" y="121"/>
                        <a:pt x="98" y="121"/>
                        <a:pt x="98" y="121"/>
                      </a:cubicBezTo>
                      <a:cubicBezTo>
                        <a:pt x="98" y="121"/>
                        <a:pt x="118" y="119"/>
                        <a:pt x="122" y="118"/>
                      </a:cubicBezTo>
                      <a:cubicBezTo>
                        <a:pt x="123" y="118"/>
                        <a:pt x="125" y="116"/>
                        <a:pt x="127" y="114"/>
                      </a:cubicBezTo>
                      <a:cubicBezTo>
                        <a:pt x="128" y="113"/>
                        <a:pt x="129" y="112"/>
                        <a:pt x="129" y="111"/>
                      </a:cubicBezTo>
                      <a:cubicBezTo>
                        <a:pt x="132" y="109"/>
                        <a:pt x="136" y="110"/>
                        <a:pt x="138" y="110"/>
                      </a:cubicBezTo>
                      <a:cubicBezTo>
                        <a:pt x="139" y="111"/>
                        <a:pt x="140" y="111"/>
                        <a:pt x="140" y="111"/>
                      </a:cubicBezTo>
                      <a:cubicBezTo>
                        <a:pt x="143" y="111"/>
                        <a:pt x="145" y="112"/>
                        <a:pt x="147" y="115"/>
                      </a:cubicBezTo>
                      <a:cubicBezTo>
                        <a:pt x="147" y="116"/>
                        <a:pt x="148" y="116"/>
                        <a:pt x="149" y="118"/>
                      </a:cubicBezTo>
                      <a:cubicBezTo>
                        <a:pt x="151" y="121"/>
                        <a:pt x="154" y="126"/>
                        <a:pt x="156" y="129"/>
                      </a:cubicBezTo>
                      <a:cubicBezTo>
                        <a:pt x="157" y="130"/>
                        <a:pt x="159" y="130"/>
                        <a:pt x="162" y="130"/>
                      </a:cubicBezTo>
                      <a:cubicBezTo>
                        <a:pt x="163" y="130"/>
                        <a:pt x="165" y="130"/>
                        <a:pt x="167" y="130"/>
                      </a:cubicBezTo>
                      <a:cubicBezTo>
                        <a:pt x="171" y="131"/>
                        <a:pt x="173" y="132"/>
                        <a:pt x="174" y="133"/>
                      </a:cubicBezTo>
                      <a:cubicBezTo>
                        <a:pt x="174" y="134"/>
                        <a:pt x="174" y="134"/>
                        <a:pt x="175" y="134"/>
                      </a:cubicBezTo>
                      <a:cubicBezTo>
                        <a:pt x="176" y="133"/>
                        <a:pt x="178" y="129"/>
                        <a:pt x="180" y="128"/>
                      </a:cubicBezTo>
                      <a:cubicBezTo>
                        <a:pt x="181" y="126"/>
                        <a:pt x="182" y="125"/>
                        <a:pt x="183" y="12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29" name="Freeform 229"/>
                <p:cNvSpPr>
                  <a:spLocks/>
                </p:cNvSpPr>
                <p:nvPr/>
              </p:nvSpPr>
              <p:spPr bwMode="auto">
                <a:xfrm>
                  <a:off x="5049971" y="7931555"/>
                  <a:ext cx="478006" cy="421013"/>
                </a:xfrm>
                <a:custGeom>
                  <a:avLst/>
                  <a:gdLst>
                    <a:gd name="T0" fmla="*/ 36 w 130"/>
                    <a:gd name="T1" fmla="*/ 114 h 114"/>
                    <a:gd name="T2" fmla="*/ 47 w 130"/>
                    <a:gd name="T3" fmla="*/ 110 h 114"/>
                    <a:gd name="T4" fmla="*/ 58 w 130"/>
                    <a:gd name="T5" fmla="*/ 108 h 114"/>
                    <a:gd name="T6" fmla="*/ 63 w 130"/>
                    <a:gd name="T7" fmla="*/ 108 h 114"/>
                    <a:gd name="T8" fmla="*/ 72 w 130"/>
                    <a:gd name="T9" fmla="*/ 100 h 114"/>
                    <a:gd name="T10" fmla="*/ 77 w 130"/>
                    <a:gd name="T11" fmla="*/ 90 h 114"/>
                    <a:gd name="T12" fmla="*/ 80 w 130"/>
                    <a:gd name="T13" fmla="*/ 83 h 114"/>
                    <a:gd name="T14" fmla="*/ 86 w 130"/>
                    <a:gd name="T15" fmla="*/ 77 h 114"/>
                    <a:gd name="T16" fmla="*/ 87 w 130"/>
                    <a:gd name="T17" fmla="*/ 77 h 114"/>
                    <a:gd name="T18" fmla="*/ 97 w 130"/>
                    <a:gd name="T19" fmla="*/ 83 h 114"/>
                    <a:gd name="T20" fmla="*/ 99 w 130"/>
                    <a:gd name="T21" fmla="*/ 84 h 114"/>
                    <a:gd name="T22" fmla="*/ 107 w 130"/>
                    <a:gd name="T23" fmla="*/ 85 h 114"/>
                    <a:gd name="T24" fmla="*/ 112 w 130"/>
                    <a:gd name="T25" fmla="*/ 84 h 114"/>
                    <a:gd name="T26" fmla="*/ 113 w 130"/>
                    <a:gd name="T27" fmla="*/ 79 h 114"/>
                    <a:gd name="T28" fmla="*/ 114 w 130"/>
                    <a:gd name="T29" fmla="*/ 74 h 114"/>
                    <a:gd name="T30" fmla="*/ 123 w 130"/>
                    <a:gd name="T31" fmla="*/ 70 h 114"/>
                    <a:gd name="T32" fmla="*/ 126 w 130"/>
                    <a:gd name="T33" fmla="*/ 71 h 114"/>
                    <a:gd name="T34" fmla="*/ 130 w 130"/>
                    <a:gd name="T35" fmla="*/ 72 h 114"/>
                    <a:gd name="T36" fmla="*/ 130 w 130"/>
                    <a:gd name="T37" fmla="*/ 60 h 114"/>
                    <a:gd name="T38" fmla="*/ 123 w 130"/>
                    <a:gd name="T39" fmla="*/ 57 h 114"/>
                    <a:gd name="T40" fmla="*/ 119 w 130"/>
                    <a:gd name="T41" fmla="*/ 56 h 114"/>
                    <a:gd name="T42" fmla="*/ 116 w 130"/>
                    <a:gd name="T43" fmla="*/ 42 h 114"/>
                    <a:gd name="T44" fmla="*/ 116 w 130"/>
                    <a:gd name="T45" fmla="*/ 38 h 114"/>
                    <a:gd name="T46" fmla="*/ 116 w 130"/>
                    <a:gd name="T47" fmla="*/ 38 h 114"/>
                    <a:gd name="T48" fmla="*/ 113 w 130"/>
                    <a:gd name="T49" fmla="*/ 38 h 114"/>
                    <a:gd name="T50" fmla="*/ 110 w 130"/>
                    <a:gd name="T51" fmla="*/ 38 h 114"/>
                    <a:gd name="T52" fmla="*/ 98 w 130"/>
                    <a:gd name="T53" fmla="*/ 33 h 114"/>
                    <a:gd name="T54" fmla="*/ 89 w 130"/>
                    <a:gd name="T55" fmla="*/ 20 h 114"/>
                    <a:gd name="T56" fmla="*/ 85 w 130"/>
                    <a:gd name="T57" fmla="*/ 15 h 114"/>
                    <a:gd name="T58" fmla="*/ 83 w 130"/>
                    <a:gd name="T59" fmla="*/ 17 h 114"/>
                    <a:gd name="T60" fmla="*/ 80 w 130"/>
                    <a:gd name="T61" fmla="*/ 21 h 114"/>
                    <a:gd name="T62" fmla="*/ 72 w 130"/>
                    <a:gd name="T63" fmla="*/ 24 h 114"/>
                    <a:gd name="T64" fmla="*/ 67 w 130"/>
                    <a:gd name="T65" fmla="*/ 21 h 114"/>
                    <a:gd name="T66" fmla="*/ 59 w 130"/>
                    <a:gd name="T67" fmla="*/ 18 h 114"/>
                    <a:gd name="T68" fmla="*/ 48 w 130"/>
                    <a:gd name="T69" fmla="*/ 13 h 114"/>
                    <a:gd name="T70" fmla="*/ 41 w 130"/>
                    <a:gd name="T71" fmla="*/ 9 h 114"/>
                    <a:gd name="T72" fmla="*/ 26 w 130"/>
                    <a:gd name="T73" fmla="*/ 3 h 114"/>
                    <a:gd name="T74" fmla="*/ 8 w 130"/>
                    <a:gd name="T75" fmla="*/ 1 h 114"/>
                    <a:gd name="T76" fmla="*/ 3 w 130"/>
                    <a:gd name="T77" fmla="*/ 5 h 114"/>
                    <a:gd name="T78" fmla="*/ 2 w 130"/>
                    <a:gd name="T79" fmla="*/ 7 h 114"/>
                    <a:gd name="T80" fmla="*/ 7 w 130"/>
                    <a:gd name="T81" fmla="*/ 19 h 114"/>
                    <a:gd name="T82" fmla="*/ 6 w 130"/>
                    <a:gd name="T83" fmla="*/ 22 h 114"/>
                    <a:gd name="T84" fmla="*/ 3 w 130"/>
                    <a:gd name="T85" fmla="*/ 27 h 114"/>
                    <a:gd name="T86" fmla="*/ 2 w 130"/>
                    <a:gd name="T87" fmla="*/ 30 h 114"/>
                    <a:gd name="T88" fmla="*/ 0 w 130"/>
                    <a:gd name="T89" fmla="*/ 38 h 114"/>
                    <a:gd name="T90" fmla="*/ 2 w 130"/>
                    <a:gd name="T91" fmla="*/ 38 h 114"/>
                    <a:gd name="T92" fmla="*/ 22 w 130"/>
                    <a:gd name="T93" fmla="*/ 44 h 114"/>
                    <a:gd name="T94" fmla="*/ 44 w 130"/>
                    <a:gd name="T95" fmla="*/ 68 h 114"/>
                    <a:gd name="T96" fmla="*/ 45 w 130"/>
                    <a:gd name="T97" fmla="*/ 69 h 114"/>
                    <a:gd name="T98" fmla="*/ 47 w 130"/>
                    <a:gd name="T99" fmla="*/ 79 h 114"/>
                    <a:gd name="T100" fmla="*/ 36 w 130"/>
                    <a:gd name="T101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0" h="114">
                      <a:moveTo>
                        <a:pt x="36" y="114"/>
                      </a:moveTo>
                      <a:cubicBezTo>
                        <a:pt x="40" y="113"/>
                        <a:pt x="45" y="111"/>
                        <a:pt x="47" y="110"/>
                      </a:cubicBezTo>
                      <a:cubicBezTo>
                        <a:pt x="49" y="109"/>
                        <a:pt x="52" y="109"/>
                        <a:pt x="58" y="108"/>
                      </a:cubicBezTo>
                      <a:cubicBezTo>
                        <a:pt x="60" y="108"/>
                        <a:pt x="62" y="108"/>
                        <a:pt x="63" y="108"/>
                      </a:cubicBezTo>
                      <a:cubicBezTo>
                        <a:pt x="66" y="107"/>
                        <a:pt x="70" y="103"/>
                        <a:pt x="72" y="100"/>
                      </a:cubicBezTo>
                      <a:cubicBezTo>
                        <a:pt x="73" y="98"/>
                        <a:pt x="75" y="94"/>
                        <a:pt x="77" y="90"/>
                      </a:cubicBezTo>
                      <a:cubicBezTo>
                        <a:pt x="78" y="87"/>
                        <a:pt x="79" y="85"/>
                        <a:pt x="80" y="83"/>
                      </a:cubicBezTo>
                      <a:cubicBezTo>
                        <a:pt x="82" y="79"/>
                        <a:pt x="83" y="78"/>
                        <a:pt x="86" y="77"/>
                      </a:cubicBezTo>
                      <a:cubicBezTo>
                        <a:pt x="86" y="77"/>
                        <a:pt x="86" y="77"/>
                        <a:pt x="87" y="77"/>
                      </a:cubicBezTo>
                      <a:cubicBezTo>
                        <a:pt x="90" y="75"/>
                        <a:pt x="94" y="79"/>
                        <a:pt x="97" y="83"/>
                      </a:cubicBezTo>
                      <a:cubicBezTo>
                        <a:pt x="98" y="83"/>
                        <a:pt x="99" y="84"/>
                        <a:pt x="99" y="84"/>
                      </a:cubicBezTo>
                      <a:cubicBezTo>
                        <a:pt x="100" y="86"/>
                        <a:pt x="105" y="85"/>
                        <a:pt x="107" y="85"/>
                      </a:cubicBezTo>
                      <a:cubicBezTo>
                        <a:pt x="109" y="85"/>
                        <a:pt x="110" y="84"/>
                        <a:pt x="112" y="84"/>
                      </a:cubicBezTo>
                      <a:cubicBezTo>
                        <a:pt x="113" y="84"/>
                        <a:pt x="113" y="81"/>
                        <a:pt x="113" y="79"/>
                      </a:cubicBezTo>
                      <a:cubicBezTo>
                        <a:pt x="114" y="77"/>
                        <a:pt x="114" y="75"/>
                        <a:pt x="114" y="74"/>
                      </a:cubicBezTo>
                      <a:cubicBezTo>
                        <a:pt x="116" y="69"/>
                        <a:pt x="119" y="70"/>
                        <a:pt x="123" y="70"/>
                      </a:cubicBezTo>
                      <a:cubicBezTo>
                        <a:pt x="124" y="71"/>
                        <a:pt x="125" y="71"/>
                        <a:pt x="126" y="71"/>
                      </a:cubicBezTo>
                      <a:cubicBezTo>
                        <a:pt x="127" y="71"/>
                        <a:pt x="128" y="72"/>
                        <a:pt x="130" y="72"/>
                      </a:cubicBezTo>
                      <a:cubicBezTo>
                        <a:pt x="130" y="70"/>
                        <a:pt x="130" y="63"/>
                        <a:pt x="130" y="60"/>
                      </a:cubicBezTo>
                      <a:cubicBezTo>
                        <a:pt x="130" y="59"/>
                        <a:pt x="125" y="57"/>
                        <a:pt x="123" y="57"/>
                      </a:cubicBezTo>
                      <a:cubicBezTo>
                        <a:pt x="121" y="56"/>
                        <a:pt x="120" y="56"/>
                        <a:pt x="119" y="56"/>
                      </a:cubicBezTo>
                      <a:cubicBezTo>
                        <a:pt x="116" y="54"/>
                        <a:pt x="116" y="49"/>
                        <a:pt x="116" y="42"/>
                      </a:cubicBezTo>
                      <a:cubicBezTo>
                        <a:pt x="116" y="40"/>
                        <a:pt x="116" y="39"/>
                        <a:pt x="116" y="38"/>
                      </a:cubicBezTo>
                      <a:cubicBezTo>
                        <a:pt x="116" y="38"/>
                        <a:pt x="116" y="38"/>
                        <a:pt x="116" y="38"/>
                      </a:cubicBezTo>
                      <a:cubicBezTo>
                        <a:pt x="116" y="38"/>
                        <a:pt x="114" y="38"/>
                        <a:pt x="113" y="38"/>
                      </a:cubicBezTo>
                      <a:cubicBezTo>
                        <a:pt x="112" y="38"/>
                        <a:pt x="111" y="38"/>
                        <a:pt x="110" y="38"/>
                      </a:cubicBezTo>
                      <a:cubicBezTo>
                        <a:pt x="107" y="38"/>
                        <a:pt x="100" y="35"/>
                        <a:pt x="98" y="33"/>
                      </a:cubicBezTo>
                      <a:cubicBezTo>
                        <a:pt x="95" y="30"/>
                        <a:pt x="91" y="25"/>
                        <a:pt x="89" y="20"/>
                      </a:cubicBezTo>
                      <a:cubicBezTo>
                        <a:pt x="88" y="16"/>
                        <a:pt x="87" y="15"/>
                        <a:pt x="85" y="15"/>
                      </a:cubicBezTo>
                      <a:cubicBezTo>
                        <a:pt x="85" y="15"/>
                        <a:pt x="84" y="16"/>
                        <a:pt x="83" y="17"/>
                      </a:cubicBezTo>
                      <a:cubicBezTo>
                        <a:pt x="82" y="19"/>
                        <a:pt x="81" y="20"/>
                        <a:pt x="80" y="21"/>
                      </a:cubicBezTo>
                      <a:cubicBezTo>
                        <a:pt x="77" y="23"/>
                        <a:pt x="74" y="24"/>
                        <a:pt x="72" y="24"/>
                      </a:cubicBezTo>
                      <a:cubicBezTo>
                        <a:pt x="70" y="23"/>
                        <a:pt x="68" y="22"/>
                        <a:pt x="67" y="21"/>
                      </a:cubicBezTo>
                      <a:cubicBezTo>
                        <a:pt x="65" y="19"/>
                        <a:pt x="62" y="18"/>
                        <a:pt x="59" y="18"/>
                      </a:cubicBezTo>
                      <a:cubicBezTo>
                        <a:pt x="56" y="18"/>
                        <a:pt x="53" y="17"/>
                        <a:pt x="48" y="13"/>
                      </a:cubicBezTo>
                      <a:cubicBezTo>
                        <a:pt x="44" y="10"/>
                        <a:pt x="42" y="9"/>
                        <a:pt x="41" y="9"/>
                      </a:cubicBezTo>
                      <a:cubicBezTo>
                        <a:pt x="40" y="9"/>
                        <a:pt x="39" y="9"/>
                        <a:pt x="26" y="3"/>
                      </a:cubicBezTo>
                      <a:cubicBezTo>
                        <a:pt x="24" y="2"/>
                        <a:pt x="13" y="0"/>
                        <a:pt x="8" y="1"/>
                      </a:cubicBezTo>
                      <a:cubicBezTo>
                        <a:pt x="5" y="1"/>
                        <a:pt x="4" y="2"/>
                        <a:pt x="3" y="5"/>
                      </a:cubicBezTo>
                      <a:cubicBezTo>
                        <a:pt x="3" y="6"/>
                        <a:pt x="2" y="6"/>
                        <a:pt x="2" y="7"/>
                      </a:cubicBezTo>
                      <a:cubicBezTo>
                        <a:pt x="5" y="9"/>
                        <a:pt x="10" y="15"/>
                        <a:pt x="7" y="19"/>
                      </a:cubicBezTo>
                      <a:cubicBezTo>
                        <a:pt x="7" y="20"/>
                        <a:pt x="6" y="21"/>
                        <a:pt x="6" y="22"/>
                      </a:cubicBezTo>
                      <a:cubicBezTo>
                        <a:pt x="4" y="23"/>
                        <a:pt x="3" y="25"/>
                        <a:pt x="3" y="27"/>
                      </a:cubicBezTo>
                      <a:cubicBezTo>
                        <a:pt x="3" y="28"/>
                        <a:pt x="2" y="29"/>
                        <a:pt x="2" y="30"/>
                      </a:cubicBezTo>
                      <a:cubicBezTo>
                        <a:pt x="1" y="32"/>
                        <a:pt x="0" y="37"/>
                        <a:pt x="0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7" y="39"/>
                        <a:pt x="18" y="40"/>
                        <a:pt x="22" y="44"/>
                      </a:cubicBezTo>
                      <a:cubicBezTo>
                        <a:pt x="26" y="48"/>
                        <a:pt x="42" y="65"/>
                        <a:pt x="44" y="68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7" y="72"/>
                        <a:pt x="50" y="75"/>
                        <a:pt x="47" y="79"/>
                      </a:cubicBezTo>
                      <a:cubicBezTo>
                        <a:pt x="46" y="82"/>
                        <a:pt x="38" y="106"/>
                        <a:pt x="36" y="1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30" name="Freeform 230"/>
                <p:cNvSpPr>
                  <a:spLocks/>
                </p:cNvSpPr>
                <p:nvPr/>
              </p:nvSpPr>
              <p:spPr bwMode="auto">
                <a:xfrm>
                  <a:off x="4641828" y="7920524"/>
                  <a:ext cx="113986" cy="125017"/>
                </a:xfrm>
                <a:custGeom>
                  <a:avLst/>
                  <a:gdLst>
                    <a:gd name="T0" fmla="*/ 10 w 31"/>
                    <a:gd name="T1" fmla="*/ 28 h 34"/>
                    <a:gd name="T2" fmla="*/ 12 w 31"/>
                    <a:gd name="T3" fmla="*/ 29 h 34"/>
                    <a:gd name="T4" fmla="*/ 14 w 31"/>
                    <a:gd name="T5" fmla="*/ 31 h 34"/>
                    <a:gd name="T6" fmla="*/ 19 w 31"/>
                    <a:gd name="T7" fmla="*/ 33 h 34"/>
                    <a:gd name="T8" fmla="*/ 23 w 31"/>
                    <a:gd name="T9" fmla="*/ 34 h 34"/>
                    <a:gd name="T10" fmla="*/ 24 w 31"/>
                    <a:gd name="T11" fmla="*/ 34 h 34"/>
                    <a:gd name="T12" fmla="*/ 24 w 31"/>
                    <a:gd name="T13" fmla="*/ 33 h 34"/>
                    <a:gd name="T14" fmla="*/ 23 w 31"/>
                    <a:gd name="T15" fmla="*/ 31 h 34"/>
                    <a:gd name="T16" fmla="*/ 25 w 31"/>
                    <a:gd name="T17" fmla="*/ 24 h 34"/>
                    <a:gd name="T18" fmla="*/ 31 w 31"/>
                    <a:gd name="T19" fmla="*/ 15 h 34"/>
                    <a:gd name="T20" fmla="*/ 28 w 31"/>
                    <a:gd name="T21" fmla="*/ 13 h 34"/>
                    <a:gd name="T22" fmla="*/ 19 w 31"/>
                    <a:gd name="T23" fmla="*/ 6 h 34"/>
                    <a:gd name="T24" fmla="*/ 19 w 31"/>
                    <a:gd name="T25" fmla="*/ 5 h 34"/>
                    <a:gd name="T26" fmla="*/ 17 w 31"/>
                    <a:gd name="T27" fmla="*/ 0 h 34"/>
                    <a:gd name="T28" fmla="*/ 15 w 31"/>
                    <a:gd name="T29" fmla="*/ 0 h 34"/>
                    <a:gd name="T30" fmla="*/ 12 w 31"/>
                    <a:gd name="T31" fmla="*/ 2 h 34"/>
                    <a:gd name="T32" fmla="*/ 7 w 31"/>
                    <a:gd name="T33" fmla="*/ 15 h 34"/>
                    <a:gd name="T34" fmla="*/ 2 w 31"/>
                    <a:gd name="T35" fmla="*/ 16 h 34"/>
                    <a:gd name="T36" fmla="*/ 2 w 31"/>
                    <a:gd name="T37" fmla="*/ 17 h 34"/>
                    <a:gd name="T38" fmla="*/ 2 w 31"/>
                    <a:gd name="T39" fmla="*/ 19 h 34"/>
                    <a:gd name="T40" fmla="*/ 3 w 31"/>
                    <a:gd name="T41" fmla="*/ 27 h 34"/>
                    <a:gd name="T42" fmla="*/ 0 w 31"/>
                    <a:gd name="T43" fmla="*/ 31 h 34"/>
                    <a:gd name="T44" fmla="*/ 0 w 31"/>
                    <a:gd name="T45" fmla="*/ 32 h 34"/>
                    <a:gd name="T46" fmla="*/ 5 w 31"/>
                    <a:gd name="T47" fmla="*/ 30 h 34"/>
                    <a:gd name="T48" fmla="*/ 10 w 31"/>
                    <a:gd name="T49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1" h="34">
                      <a:moveTo>
                        <a:pt x="10" y="28"/>
                      </a:moveTo>
                      <a:cubicBezTo>
                        <a:pt x="10" y="28"/>
                        <a:pt x="11" y="28"/>
                        <a:pt x="12" y="29"/>
                      </a:cubicBezTo>
                      <a:cubicBezTo>
                        <a:pt x="13" y="29"/>
                        <a:pt x="14" y="30"/>
                        <a:pt x="14" y="31"/>
                      </a:cubicBezTo>
                      <a:cubicBezTo>
                        <a:pt x="15" y="32"/>
                        <a:pt x="16" y="33"/>
                        <a:pt x="19" y="33"/>
                      </a:cubicBezTo>
                      <a:cubicBezTo>
                        <a:pt x="20" y="34"/>
                        <a:pt x="22" y="34"/>
                        <a:pt x="23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3"/>
                        <a:pt x="24" y="33"/>
                      </a:cubicBezTo>
                      <a:cubicBezTo>
                        <a:pt x="24" y="32"/>
                        <a:pt x="24" y="31"/>
                        <a:pt x="23" y="31"/>
                      </a:cubicBezTo>
                      <a:cubicBezTo>
                        <a:pt x="23" y="29"/>
                        <a:pt x="21" y="27"/>
                        <a:pt x="25" y="24"/>
                      </a:cubicBezTo>
                      <a:cubicBezTo>
                        <a:pt x="28" y="21"/>
                        <a:pt x="31" y="17"/>
                        <a:pt x="31" y="15"/>
                      </a:cubicBezTo>
                      <a:cubicBezTo>
                        <a:pt x="31" y="14"/>
                        <a:pt x="30" y="13"/>
                        <a:pt x="28" y="13"/>
                      </a:cubicBezTo>
                      <a:cubicBezTo>
                        <a:pt x="25" y="13"/>
                        <a:pt x="21" y="8"/>
                        <a:pt x="19" y="6"/>
                      </a:cubicBezTo>
                      <a:cubicBezTo>
                        <a:pt x="19" y="6"/>
                        <a:pt x="19" y="5"/>
                        <a:pt x="19" y="5"/>
                      </a:cubicBezTo>
                      <a:cubicBezTo>
                        <a:pt x="19" y="3"/>
                        <a:pt x="18" y="0"/>
                        <a:pt x="17" y="0"/>
                      </a:cubicBezTo>
                      <a:cubicBezTo>
                        <a:pt x="17" y="0"/>
                        <a:pt x="16" y="0"/>
                        <a:pt x="15" y="0"/>
                      </a:cubicBezTo>
                      <a:cubicBezTo>
                        <a:pt x="13" y="1"/>
                        <a:pt x="12" y="1"/>
                        <a:pt x="12" y="2"/>
                      </a:cubicBezTo>
                      <a:cubicBezTo>
                        <a:pt x="12" y="2"/>
                        <a:pt x="12" y="15"/>
                        <a:pt x="7" y="15"/>
                      </a:cubicBezTo>
                      <a:cubicBezTo>
                        <a:pt x="4" y="15"/>
                        <a:pt x="3" y="16"/>
                        <a:pt x="2" y="16"/>
                      </a:cubicBezTo>
                      <a:cubicBezTo>
                        <a:pt x="2" y="16"/>
                        <a:pt x="2" y="17"/>
                        <a:pt x="2" y="17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3" y="22"/>
                        <a:pt x="3" y="24"/>
                        <a:pt x="3" y="27"/>
                      </a:cubicBezTo>
                      <a:cubicBezTo>
                        <a:pt x="2" y="29"/>
                        <a:pt x="1" y="30"/>
                        <a:pt x="0" y="3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" y="32"/>
                        <a:pt x="3" y="31"/>
                        <a:pt x="5" y="30"/>
                      </a:cubicBezTo>
                      <a:cubicBezTo>
                        <a:pt x="6" y="29"/>
                        <a:pt x="8" y="28"/>
                        <a:pt x="10" y="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31" name="Freeform 231"/>
                <p:cNvSpPr>
                  <a:spLocks/>
                </p:cNvSpPr>
                <p:nvPr/>
              </p:nvSpPr>
              <p:spPr bwMode="auto">
                <a:xfrm>
                  <a:off x="4833030" y="7909493"/>
                  <a:ext cx="382405" cy="520291"/>
                </a:xfrm>
                <a:custGeom>
                  <a:avLst/>
                  <a:gdLst>
                    <a:gd name="T0" fmla="*/ 22 w 104"/>
                    <a:gd name="T1" fmla="*/ 87 h 141"/>
                    <a:gd name="T2" fmla="*/ 19 w 104"/>
                    <a:gd name="T3" fmla="*/ 91 h 141"/>
                    <a:gd name="T4" fmla="*/ 18 w 104"/>
                    <a:gd name="T5" fmla="*/ 99 h 141"/>
                    <a:gd name="T6" fmla="*/ 25 w 104"/>
                    <a:gd name="T7" fmla="*/ 104 h 141"/>
                    <a:gd name="T8" fmla="*/ 24 w 104"/>
                    <a:gd name="T9" fmla="*/ 107 h 141"/>
                    <a:gd name="T10" fmla="*/ 23 w 104"/>
                    <a:gd name="T11" fmla="*/ 109 h 141"/>
                    <a:gd name="T12" fmla="*/ 22 w 104"/>
                    <a:gd name="T13" fmla="*/ 111 h 141"/>
                    <a:gd name="T14" fmla="*/ 22 w 104"/>
                    <a:gd name="T15" fmla="*/ 111 h 141"/>
                    <a:gd name="T16" fmla="*/ 22 w 104"/>
                    <a:gd name="T17" fmla="*/ 111 h 141"/>
                    <a:gd name="T18" fmla="*/ 26 w 104"/>
                    <a:gd name="T19" fmla="*/ 113 h 141"/>
                    <a:gd name="T20" fmla="*/ 33 w 104"/>
                    <a:gd name="T21" fmla="*/ 118 h 141"/>
                    <a:gd name="T22" fmla="*/ 33 w 104"/>
                    <a:gd name="T23" fmla="*/ 120 h 141"/>
                    <a:gd name="T24" fmla="*/ 34 w 104"/>
                    <a:gd name="T25" fmla="*/ 126 h 141"/>
                    <a:gd name="T26" fmla="*/ 36 w 104"/>
                    <a:gd name="T27" fmla="*/ 126 h 141"/>
                    <a:gd name="T28" fmla="*/ 44 w 104"/>
                    <a:gd name="T29" fmla="*/ 130 h 141"/>
                    <a:gd name="T30" fmla="*/ 50 w 104"/>
                    <a:gd name="T31" fmla="*/ 141 h 141"/>
                    <a:gd name="T32" fmla="*/ 56 w 104"/>
                    <a:gd name="T33" fmla="*/ 134 h 141"/>
                    <a:gd name="T34" fmla="*/ 69 w 104"/>
                    <a:gd name="T35" fmla="*/ 131 h 141"/>
                    <a:gd name="T36" fmla="*/ 74 w 104"/>
                    <a:gd name="T37" fmla="*/ 125 h 141"/>
                    <a:gd name="T38" fmla="*/ 75 w 104"/>
                    <a:gd name="T39" fmla="*/ 123 h 141"/>
                    <a:gd name="T40" fmla="*/ 83 w 104"/>
                    <a:gd name="T41" fmla="*/ 121 h 141"/>
                    <a:gd name="T42" fmla="*/ 87 w 104"/>
                    <a:gd name="T43" fmla="*/ 121 h 141"/>
                    <a:gd name="T44" fmla="*/ 90 w 104"/>
                    <a:gd name="T45" fmla="*/ 121 h 141"/>
                    <a:gd name="T46" fmla="*/ 103 w 104"/>
                    <a:gd name="T47" fmla="*/ 83 h 141"/>
                    <a:gd name="T48" fmla="*/ 101 w 104"/>
                    <a:gd name="T49" fmla="*/ 77 h 141"/>
                    <a:gd name="T50" fmla="*/ 100 w 104"/>
                    <a:gd name="T51" fmla="*/ 76 h 141"/>
                    <a:gd name="T52" fmla="*/ 78 w 104"/>
                    <a:gd name="T53" fmla="*/ 53 h 141"/>
                    <a:gd name="T54" fmla="*/ 60 w 104"/>
                    <a:gd name="T55" fmla="*/ 48 h 141"/>
                    <a:gd name="T56" fmla="*/ 59 w 104"/>
                    <a:gd name="T57" fmla="*/ 48 h 141"/>
                    <a:gd name="T58" fmla="*/ 56 w 104"/>
                    <a:gd name="T59" fmla="*/ 46 h 141"/>
                    <a:gd name="T60" fmla="*/ 57 w 104"/>
                    <a:gd name="T61" fmla="*/ 35 h 141"/>
                    <a:gd name="T62" fmla="*/ 58 w 104"/>
                    <a:gd name="T63" fmla="*/ 32 h 141"/>
                    <a:gd name="T64" fmla="*/ 61 w 104"/>
                    <a:gd name="T65" fmla="*/ 25 h 141"/>
                    <a:gd name="T66" fmla="*/ 63 w 104"/>
                    <a:gd name="T67" fmla="*/ 23 h 141"/>
                    <a:gd name="T68" fmla="*/ 59 w 104"/>
                    <a:gd name="T69" fmla="*/ 16 h 141"/>
                    <a:gd name="T70" fmla="*/ 51 w 104"/>
                    <a:gd name="T71" fmla="*/ 16 h 141"/>
                    <a:gd name="T72" fmla="*/ 49 w 104"/>
                    <a:gd name="T73" fmla="*/ 16 h 141"/>
                    <a:gd name="T74" fmla="*/ 44 w 104"/>
                    <a:gd name="T75" fmla="*/ 18 h 141"/>
                    <a:gd name="T76" fmla="*/ 42 w 104"/>
                    <a:gd name="T77" fmla="*/ 19 h 141"/>
                    <a:gd name="T78" fmla="*/ 27 w 104"/>
                    <a:gd name="T79" fmla="*/ 10 h 141"/>
                    <a:gd name="T80" fmla="*/ 25 w 104"/>
                    <a:gd name="T81" fmla="*/ 9 h 141"/>
                    <a:gd name="T82" fmla="*/ 21 w 104"/>
                    <a:gd name="T83" fmla="*/ 2 h 141"/>
                    <a:gd name="T84" fmla="*/ 21 w 104"/>
                    <a:gd name="T85" fmla="*/ 0 h 141"/>
                    <a:gd name="T86" fmla="*/ 17 w 104"/>
                    <a:gd name="T87" fmla="*/ 1 h 141"/>
                    <a:gd name="T88" fmla="*/ 12 w 104"/>
                    <a:gd name="T89" fmla="*/ 12 h 141"/>
                    <a:gd name="T90" fmla="*/ 11 w 104"/>
                    <a:gd name="T91" fmla="*/ 13 h 141"/>
                    <a:gd name="T92" fmla="*/ 7 w 104"/>
                    <a:gd name="T93" fmla="*/ 16 h 141"/>
                    <a:gd name="T94" fmla="*/ 8 w 104"/>
                    <a:gd name="T95" fmla="*/ 17 h 141"/>
                    <a:gd name="T96" fmla="*/ 9 w 104"/>
                    <a:gd name="T97" fmla="*/ 25 h 141"/>
                    <a:gd name="T98" fmla="*/ 6 w 104"/>
                    <a:gd name="T99" fmla="*/ 28 h 141"/>
                    <a:gd name="T100" fmla="*/ 1 w 104"/>
                    <a:gd name="T101" fmla="*/ 30 h 141"/>
                    <a:gd name="T102" fmla="*/ 1 w 104"/>
                    <a:gd name="T103" fmla="*/ 32 h 141"/>
                    <a:gd name="T104" fmla="*/ 1 w 104"/>
                    <a:gd name="T105" fmla="*/ 34 h 141"/>
                    <a:gd name="T106" fmla="*/ 5 w 104"/>
                    <a:gd name="T107" fmla="*/ 41 h 141"/>
                    <a:gd name="T108" fmla="*/ 7 w 104"/>
                    <a:gd name="T109" fmla="*/ 42 h 141"/>
                    <a:gd name="T110" fmla="*/ 11 w 104"/>
                    <a:gd name="T111" fmla="*/ 48 h 141"/>
                    <a:gd name="T112" fmla="*/ 11 w 104"/>
                    <a:gd name="T113" fmla="*/ 52 h 141"/>
                    <a:gd name="T114" fmla="*/ 12 w 104"/>
                    <a:gd name="T115" fmla="*/ 56 h 141"/>
                    <a:gd name="T116" fmla="*/ 14 w 104"/>
                    <a:gd name="T117" fmla="*/ 57 h 141"/>
                    <a:gd name="T118" fmla="*/ 25 w 104"/>
                    <a:gd name="T119" fmla="*/ 66 h 141"/>
                    <a:gd name="T120" fmla="*/ 25 w 104"/>
                    <a:gd name="T121" fmla="*/ 69 h 141"/>
                    <a:gd name="T122" fmla="*/ 22 w 104"/>
                    <a:gd name="T123" fmla="*/ 87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4" h="141">
                      <a:moveTo>
                        <a:pt x="22" y="87"/>
                      </a:moveTo>
                      <a:cubicBezTo>
                        <a:pt x="21" y="88"/>
                        <a:pt x="19" y="89"/>
                        <a:pt x="19" y="91"/>
                      </a:cubicBezTo>
                      <a:cubicBezTo>
                        <a:pt x="19" y="93"/>
                        <a:pt x="18" y="97"/>
                        <a:pt x="18" y="99"/>
                      </a:cubicBezTo>
                      <a:cubicBezTo>
                        <a:pt x="20" y="100"/>
                        <a:pt x="24" y="102"/>
                        <a:pt x="25" y="104"/>
                      </a:cubicBezTo>
                      <a:cubicBezTo>
                        <a:pt x="25" y="105"/>
                        <a:pt x="25" y="106"/>
                        <a:pt x="24" y="107"/>
                      </a:cubicBezTo>
                      <a:cubicBezTo>
                        <a:pt x="24" y="107"/>
                        <a:pt x="24" y="108"/>
                        <a:pt x="23" y="109"/>
                      </a:cubicBezTo>
                      <a:cubicBezTo>
                        <a:pt x="23" y="110"/>
                        <a:pt x="22" y="111"/>
                        <a:pt x="22" y="111"/>
                      </a:cubicBezTo>
                      <a:cubicBezTo>
                        <a:pt x="22" y="111"/>
                        <a:pt x="22" y="111"/>
                        <a:pt x="22" y="111"/>
                      </a:cubicBezTo>
                      <a:cubicBezTo>
                        <a:pt x="22" y="111"/>
                        <a:pt x="22" y="111"/>
                        <a:pt x="22" y="111"/>
                      </a:cubicBezTo>
                      <a:cubicBezTo>
                        <a:pt x="23" y="112"/>
                        <a:pt x="25" y="112"/>
                        <a:pt x="26" y="113"/>
                      </a:cubicBezTo>
                      <a:cubicBezTo>
                        <a:pt x="29" y="113"/>
                        <a:pt x="33" y="114"/>
                        <a:pt x="33" y="118"/>
                      </a:cubicBezTo>
                      <a:cubicBezTo>
                        <a:pt x="33" y="119"/>
                        <a:pt x="33" y="120"/>
                        <a:pt x="33" y="120"/>
                      </a:cubicBezTo>
                      <a:cubicBezTo>
                        <a:pt x="33" y="123"/>
                        <a:pt x="33" y="126"/>
                        <a:pt x="34" y="126"/>
                      </a:cubicBezTo>
                      <a:cubicBezTo>
                        <a:pt x="35" y="126"/>
                        <a:pt x="35" y="126"/>
                        <a:pt x="36" y="126"/>
                      </a:cubicBezTo>
                      <a:cubicBezTo>
                        <a:pt x="39" y="126"/>
                        <a:pt x="42" y="126"/>
                        <a:pt x="44" y="130"/>
                      </a:cubicBezTo>
                      <a:cubicBezTo>
                        <a:pt x="45" y="132"/>
                        <a:pt x="48" y="138"/>
                        <a:pt x="50" y="141"/>
                      </a:cubicBezTo>
                      <a:cubicBezTo>
                        <a:pt x="52" y="138"/>
                        <a:pt x="55" y="135"/>
                        <a:pt x="56" y="134"/>
                      </a:cubicBezTo>
                      <a:cubicBezTo>
                        <a:pt x="59" y="132"/>
                        <a:pt x="65" y="131"/>
                        <a:pt x="69" y="131"/>
                      </a:cubicBezTo>
                      <a:cubicBezTo>
                        <a:pt x="70" y="131"/>
                        <a:pt x="71" y="129"/>
                        <a:pt x="74" y="125"/>
                      </a:cubicBezTo>
                      <a:cubicBezTo>
                        <a:pt x="74" y="124"/>
                        <a:pt x="75" y="123"/>
                        <a:pt x="75" y="123"/>
                      </a:cubicBezTo>
                      <a:cubicBezTo>
                        <a:pt x="77" y="120"/>
                        <a:pt x="80" y="121"/>
                        <a:pt x="83" y="121"/>
                      </a:cubicBezTo>
                      <a:cubicBezTo>
                        <a:pt x="85" y="121"/>
                        <a:pt x="86" y="121"/>
                        <a:pt x="87" y="121"/>
                      </a:cubicBezTo>
                      <a:cubicBezTo>
                        <a:pt x="88" y="121"/>
                        <a:pt x="89" y="121"/>
                        <a:pt x="90" y="121"/>
                      </a:cubicBezTo>
                      <a:cubicBezTo>
                        <a:pt x="92" y="113"/>
                        <a:pt x="101" y="87"/>
                        <a:pt x="103" y="83"/>
                      </a:cubicBezTo>
                      <a:cubicBezTo>
                        <a:pt x="104" y="82"/>
                        <a:pt x="103" y="80"/>
                        <a:pt x="101" y="77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98" y="74"/>
                        <a:pt x="82" y="58"/>
                        <a:pt x="78" y="53"/>
                      </a:cubicBezTo>
                      <a:cubicBezTo>
                        <a:pt x="75" y="50"/>
                        <a:pt x="64" y="49"/>
                        <a:pt x="60" y="48"/>
                      </a:cubicBezTo>
                      <a:cubicBezTo>
                        <a:pt x="59" y="48"/>
                        <a:pt x="59" y="48"/>
                        <a:pt x="59" y="48"/>
                      </a:cubicBezTo>
                      <a:cubicBezTo>
                        <a:pt x="57" y="48"/>
                        <a:pt x="56" y="47"/>
                        <a:pt x="56" y="46"/>
                      </a:cubicBezTo>
                      <a:cubicBezTo>
                        <a:pt x="54" y="43"/>
                        <a:pt x="56" y="39"/>
                        <a:pt x="57" y="35"/>
                      </a:cubicBezTo>
                      <a:cubicBezTo>
                        <a:pt x="58" y="34"/>
                        <a:pt x="58" y="33"/>
                        <a:pt x="58" y="32"/>
                      </a:cubicBezTo>
                      <a:cubicBezTo>
                        <a:pt x="59" y="29"/>
                        <a:pt x="60" y="27"/>
                        <a:pt x="61" y="25"/>
                      </a:cubicBezTo>
                      <a:cubicBezTo>
                        <a:pt x="62" y="24"/>
                        <a:pt x="62" y="24"/>
                        <a:pt x="63" y="23"/>
                      </a:cubicBezTo>
                      <a:cubicBezTo>
                        <a:pt x="63" y="22"/>
                        <a:pt x="62" y="19"/>
                        <a:pt x="59" y="16"/>
                      </a:cubicBezTo>
                      <a:cubicBezTo>
                        <a:pt x="56" y="18"/>
                        <a:pt x="53" y="17"/>
                        <a:pt x="51" y="16"/>
                      </a:cubicBezTo>
                      <a:cubicBezTo>
                        <a:pt x="50" y="16"/>
                        <a:pt x="49" y="16"/>
                        <a:pt x="49" y="16"/>
                      </a:cubicBezTo>
                      <a:cubicBezTo>
                        <a:pt x="47" y="16"/>
                        <a:pt x="46" y="17"/>
                        <a:pt x="44" y="18"/>
                      </a:cubicBezTo>
                      <a:cubicBezTo>
                        <a:pt x="43" y="18"/>
                        <a:pt x="43" y="19"/>
                        <a:pt x="42" y="19"/>
                      </a:cubicBezTo>
                      <a:cubicBezTo>
                        <a:pt x="38" y="22"/>
                        <a:pt x="32" y="16"/>
                        <a:pt x="27" y="10"/>
                      </a:cubicBezTo>
                      <a:cubicBezTo>
                        <a:pt x="26" y="9"/>
                        <a:pt x="26" y="9"/>
                        <a:pt x="25" y="9"/>
                      </a:cubicBezTo>
                      <a:cubicBezTo>
                        <a:pt x="23" y="6"/>
                        <a:pt x="21" y="5"/>
                        <a:pt x="21" y="2"/>
                      </a:cubicBezTo>
                      <a:cubicBezTo>
                        <a:pt x="21" y="1"/>
                        <a:pt x="21" y="1"/>
                        <a:pt x="21" y="0"/>
                      </a:cubicBezTo>
                      <a:cubicBezTo>
                        <a:pt x="20" y="0"/>
                        <a:pt x="17" y="0"/>
                        <a:pt x="17" y="1"/>
                      </a:cubicBezTo>
                      <a:cubicBezTo>
                        <a:pt x="16" y="6"/>
                        <a:pt x="15" y="10"/>
                        <a:pt x="12" y="12"/>
                      </a:cubicBezTo>
                      <a:cubicBezTo>
                        <a:pt x="12" y="12"/>
                        <a:pt x="11" y="13"/>
                        <a:pt x="11" y="13"/>
                      </a:cubicBezTo>
                      <a:cubicBezTo>
                        <a:pt x="9" y="14"/>
                        <a:pt x="7" y="15"/>
                        <a:pt x="7" y="16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9" y="20"/>
                        <a:pt x="10" y="23"/>
                        <a:pt x="9" y="25"/>
                      </a:cubicBezTo>
                      <a:cubicBezTo>
                        <a:pt x="8" y="26"/>
                        <a:pt x="8" y="27"/>
                        <a:pt x="6" y="28"/>
                      </a:cubicBezTo>
                      <a:cubicBezTo>
                        <a:pt x="4" y="28"/>
                        <a:pt x="3" y="29"/>
                        <a:pt x="1" y="30"/>
                      </a:cubicBezTo>
                      <a:cubicBezTo>
                        <a:pt x="0" y="31"/>
                        <a:pt x="0" y="31"/>
                        <a:pt x="1" y="32"/>
                      </a:cubicBezTo>
                      <a:cubicBezTo>
                        <a:pt x="1" y="32"/>
                        <a:pt x="1" y="33"/>
                        <a:pt x="1" y="34"/>
                      </a:cubicBezTo>
                      <a:cubicBezTo>
                        <a:pt x="2" y="36"/>
                        <a:pt x="3" y="40"/>
                        <a:pt x="5" y="41"/>
                      </a:cubicBezTo>
                      <a:cubicBezTo>
                        <a:pt x="6" y="41"/>
                        <a:pt x="6" y="42"/>
                        <a:pt x="7" y="42"/>
                      </a:cubicBezTo>
                      <a:cubicBezTo>
                        <a:pt x="9" y="43"/>
                        <a:pt x="11" y="45"/>
                        <a:pt x="11" y="48"/>
                      </a:cubicBezTo>
                      <a:cubicBezTo>
                        <a:pt x="11" y="50"/>
                        <a:pt x="11" y="51"/>
                        <a:pt x="11" y="52"/>
                      </a:cubicBezTo>
                      <a:cubicBezTo>
                        <a:pt x="10" y="55"/>
                        <a:pt x="10" y="55"/>
                        <a:pt x="12" y="56"/>
                      </a:cubicBezTo>
                      <a:cubicBezTo>
                        <a:pt x="12" y="56"/>
                        <a:pt x="13" y="57"/>
                        <a:pt x="14" y="57"/>
                      </a:cubicBezTo>
                      <a:cubicBezTo>
                        <a:pt x="19" y="59"/>
                        <a:pt x="25" y="62"/>
                        <a:pt x="25" y="66"/>
                      </a:cubicBezTo>
                      <a:cubicBezTo>
                        <a:pt x="25" y="66"/>
                        <a:pt x="25" y="67"/>
                        <a:pt x="25" y="69"/>
                      </a:cubicBezTo>
                      <a:cubicBezTo>
                        <a:pt x="25" y="80"/>
                        <a:pt x="25" y="85"/>
                        <a:pt x="22" y="8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32" name="Freeform 232"/>
                <p:cNvSpPr>
                  <a:spLocks/>
                </p:cNvSpPr>
                <p:nvPr/>
              </p:nvSpPr>
              <p:spPr bwMode="auto">
                <a:xfrm>
                  <a:off x="4509457" y="8279029"/>
                  <a:ext cx="544191" cy="411820"/>
                </a:xfrm>
                <a:custGeom>
                  <a:avLst/>
                  <a:gdLst>
                    <a:gd name="T0" fmla="*/ 36 w 148"/>
                    <a:gd name="T1" fmla="*/ 87 h 112"/>
                    <a:gd name="T2" fmla="*/ 50 w 148"/>
                    <a:gd name="T3" fmla="*/ 93 h 112"/>
                    <a:gd name="T4" fmla="*/ 54 w 148"/>
                    <a:gd name="T5" fmla="*/ 101 h 112"/>
                    <a:gd name="T6" fmla="*/ 63 w 148"/>
                    <a:gd name="T7" fmla="*/ 105 h 112"/>
                    <a:gd name="T8" fmla="*/ 74 w 148"/>
                    <a:gd name="T9" fmla="*/ 96 h 112"/>
                    <a:gd name="T10" fmla="*/ 79 w 148"/>
                    <a:gd name="T11" fmla="*/ 100 h 112"/>
                    <a:gd name="T12" fmla="*/ 84 w 148"/>
                    <a:gd name="T13" fmla="*/ 103 h 112"/>
                    <a:gd name="T14" fmla="*/ 97 w 148"/>
                    <a:gd name="T15" fmla="*/ 111 h 112"/>
                    <a:gd name="T16" fmla="*/ 111 w 148"/>
                    <a:gd name="T17" fmla="*/ 107 h 112"/>
                    <a:gd name="T18" fmla="*/ 116 w 148"/>
                    <a:gd name="T19" fmla="*/ 96 h 112"/>
                    <a:gd name="T20" fmla="*/ 128 w 148"/>
                    <a:gd name="T21" fmla="*/ 94 h 112"/>
                    <a:gd name="T22" fmla="*/ 133 w 148"/>
                    <a:gd name="T23" fmla="*/ 88 h 112"/>
                    <a:gd name="T24" fmla="*/ 147 w 148"/>
                    <a:gd name="T25" fmla="*/ 80 h 112"/>
                    <a:gd name="T26" fmla="*/ 148 w 148"/>
                    <a:gd name="T27" fmla="*/ 76 h 112"/>
                    <a:gd name="T28" fmla="*/ 147 w 148"/>
                    <a:gd name="T29" fmla="*/ 68 h 112"/>
                    <a:gd name="T30" fmla="*/ 140 w 148"/>
                    <a:gd name="T31" fmla="*/ 59 h 112"/>
                    <a:gd name="T32" fmla="*/ 135 w 148"/>
                    <a:gd name="T33" fmla="*/ 45 h 112"/>
                    <a:gd name="T34" fmla="*/ 124 w 148"/>
                    <a:gd name="T35" fmla="*/ 30 h 112"/>
                    <a:gd name="T36" fmla="*/ 117 w 148"/>
                    <a:gd name="T37" fmla="*/ 20 h 112"/>
                    <a:gd name="T38" fmla="*/ 113 w 148"/>
                    <a:gd name="T39" fmla="*/ 16 h 112"/>
                    <a:gd name="T40" fmla="*/ 106 w 148"/>
                    <a:gd name="T41" fmla="*/ 12 h 112"/>
                    <a:gd name="T42" fmla="*/ 109 w 148"/>
                    <a:gd name="T43" fmla="*/ 5 h 112"/>
                    <a:gd name="T44" fmla="*/ 89 w 148"/>
                    <a:gd name="T45" fmla="*/ 1 h 112"/>
                    <a:gd name="T46" fmla="*/ 71 w 148"/>
                    <a:gd name="T47" fmla="*/ 4 h 112"/>
                    <a:gd name="T48" fmla="*/ 60 w 148"/>
                    <a:gd name="T49" fmla="*/ 1 h 112"/>
                    <a:gd name="T50" fmla="*/ 45 w 148"/>
                    <a:gd name="T51" fmla="*/ 5 h 112"/>
                    <a:gd name="T52" fmla="*/ 39 w 148"/>
                    <a:gd name="T53" fmla="*/ 3 h 112"/>
                    <a:gd name="T54" fmla="*/ 35 w 148"/>
                    <a:gd name="T55" fmla="*/ 5 h 112"/>
                    <a:gd name="T56" fmla="*/ 31 w 148"/>
                    <a:gd name="T57" fmla="*/ 14 h 112"/>
                    <a:gd name="T58" fmla="*/ 20 w 148"/>
                    <a:gd name="T59" fmla="*/ 17 h 112"/>
                    <a:gd name="T60" fmla="*/ 15 w 148"/>
                    <a:gd name="T61" fmla="*/ 33 h 112"/>
                    <a:gd name="T62" fmla="*/ 6 w 148"/>
                    <a:gd name="T63" fmla="*/ 41 h 112"/>
                    <a:gd name="T64" fmla="*/ 3 w 148"/>
                    <a:gd name="T65" fmla="*/ 46 h 112"/>
                    <a:gd name="T66" fmla="*/ 2 w 148"/>
                    <a:gd name="T67" fmla="*/ 55 h 112"/>
                    <a:gd name="T68" fmla="*/ 2 w 148"/>
                    <a:gd name="T69" fmla="*/ 65 h 112"/>
                    <a:gd name="T70" fmla="*/ 3 w 148"/>
                    <a:gd name="T71" fmla="*/ 65 h 112"/>
                    <a:gd name="T72" fmla="*/ 14 w 148"/>
                    <a:gd name="T73" fmla="*/ 61 h 112"/>
                    <a:gd name="T74" fmla="*/ 26 w 148"/>
                    <a:gd name="T75" fmla="*/ 8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48" h="112">
                      <a:moveTo>
                        <a:pt x="26" y="86"/>
                      </a:moveTo>
                      <a:cubicBezTo>
                        <a:pt x="29" y="86"/>
                        <a:pt x="34" y="86"/>
                        <a:pt x="36" y="87"/>
                      </a:cubicBezTo>
                      <a:cubicBezTo>
                        <a:pt x="37" y="88"/>
                        <a:pt x="38" y="88"/>
                        <a:pt x="39" y="88"/>
                      </a:cubicBezTo>
                      <a:cubicBezTo>
                        <a:pt x="43" y="88"/>
                        <a:pt x="48" y="89"/>
                        <a:pt x="50" y="93"/>
                      </a:cubicBezTo>
                      <a:cubicBezTo>
                        <a:pt x="50" y="94"/>
                        <a:pt x="51" y="95"/>
                        <a:pt x="51" y="96"/>
                      </a:cubicBezTo>
                      <a:cubicBezTo>
                        <a:pt x="52" y="99"/>
                        <a:pt x="53" y="100"/>
                        <a:pt x="54" y="101"/>
                      </a:cubicBezTo>
                      <a:cubicBezTo>
                        <a:pt x="56" y="102"/>
                        <a:pt x="56" y="102"/>
                        <a:pt x="56" y="102"/>
                      </a:cubicBezTo>
                      <a:cubicBezTo>
                        <a:pt x="58" y="104"/>
                        <a:pt x="62" y="106"/>
                        <a:pt x="63" y="105"/>
                      </a:cubicBezTo>
                      <a:cubicBezTo>
                        <a:pt x="64" y="104"/>
                        <a:pt x="65" y="104"/>
                        <a:pt x="65" y="103"/>
                      </a:cubicBezTo>
                      <a:cubicBezTo>
                        <a:pt x="69" y="99"/>
                        <a:pt x="71" y="96"/>
                        <a:pt x="74" y="96"/>
                      </a:cubicBezTo>
                      <a:cubicBezTo>
                        <a:pt x="75" y="96"/>
                        <a:pt x="76" y="96"/>
                        <a:pt x="77" y="97"/>
                      </a:cubicBezTo>
                      <a:cubicBezTo>
                        <a:pt x="78" y="98"/>
                        <a:pt x="78" y="99"/>
                        <a:pt x="79" y="100"/>
                      </a:cubicBezTo>
                      <a:cubicBezTo>
                        <a:pt x="80" y="102"/>
                        <a:pt x="81" y="103"/>
                        <a:pt x="82" y="103"/>
                      </a:cubicBezTo>
                      <a:cubicBezTo>
                        <a:pt x="83" y="103"/>
                        <a:pt x="83" y="103"/>
                        <a:pt x="84" y="103"/>
                      </a:cubicBezTo>
                      <a:cubicBezTo>
                        <a:pt x="86" y="102"/>
                        <a:pt x="88" y="102"/>
                        <a:pt x="91" y="104"/>
                      </a:cubicBezTo>
                      <a:cubicBezTo>
                        <a:pt x="93" y="105"/>
                        <a:pt x="96" y="110"/>
                        <a:pt x="97" y="111"/>
                      </a:cubicBezTo>
                      <a:cubicBezTo>
                        <a:pt x="98" y="112"/>
                        <a:pt x="100" y="112"/>
                        <a:pt x="102" y="112"/>
                      </a:cubicBezTo>
                      <a:cubicBezTo>
                        <a:pt x="103" y="112"/>
                        <a:pt x="107" y="110"/>
                        <a:pt x="111" y="107"/>
                      </a:cubicBezTo>
                      <a:cubicBezTo>
                        <a:pt x="112" y="104"/>
                        <a:pt x="115" y="100"/>
                        <a:pt x="115" y="98"/>
                      </a:cubicBezTo>
                      <a:cubicBezTo>
                        <a:pt x="115" y="97"/>
                        <a:pt x="115" y="97"/>
                        <a:pt x="116" y="96"/>
                      </a:cubicBezTo>
                      <a:cubicBezTo>
                        <a:pt x="117" y="94"/>
                        <a:pt x="120" y="94"/>
                        <a:pt x="124" y="95"/>
                      </a:cubicBezTo>
                      <a:cubicBezTo>
                        <a:pt x="125" y="95"/>
                        <a:pt x="127" y="95"/>
                        <a:pt x="128" y="94"/>
                      </a:cubicBezTo>
                      <a:cubicBezTo>
                        <a:pt x="129" y="94"/>
                        <a:pt x="129" y="94"/>
                        <a:pt x="130" y="92"/>
                      </a:cubicBezTo>
                      <a:cubicBezTo>
                        <a:pt x="131" y="91"/>
                        <a:pt x="132" y="89"/>
                        <a:pt x="133" y="88"/>
                      </a:cubicBezTo>
                      <a:cubicBezTo>
                        <a:pt x="135" y="86"/>
                        <a:pt x="138" y="84"/>
                        <a:pt x="141" y="83"/>
                      </a:cubicBezTo>
                      <a:cubicBezTo>
                        <a:pt x="143" y="82"/>
                        <a:pt x="146" y="81"/>
                        <a:pt x="147" y="80"/>
                      </a:cubicBezTo>
                      <a:cubicBezTo>
                        <a:pt x="147" y="80"/>
                        <a:pt x="148" y="78"/>
                        <a:pt x="148" y="76"/>
                      </a:cubicBezTo>
                      <a:cubicBezTo>
                        <a:pt x="148" y="76"/>
                        <a:pt x="148" y="76"/>
                        <a:pt x="148" y="76"/>
                      </a:cubicBezTo>
                      <a:cubicBezTo>
                        <a:pt x="147" y="75"/>
                        <a:pt x="147" y="74"/>
                        <a:pt x="148" y="73"/>
                      </a:cubicBezTo>
                      <a:cubicBezTo>
                        <a:pt x="148" y="71"/>
                        <a:pt x="147" y="69"/>
                        <a:pt x="147" y="68"/>
                      </a:cubicBezTo>
                      <a:cubicBezTo>
                        <a:pt x="146" y="66"/>
                        <a:pt x="144" y="64"/>
                        <a:pt x="142" y="62"/>
                      </a:cubicBezTo>
                      <a:cubicBezTo>
                        <a:pt x="141" y="61"/>
                        <a:pt x="140" y="60"/>
                        <a:pt x="140" y="59"/>
                      </a:cubicBezTo>
                      <a:cubicBezTo>
                        <a:pt x="138" y="56"/>
                        <a:pt x="135" y="53"/>
                        <a:pt x="135" y="49"/>
                      </a:cubicBezTo>
                      <a:cubicBezTo>
                        <a:pt x="134" y="47"/>
                        <a:pt x="135" y="46"/>
                        <a:pt x="135" y="45"/>
                      </a:cubicBezTo>
                      <a:cubicBezTo>
                        <a:pt x="135" y="43"/>
                        <a:pt x="130" y="35"/>
                        <a:pt x="128" y="31"/>
                      </a:cubicBezTo>
                      <a:cubicBezTo>
                        <a:pt x="127" y="30"/>
                        <a:pt x="127" y="30"/>
                        <a:pt x="124" y="30"/>
                      </a:cubicBezTo>
                      <a:cubicBezTo>
                        <a:pt x="123" y="30"/>
                        <a:pt x="122" y="30"/>
                        <a:pt x="121" y="30"/>
                      </a:cubicBezTo>
                      <a:cubicBezTo>
                        <a:pt x="116" y="29"/>
                        <a:pt x="117" y="24"/>
                        <a:pt x="117" y="20"/>
                      </a:cubicBezTo>
                      <a:cubicBezTo>
                        <a:pt x="117" y="18"/>
                        <a:pt x="117" y="18"/>
                        <a:pt x="117" y="18"/>
                      </a:cubicBezTo>
                      <a:cubicBezTo>
                        <a:pt x="117" y="18"/>
                        <a:pt x="116" y="17"/>
                        <a:pt x="113" y="16"/>
                      </a:cubicBezTo>
                      <a:cubicBezTo>
                        <a:pt x="111" y="16"/>
                        <a:pt x="110" y="16"/>
                        <a:pt x="108" y="15"/>
                      </a:cubicBezTo>
                      <a:cubicBezTo>
                        <a:pt x="107" y="14"/>
                        <a:pt x="106" y="13"/>
                        <a:pt x="106" y="12"/>
                      </a:cubicBezTo>
                      <a:cubicBezTo>
                        <a:pt x="106" y="10"/>
                        <a:pt x="107" y="8"/>
                        <a:pt x="108" y="7"/>
                      </a:cubicBezTo>
                      <a:cubicBezTo>
                        <a:pt x="108" y="6"/>
                        <a:pt x="108" y="6"/>
                        <a:pt x="109" y="5"/>
                      </a:cubicBezTo>
                      <a:cubicBezTo>
                        <a:pt x="108" y="4"/>
                        <a:pt x="106" y="3"/>
                        <a:pt x="103" y="2"/>
                      </a:cubicBezTo>
                      <a:cubicBezTo>
                        <a:pt x="97" y="1"/>
                        <a:pt x="91" y="0"/>
                        <a:pt x="89" y="1"/>
                      </a:cubicBezTo>
                      <a:cubicBezTo>
                        <a:pt x="87" y="4"/>
                        <a:pt x="81" y="7"/>
                        <a:pt x="79" y="7"/>
                      </a:cubicBezTo>
                      <a:cubicBezTo>
                        <a:pt x="78" y="7"/>
                        <a:pt x="76" y="6"/>
                        <a:pt x="71" y="4"/>
                      </a:cubicBezTo>
                      <a:cubicBezTo>
                        <a:pt x="68" y="3"/>
                        <a:pt x="63" y="0"/>
                        <a:pt x="61" y="0"/>
                      </a:cubicBezTo>
                      <a:cubicBezTo>
                        <a:pt x="61" y="0"/>
                        <a:pt x="60" y="1"/>
                        <a:pt x="60" y="1"/>
                      </a:cubicBezTo>
                      <a:cubicBezTo>
                        <a:pt x="59" y="3"/>
                        <a:pt x="58" y="6"/>
                        <a:pt x="54" y="6"/>
                      </a:cubicBezTo>
                      <a:cubicBezTo>
                        <a:pt x="51" y="7"/>
                        <a:pt x="47" y="6"/>
                        <a:pt x="45" y="5"/>
                      </a:cubicBezTo>
                      <a:cubicBezTo>
                        <a:pt x="44" y="4"/>
                        <a:pt x="42" y="4"/>
                        <a:pt x="42" y="4"/>
                      </a:cubicBezTo>
                      <a:cubicBezTo>
                        <a:pt x="41" y="4"/>
                        <a:pt x="41" y="4"/>
                        <a:pt x="39" y="3"/>
                      </a:cubicBezTo>
                      <a:cubicBezTo>
                        <a:pt x="38" y="3"/>
                        <a:pt x="35" y="3"/>
                        <a:pt x="35" y="3"/>
                      </a:cubicBezTo>
                      <a:cubicBezTo>
                        <a:pt x="35" y="4"/>
                        <a:pt x="35" y="4"/>
                        <a:pt x="35" y="5"/>
                      </a:cubicBezTo>
                      <a:cubicBezTo>
                        <a:pt x="35" y="8"/>
                        <a:pt x="35" y="12"/>
                        <a:pt x="33" y="13"/>
                      </a:cubicBezTo>
                      <a:cubicBezTo>
                        <a:pt x="33" y="14"/>
                        <a:pt x="32" y="14"/>
                        <a:pt x="31" y="14"/>
                      </a:cubicBezTo>
                      <a:cubicBezTo>
                        <a:pt x="29" y="14"/>
                        <a:pt x="23" y="15"/>
                        <a:pt x="21" y="15"/>
                      </a:cubicBezTo>
                      <a:cubicBezTo>
                        <a:pt x="21" y="16"/>
                        <a:pt x="20" y="16"/>
                        <a:pt x="20" y="17"/>
                      </a:cubicBezTo>
                      <a:cubicBezTo>
                        <a:pt x="19" y="19"/>
                        <a:pt x="17" y="21"/>
                        <a:pt x="17" y="22"/>
                      </a:cubicBezTo>
                      <a:cubicBezTo>
                        <a:pt x="17" y="26"/>
                        <a:pt x="17" y="29"/>
                        <a:pt x="15" y="33"/>
                      </a:cubicBezTo>
                      <a:cubicBezTo>
                        <a:pt x="14" y="36"/>
                        <a:pt x="10" y="38"/>
                        <a:pt x="8" y="40"/>
                      </a:cubicBezTo>
                      <a:cubicBezTo>
                        <a:pt x="7" y="41"/>
                        <a:pt x="6" y="41"/>
                        <a:pt x="6" y="41"/>
                      </a:cubicBezTo>
                      <a:cubicBezTo>
                        <a:pt x="5" y="42"/>
                        <a:pt x="3" y="44"/>
                        <a:pt x="2" y="46"/>
                      </a:cubicBezTo>
                      <a:cubicBezTo>
                        <a:pt x="2" y="46"/>
                        <a:pt x="3" y="46"/>
                        <a:pt x="3" y="46"/>
                      </a:cubicBezTo>
                      <a:cubicBezTo>
                        <a:pt x="3" y="47"/>
                        <a:pt x="5" y="48"/>
                        <a:pt x="4" y="51"/>
                      </a:cubicBezTo>
                      <a:cubicBezTo>
                        <a:pt x="3" y="53"/>
                        <a:pt x="3" y="54"/>
                        <a:pt x="2" y="55"/>
                      </a:cubicBezTo>
                      <a:cubicBezTo>
                        <a:pt x="1" y="58"/>
                        <a:pt x="0" y="59"/>
                        <a:pt x="1" y="61"/>
                      </a:cubicBezTo>
                      <a:cubicBezTo>
                        <a:pt x="1" y="62"/>
                        <a:pt x="1" y="65"/>
                        <a:pt x="2" y="65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2" y="65"/>
                        <a:pt x="2" y="65"/>
                        <a:pt x="3" y="65"/>
                      </a:cubicBezTo>
                      <a:cubicBezTo>
                        <a:pt x="4" y="65"/>
                        <a:pt x="5" y="64"/>
                        <a:pt x="6" y="63"/>
                      </a:cubicBezTo>
                      <a:cubicBezTo>
                        <a:pt x="8" y="62"/>
                        <a:pt x="11" y="60"/>
                        <a:pt x="14" y="61"/>
                      </a:cubicBezTo>
                      <a:cubicBezTo>
                        <a:pt x="17" y="63"/>
                        <a:pt x="21" y="67"/>
                        <a:pt x="23" y="71"/>
                      </a:cubicBezTo>
                      <a:cubicBezTo>
                        <a:pt x="24" y="74"/>
                        <a:pt x="25" y="82"/>
                        <a:pt x="26" y="8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33" name="Freeform 234"/>
                <p:cNvSpPr>
                  <a:spLocks/>
                </p:cNvSpPr>
                <p:nvPr/>
              </p:nvSpPr>
              <p:spPr bwMode="auto">
                <a:xfrm>
                  <a:off x="4237361" y="8115404"/>
                  <a:ext cx="349312" cy="391598"/>
                </a:xfrm>
                <a:custGeom>
                  <a:avLst/>
                  <a:gdLst>
                    <a:gd name="T0" fmla="*/ 23 w 95"/>
                    <a:gd name="T1" fmla="*/ 76 h 106"/>
                    <a:gd name="T2" fmla="*/ 24 w 95"/>
                    <a:gd name="T3" fmla="*/ 80 h 106"/>
                    <a:gd name="T4" fmla="*/ 27 w 95"/>
                    <a:gd name="T5" fmla="*/ 90 h 106"/>
                    <a:gd name="T6" fmla="*/ 27 w 95"/>
                    <a:gd name="T7" fmla="*/ 91 h 106"/>
                    <a:gd name="T8" fmla="*/ 36 w 95"/>
                    <a:gd name="T9" fmla="*/ 104 h 106"/>
                    <a:gd name="T10" fmla="*/ 40 w 95"/>
                    <a:gd name="T11" fmla="*/ 105 h 106"/>
                    <a:gd name="T12" fmla="*/ 43 w 95"/>
                    <a:gd name="T13" fmla="*/ 105 h 106"/>
                    <a:gd name="T14" fmla="*/ 44 w 95"/>
                    <a:gd name="T15" fmla="*/ 103 h 106"/>
                    <a:gd name="T16" fmla="*/ 52 w 95"/>
                    <a:gd name="T17" fmla="*/ 97 h 106"/>
                    <a:gd name="T18" fmla="*/ 60 w 95"/>
                    <a:gd name="T19" fmla="*/ 94 h 106"/>
                    <a:gd name="T20" fmla="*/ 72 w 95"/>
                    <a:gd name="T21" fmla="*/ 89 h 106"/>
                    <a:gd name="T22" fmla="*/ 77 w 95"/>
                    <a:gd name="T23" fmla="*/ 82 h 106"/>
                    <a:gd name="T24" fmla="*/ 79 w 95"/>
                    <a:gd name="T25" fmla="*/ 81 h 106"/>
                    <a:gd name="T26" fmla="*/ 85 w 95"/>
                    <a:gd name="T27" fmla="*/ 75 h 106"/>
                    <a:gd name="T28" fmla="*/ 87 w 95"/>
                    <a:gd name="T29" fmla="*/ 66 h 106"/>
                    <a:gd name="T30" fmla="*/ 91 w 95"/>
                    <a:gd name="T31" fmla="*/ 59 h 106"/>
                    <a:gd name="T32" fmla="*/ 92 w 95"/>
                    <a:gd name="T33" fmla="*/ 56 h 106"/>
                    <a:gd name="T34" fmla="*/ 91 w 95"/>
                    <a:gd name="T35" fmla="*/ 49 h 106"/>
                    <a:gd name="T36" fmla="*/ 91 w 95"/>
                    <a:gd name="T37" fmla="*/ 46 h 106"/>
                    <a:gd name="T38" fmla="*/ 92 w 95"/>
                    <a:gd name="T39" fmla="*/ 39 h 106"/>
                    <a:gd name="T40" fmla="*/ 93 w 95"/>
                    <a:gd name="T41" fmla="*/ 35 h 106"/>
                    <a:gd name="T42" fmla="*/ 91 w 95"/>
                    <a:gd name="T43" fmla="*/ 26 h 106"/>
                    <a:gd name="T44" fmla="*/ 93 w 95"/>
                    <a:gd name="T45" fmla="*/ 16 h 106"/>
                    <a:gd name="T46" fmla="*/ 95 w 95"/>
                    <a:gd name="T47" fmla="*/ 12 h 106"/>
                    <a:gd name="T48" fmla="*/ 89 w 95"/>
                    <a:gd name="T49" fmla="*/ 9 h 106"/>
                    <a:gd name="T50" fmla="*/ 83 w 95"/>
                    <a:gd name="T51" fmla="*/ 7 h 106"/>
                    <a:gd name="T52" fmla="*/ 80 w 95"/>
                    <a:gd name="T53" fmla="*/ 2 h 106"/>
                    <a:gd name="T54" fmla="*/ 70 w 95"/>
                    <a:gd name="T55" fmla="*/ 8 h 106"/>
                    <a:gd name="T56" fmla="*/ 63 w 95"/>
                    <a:gd name="T57" fmla="*/ 4 h 106"/>
                    <a:gd name="T58" fmla="*/ 58 w 95"/>
                    <a:gd name="T59" fmla="*/ 0 h 106"/>
                    <a:gd name="T60" fmla="*/ 58 w 95"/>
                    <a:gd name="T61" fmla="*/ 0 h 106"/>
                    <a:gd name="T62" fmla="*/ 57 w 95"/>
                    <a:gd name="T63" fmla="*/ 8 h 106"/>
                    <a:gd name="T64" fmla="*/ 57 w 95"/>
                    <a:gd name="T65" fmla="*/ 9 h 106"/>
                    <a:gd name="T66" fmla="*/ 56 w 95"/>
                    <a:gd name="T67" fmla="*/ 12 h 106"/>
                    <a:gd name="T68" fmla="*/ 49 w 95"/>
                    <a:gd name="T69" fmla="*/ 14 h 106"/>
                    <a:gd name="T70" fmla="*/ 48 w 95"/>
                    <a:gd name="T71" fmla="*/ 14 h 106"/>
                    <a:gd name="T72" fmla="*/ 38 w 95"/>
                    <a:gd name="T73" fmla="*/ 6 h 106"/>
                    <a:gd name="T74" fmla="*/ 36 w 95"/>
                    <a:gd name="T75" fmla="*/ 4 h 106"/>
                    <a:gd name="T76" fmla="*/ 28 w 95"/>
                    <a:gd name="T77" fmla="*/ 3 h 106"/>
                    <a:gd name="T78" fmla="*/ 25 w 95"/>
                    <a:gd name="T79" fmla="*/ 4 h 106"/>
                    <a:gd name="T80" fmla="*/ 17 w 95"/>
                    <a:gd name="T81" fmla="*/ 9 h 106"/>
                    <a:gd name="T82" fmla="*/ 9 w 95"/>
                    <a:gd name="T83" fmla="*/ 10 h 106"/>
                    <a:gd name="T84" fmla="*/ 7 w 95"/>
                    <a:gd name="T85" fmla="*/ 10 h 106"/>
                    <a:gd name="T86" fmla="*/ 1 w 95"/>
                    <a:gd name="T87" fmla="*/ 19 h 106"/>
                    <a:gd name="T88" fmla="*/ 0 w 95"/>
                    <a:gd name="T89" fmla="*/ 19 h 106"/>
                    <a:gd name="T90" fmla="*/ 5 w 95"/>
                    <a:gd name="T91" fmla="*/ 45 h 106"/>
                    <a:gd name="T92" fmla="*/ 13 w 95"/>
                    <a:gd name="T93" fmla="*/ 61 h 106"/>
                    <a:gd name="T94" fmla="*/ 26 w 95"/>
                    <a:gd name="T95" fmla="*/ 70 h 106"/>
                    <a:gd name="T96" fmla="*/ 24 w 95"/>
                    <a:gd name="T97" fmla="*/ 72 h 106"/>
                    <a:gd name="T98" fmla="*/ 23 w 95"/>
                    <a:gd name="T99" fmla="*/ 7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95" h="106">
                      <a:moveTo>
                        <a:pt x="23" y="76"/>
                      </a:moveTo>
                      <a:cubicBezTo>
                        <a:pt x="23" y="77"/>
                        <a:pt x="24" y="79"/>
                        <a:pt x="24" y="80"/>
                      </a:cubicBezTo>
                      <a:cubicBezTo>
                        <a:pt x="26" y="84"/>
                        <a:pt x="28" y="88"/>
                        <a:pt x="27" y="90"/>
                      </a:cubicBezTo>
                      <a:cubicBezTo>
                        <a:pt x="27" y="90"/>
                        <a:pt x="27" y="91"/>
                        <a:pt x="27" y="91"/>
                      </a:cubicBezTo>
                      <a:cubicBezTo>
                        <a:pt x="30" y="97"/>
                        <a:pt x="35" y="103"/>
                        <a:pt x="36" y="104"/>
                      </a:cubicBezTo>
                      <a:cubicBezTo>
                        <a:pt x="38" y="104"/>
                        <a:pt x="39" y="105"/>
                        <a:pt x="40" y="105"/>
                      </a:cubicBezTo>
                      <a:cubicBezTo>
                        <a:pt x="42" y="106"/>
                        <a:pt x="42" y="106"/>
                        <a:pt x="43" y="105"/>
                      </a:cubicBezTo>
                      <a:cubicBezTo>
                        <a:pt x="44" y="103"/>
                        <a:pt x="44" y="103"/>
                        <a:pt x="44" y="103"/>
                      </a:cubicBezTo>
                      <a:cubicBezTo>
                        <a:pt x="46" y="100"/>
                        <a:pt x="48" y="97"/>
                        <a:pt x="52" y="97"/>
                      </a:cubicBezTo>
                      <a:cubicBezTo>
                        <a:pt x="55" y="97"/>
                        <a:pt x="58" y="96"/>
                        <a:pt x="60" y="94"/>
                      </a:cubicBezTo>
                      <a:cubicBezTo>
                        <a:pt x="62" y="92"/>
                        <a:pt x="67" y="90"/>
                        <a:pt x="72" y="89"/>
                      </a:cubicBezTo>
                      <a:cubicBezTo>
                        <a:pt x="73" y="87"/>
                        <a:pt x="75" y="84"/>
                        <a:pt x="77" y="82"/>
                      </a:cubicBezTo>
                      <a:cubicBezTo>
                        <a:pt x="78" y="82"/>
                        <a:pt x="79" y="81"/>
                        <a:pt x="79" y="81"/>
                      </a:cubicBezTo>
                      <a:cubicBezTo>
                        <a:pt x="82" y="79"/>
                        <a:pt x="85" y="77"/>
                        <a:pt x="85" y="75"/>
                      </a:cubicBezTo>
                      <a:cubicBezTo>
                        <a:pt x="87" y="72"/>
                        <a:pt x="87" y="69"/>
                        <a:pt x="87" y="66"/>
                      </a:cubicBezTo>
                      <a:cubicBezTo>
                        <a:pt x="87" y="64"/>
                        <a:pt x="89" y="61"/>
                        <a:pt x="91" y="59"/>
                      </a:cubicBezTo>
                      <a:cubicBezTo>
                        <a:pt x="91" y="58"/>
                        <a:pt x="92" y="57"/>
                        <a:pt x="92" y="56"/>
                      </a:cubicBezTo>
                      <a:cubicBezTo>
                        <a:pt x="93" y="55"/>
                        <a:pt x="92" y="51"/>
                        <a:pt x="91" y="49"/>
                      </a:cubicBezTo>
                      <a:cubicBezTo>
                        <a:pt x="91" y="48"/>
                        <a:pt x="91" y="47"/>
                        <a:pt x="91" y="46"/>
                      </a:cubicBezTo>
                      <a:cubicBezTo>
                        <a:pt x="90" y="44"/>
                        <a:pt x="91" y="41"/>
                        <a:pt x="92" y="39"/>
                      </a:cubicBezTo>
                      <a:cubicBezTo>
                        <a:pt x="93" y="37"/>
                        <a:pt x="93" y="36"/>
                        <a:pt x="93" y="35"/>
                      </a:cubicBezTo>
                      <a:cubicBezTo>
                        <a:pt x="93" y="32"/>
                        <a:pt x="93" y="29"/>
                        <a:pt x="91" y="26"/>
                      </a:cubicBezTo>
                      <a:cubicBezTo>
                        <a:pt x="89" y="23"/>
                        <a:pt x="91" y="19"/>
                        <a:pt x="93" y="16"/>
                      </a:cubicBezTo>
                      <a:cubicBezTo>
                        <a:pt x="94" y="15"/>
                        <a:pt x="95" y="13"/>
                        <a:pt x="95" y="12"/>
                      </a:cubicBezTo>
                      <a:cubicBezTo>
                        <a:pt x="95" y="11"/>
                        <a:pt x="91" y="10"/>
                        <a:pt x="89" y="9"/>
                      </a:cubicBezTo>
                      <a:cubicBezTo>
                        <a:pt x="87" y="9"/>
                        <a:pt x="85" y="8"/>
                        <a:pt x="83" y="7"/>
                      </a:cubicBezTo>
                      <a:cubicBezTo>
                        <a:pt x="80" y="5"/>
                        <a:pt x="80" y="3"/>
                        <a:pt x="80" y="2"/>
                      </a:cubicBezTo>
                      <a:cubicBezTo>
                        <a:pt x="76" y="4"/>
                        <a:pt x="71" y="7"/>
                        <a:pt x="70" y="8"/>
                      </a:cubicBezTo>
                      <a:cubicBezTo>
                        <a:pt x="68" y="8"/>
                        <a:pt x="65" y="6"/>
                        <a:pt x="63" y="4"/>
                      </a:cubicBezTo>
                      <a:cubicBezTo>
                        <a:pt x="61" y="3"/>
                        <a:pt x="60" y="1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7" y="1"/>
                        <a:pt x="57" y="4"/>
                        <a:pt x="57" y="8"/>
                      </a:cubicBezTo>
                      <a:cubicBezTo>
                        <a:pt x="57" y="9"/>
                        <a:pt x="57" y="9"/>
                        <a:pt x="57" y="9"/>
                      </a:cubicBezTo>
                      <a:cubicBezTo>
                        <a:pt x="57" y="11"/>
                        <a:pt x="57" y="12"/>
                        <a:pt x="56" y="12"/>
                      </a:cubicBezTo>
                      <a:cubicBezTo>
                        <a:pt x="54" y="14"/>
                        <a:pt x="51" y="14"/>
                        <a:pt x="49" y="14"/>
                      </a:cubicBezTo>
                      <a:cubicBezTo>
                        <a:pt x="48" y="14"/>
                        <a:pt x="48" y="14"/>
                        <a:pt x="48" y="14"/>
                      </a:cubicBezTo>
                      <a:cubicBezTo>
                        <a:pt x="45" y="14"/>
                        <a:pt x="42" y="11"/>
                        <a:pt x="38" y="6"/>
                      </a:cubicBezTo>
                      <a:cubicBezTo>
                        <a:pt x="37" y="5"/>
                        <a:pt x="37" y="4"/>
                        <a:pt x="36" y="4"/>
                      </a:cubicBezTo>
                      <a:cubicBezTo>
                        <a:pt x="35" y="3"/>
                        <a:pt x="31" y="3"/>
                        <a:pt x="28" y="3"/>
                      </a:cubicBezTo>
                      <a:cubicBezTo>
                        <a:pt x="27" y="4"/>
                        <a:pt x="26" y="4"/>
                        <a:pt x="25" y="4"/>
                      </a:cubicBezTo>
                      <a:cubicBezTo>
                        <a:pt x="22" y="4"/>
                        <a:pt x="19" y="6"/>
                        <a:pt x="17" y="9"/>
                      </a:cubicBezTo>
                      <a:cubicBezTo>
                        <a:pt x="14" y="13"/>
                        <a:pt x="10" y="11"/>
                        <a:pt x="9" y="10"/>
                      </a:cubicBezTo>
                      <a:cubicBezTo>
                        <a:pt x="8" y="10"/>
                        <a:pt x="7" y="10"/>
                        <a:pt x="7" y="10"/>
                      </a:cubicBezTo>
                      <a:cubicBezTo>
                        <a:pt x="6" y="10"/>
                        <a:pt x="2" y="17"/>
                        <a:pt x="1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23"/>
                        <a:pt x="4" y="41"/>
                        <a:pt x="5" y="45"/>
                      </a:cubicBezTo>
                      <a:cubicBezTo>
                        <a:pt x="7" y="52"/>
                        <a:pt x="11" y="60"/>
                        <a:pt x="13" y="61"/>
                      </a:cubicBezTo>
                      <a:cubicBezTo>
                        <a:pt x="13" y="61"/>
                        <a:pt x="25" y="66"/>
                        <a:pt x="26" y="70"/>
                      </a:cubicBezTo>
                      <a:cubicBezTo>
                        <a:pt x="26" y="71"/>
                        <a:pt x="25" y="72"/>
                        <a:pt x="24" y="72"/>
                      </a:cubicBezTo>
                      <a:cubicBezTo>
                        <a:pt x="24" y="73"/>
                        <a:pt x="23" y="74"/>
                        <a:pt x="23" y="7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34" name="Freeform 235"/>
                <p:cNvSpPr>
                  <a:spLocks/>
                </p:cNvSpPr>
                <p:nvPr/>
              </p:nvSpPr>
              <p:spPr bwMode="auto">
                <a:xfrm>
                  <a:off x="4917600" y="7530766"/>
                  <a:ext cx="507422" cy="437559"/>
                </a:xfrm>
                <a:custGeom>
                  <a:avLst/>
                  <a:gdLst>
                    <a:gd name="T0" fmla="*/ 25 w 138"/>
                    <a:gd name="T1" fmla="*/ 71 h 119"/>
                    <a:gd name="T2" fmla="*/ 7 w 138"/>
                    <a:gd name="T3" fmla="*/ 84 h 119"/>
                    <a:gd name="T4" fmla="*/ 5 w 138"/>
                    <a:gd name="T5" fmla="*/ 86 h 119"/>
                    <a:gd name="T6" fmla="*/ 0 w 138"/>
                    <a:gd name="T7" fmla="*/ 94 h 119"/>
                    <a:gd name="T8" fmla="*/ 2 w 138"/>
                    <a:gd name="T9" fmla="*/ 105 h 119"/>
                    <a:gd name="T10" fmla="*/ 5 w 138"/>
                    <a:gd name="T11" fmla="*/ 109 h 119"/>
                    <a:gd name="T12" fmla="*/ 7 w 138"/>
                    <a:gd name="T13" fmla="*/ 110 h 119"/>
                    <a:gd name="T14" fmla="*/ 17 w 138"/>
                    <a:gd name="T15" fmla="*/ 119 h 119"/>
                    <a:gd name="T16" fmla="*/ 19 w 138"/>
                    <a:gd name="T17" fmla="*/ 118 h 119"/>
                    <a:gd name="T18" fmla="*/ 26 w 138"/>
                    <a:gd name="T19" fmla="*/ 115 h 119"/>
                    <a:gd name="T20" fmla="*/ 29 w 138"/>
                    <a:gd name="T21" fmla="*/ 116 h 119"/>
                    <a:gd name="T22" fmla="*/ 34 w 138"/>
                    <a:gd name="T23" fmla="*/ 115 h 119"/>
                    <a:gd name="T24" fmla="*/ 35 w 138"/>
                    <a:gd name="T25" fmla="*/ 113 h 119"/>
                    <a:gd name="T26" fmla="*/ 43 w 138"/>
                    <a:gd name="T27" fmla="*/ 106 h 119"/>
                    <a:gd name="T28" fmla="*/ 64 w 138"/>
                    <a:gd name="T29" fmla="*/ 108 h 119"/>
                    <a:gd name="T30" fmla="*/ 77 w 138"/>
                    <a:gd name="T31" fmla="*/ 114 h 119"/>
                    <a:gd name="T32" fmla="*/ 77 w 138"/>
                    <a:gd name="T33" fmla="*/ 114 h 119"/>
                    <a:gd name="T34" fmla="*/ 79 w 138"/>
                    <a:gd name="T35" fmla="*/ 114 h 119"/>
                    <a:gd name="T36" fmla="*/ 81 w 138"/>
                    <a:gd name="T37" fmla="*/ 107 h 119"/>
                    <a:gd name="T38" fmla="*/ 85 w 138"/>
                    <a:gd name="T39" fmla="*/ 105 h 119"/>
                    <a:gd name="T40" fmla="*/ 87 w 138"/>
                    <a:gd name="T41" fmla="*/ 105 h 119"/>
                    <a:gd name="T42" fmla="*/ 94 w 138"/>
                    <a:gd name="T43" fmla="*/ 103 h 119"/>
                    <a:gd name="T44" fmla="*/ 97 w 138"/>
                    <a:gd name="T45" fmla="*/ 99 h 119"/>
                    <a:gd name="T46" fmla="*/ 108 w 138"/>
                    <a:gd name="T47" fmla="*/ 90 h 119"/>
                    <a:gd name="T48" fmla="*/ 116 w 138"/>
                    <a:gd name="T49" fmla="*/ 87 h 119"/>
                    <a:gd name="T50" fmla="*/ 119 w 138"/>
                    <a:gd name="T51" fmla="*/ 85 h 119"/>
                    <a:gd name="T52" fmla="*/ 124 w 138"/>
                    <a:gd name="T53" fmla="*/ 81 h 119"/>
                    <a:gd name="T54" fmla="*/ 129 w 138"/>
                    <a:gd name="T55" fmla="*/ 81 h 119"/>
                    <a:gd name="T56" fmla="*/ 137 w 138"/>
                    <a:gd name="T57" fmla="*/ 80 h 119"/>
                    <a:gd name="T58" fmla="*/ 138 w 138"/>
                    <a:gd name="T59" fmla="*/ 68 h 119"/>
                    <a:gd name="T60" fmla="*/ 132 w 138"/>
                    <a:gd name="T61" fmla="*/ 65 h 119"/>
                    <a:gd name="T62" fmla="*/ 121 w 138"/>
                    <a:gd name="T63" fmla="*/ 53 h 119"/>
                    <a:gd name="T64" fmla="*/ 120 w 138"/>
                    <a:gd name="T65" fmla="*/ 36 h 119"/>
                    <a:gd name="T66" fmla="*/ 120 w 138"/>
                    <a:gd name="T67" fmla="*/ 26 h 119"/>
                    <a:gd name="T68" fmla="*/ 109 w 138"/>
                    <a:gd name="T69" fmla="*/ 14 h 119"/>
                    <a:gd name="T70" fmla="*/ 107 w 138"/>
                    <a:gd name="T71" fmla="*/ 15 h 119"/>
                    <a:gd name="T72" fmla="*/ 103 w 138"/>
                    <a:gd name="T73" fmla="*/ 18 h 119"/>
                    <a:gd name="T74" fmla="*/ 89 w 138"/>
                    <a:gd name="T75" fmla="*/ 11 h 119"/>
                    <a:gd name="T76" fmla="*/ 78 w 138"/>
                    <a:gd name="T77" fmla="*/ 1 h 119"/>
                    <a:gd name="T78" fmla="*/ 77 w 138"/>
                    <a:gd name="T79" fmla="*/ 1 h 119"/>
                    <a:gd name="T80" fmla="*/ 68 w 138"/>
                    <a:gd name="T81" fmla="*/ 2 h 119"/>
                    <a:gd name="T82" fmla="*/ 59 w 138"/>
                    <a:gd name="T83" fmla="*/ 3 h 119"/>
                    <a:gd name="T84" fmla="*/ 45 w 138"/>
                    <a:gd name="T85" fmla="*/ 10 h 119"/>
                    <a:gd name="T86" fmla="*/ 44 w 138"/>
                    <a:gd name="T87" fmla="*/ 12 h 119"/>
                    <a:gd name="T88" fmla="*/ 35 w 138"/>
                    <a:gd name="T89" fmla="*/ 23 h 119"/>
                    <a:gd name="T90" fmla="*/ 33 w 138"/>
                    <a:gd name="T91" fmla="*/ 24 h 119"/>
                    <a:gd name="T92" fmla="*/ 27 w 138"/>
                    <a:gd name="T93" fmla="*/ 25 h 119"/>
                    <a:gd name="T94" fmla="*/ 28 w 138"/>
                    <a:gd name="T95" fmla="*/ 32 h 119"/>
                    <a:gd name="T96" fmla="*/ 28 w 138"/>
                    <a:gd name="T97" fmla="*/ 45 h 119"/>
                    <a:gd name="T98" fmla="*/ 25 w 138"/>
                    <a:gd name="T99" fmla="*/ 47 h 119"/>
                    <a:gd name="T100" fmla="*/ 22 w 138"/>
                    <a:gd name="T101" fmla="*/ 51 h 119"/>
                    <a:gd name="T102" fmla="*/ 23 w 138"/>
                    <a:gd name="T103" fmla="*/ 55 h 119"/>
                    <a:gd name="T104" fmla="*/ 25 w 138"/>
                    <a:gd name="T105" fmla="*/ 7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8" h="119">
                      <a:moveTo>
                        <a:pt x="25" y="71"/>
                      </a:moveTo>
                      <a:cubicBezTo>
                        <a:pt x="23" y="72"/>
                        <a:pt x="12" y="80"/>
                        <a:pt x="7" y="84"/>
                      </a:cubicBez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8"/>
                        <a:pt x="0" y="92"/>
                        <a:pt x="0" y="94"/>
                      </a:cubicBezTo>
                      <a:cubicBezTo>
                        <a:pt x="0" y="94"/>
                        <a:pt x="2" y="102"/>
                        <a:pt x="2" y="105"/>
                      </a:cubicBezTo>
                      <a:cubicBezTo>
                        <a:pt x="2" y="106"/>
                        <a:pt x="3" y="107"/>
                        <a:pt x="5" y="109"/>
                      </a:cubicBezTo>
                      <a:cubicBezTo>
                        <a:pt x="5" y="109"/>
                        <a:pt x="6" y="110"/>
                        <a:pt x="7" y="110"/>
                      </a:cubicBezTo>
                      <a:cubicBezTo>
                        <a:pt x="14" y="118"/>
                        <a:pt x="16" y="119"/>
                        <a:pt x="17" y="119"/>
                      </a:cubicBezTo>
                      <a:cubicBezTo>
                        <a:pt x="18" y="119"/>
                        <a:pt x="18" y="118"/>
                        <a:pt x="19" y="118"/>
                      </a:cubicBezTo>
                      <a:cubicBezTo>
                        <a:pt x="21" y="116"/>
                        <a:pt x="23" y="115"/>
                        <a:pt x="26" y="115"/>
                      </a:cubicBezTo>
                      <a:cubicBezTo>
                        <a:pt x="27" y="115"/>
                        <a:pt x="28" y="115"/>
                        <a:pt x="29" y="116"/>
                      </a:cubicBezTo>
                      <a:cubicBezTo>
                        <a:pt x="32" y="117"/>
                        <a:pt x="33" y="117"/>
                        <a:pt x="34" y="115"/>
                      </a:cubicBezTo>
                      <a:cubicBezTo>
                        <a:pt x="34" y="114"/>
                        <a:pt x="35" y="113"/>
                        <a:pt x="35" y="113"/>
                      </a:cubicBezTo>
                      <a:cubicBezTo>
                        <a:pt x="37" y="109"/>
                        <a:pt x="38" y="107"/>
                        <a:pt x="43" y="106"/>
                      </a:cubicBezTo>
                      <a:cubicBezTo>
                        <a:pt x="49" y="105"/>
                        <a:pt x="61" y="107"/>
                        <a:pt x="64" y="108"/>
                      </a:cubicBezTo>
                      <a:cubicBezTo>
                        <a:pt x="75" y="114"/>
                        <a:pt x="77" y="114"/>
                        <a:pt x="77" y="114"/>
                      </a:cubicBezTo>
                      <a:cubicBezTo>
                        <a:pt x="77" y="114"/>
                        <a:pt x="77" y="114"/>
                        <a:pt x="77" y="114"/>
                      </a:cubicBezTo>
                      <a:cubicBezTo>
                        <a:pt x="78" y="114"/>
                        <a:pt x="78" y="114"/>
                        <a:pt x="79" y="114"/>
                      </a:cubicBezTo>
                      <a:cubicBezTo>
                        <a:pt x="79" y="112"/>
                        <a:pt x="79" y="109"/>
                        <a:pt x="81" y="107"/>
                      </a:cubicBezTo>
                      <a:cubicBezTo>
                        <a:pt x="82" y="105"/>
                        <a:pt x="83" y="105"/>
                        <a:pt x="85" y="105"/>
                      </a:cubicBezTo>
                      <a:cubicBezTo>
                        <a:pt x="86" y="105"/>
                        <a:pt x="87" y="105"/>
                        <a:pt x="87" y="105"/>
                      </a:cubicBezTo>
                      <a:cubicBezTo>
                        <a:pt x="91" y="105"/>
                        <a:pt x="92" y="105"/>
                        <a:pt x="94" y="103"/>
                      </a:cubicBezTo>
                      <a:cubicBezTo>
                        <a:pt x="95" y="102"/>
                        <a:pt x="96" y="100"/>
                        <a:pt x="97" y="99"/>
                      </a:cubicBezTo>
                      <a:cubicBezTo>
                        <a:pt x="100" y="95"/>
                        <a:pt x="104" y="90"/>
                        <a:pt x="108" y="90"/>
                      </a:cubicBezTo>
                      <a:cubicBezTo>
                        <a:pt x="112" y="90"/>
                        <a:pt x="114" y="89"/>
                        <a:pt x="116" y="87"/>
                      </a:cubicBezTo>
                      <a:cubicBezTo>
                        <a:pt x="117" y="87"/>
                        <a:pt x="118" y="86"/>
                        <a:pt x="119" y="85"/>
                      </a:cubicBezTo>
                      <a:cubicBezTo>
                        <a:pt x="120" y="83"/>
                        <a:pt x="121" y="81"/>
                        <a:pt x="124" y="81"/>
                      </a:cubicBezTo>
                      <a:cubicBezTo>
                        <a:pt x="125" y="81"/>
                        <a:pt x="127" y="81"/>
                        <a:pt x="129" y="81"/>
                      </a:cubicBezTo>
                      <a:cubicBezTo>
                        <a:pt x="131" y="81"/>
                        <a:pt x="136" y="80"/>
                        <a:pt x="137" y="80"/>
                      </a:cubicBezTo>
                      <a:cubicBezTo>
                        <a:pt x="138" y="77"/>
                        <a:pt x="138" y="70"/>
                        <a:pt x="138" y="68"/>
                      </a:cubicBezTo>
                      <a:cubicBezTo>
                        <a:pt x="135" y="67"/>
                        <a:pt x="133" y="66"/>
                        <a:pt x="132" y="65"/>
                      </a:cubicBezTo>
                      <a:cubicBezTo>
                        <a:pt x="132" y="64"/>
                        <a:pt x="130" y="62"/>
                        <a:pt x="121" y="53"/>
                      </a:cubicBezTo>
                      <a:cubicBezTo>
                        <a:pt x="119" y="51"/>
                        <a:pt x="119" y="47"/>
                        <a:pt x="120" y="36"/>
                      </a:cubicBezTo>
                      <a:cubicBezTo>
                        <a:pt x="120" y="32"/>
                        <a:pt x="120" y="28"/>
                        <a:pt x="120" y="26"/>
                      </a:cubicBezTo>
                      <a:cubicBezTo>
                        <a:pt x="119" y="21"/>
                        <a:pt x="113" y="16"/>
                        <a:pt x="109" y="14"/>
                      </a:cubicBezTo>
                      <a:cubicBezTo>
                        <a:pt x="109" y="13"/>
                        <a:pt x="109" y="13"/>
                        <a:pt x="107" y="15"/>
                      </a:cubicBezTo>
                      <a:cubicBezTo>
                        <a:pt x="106" y="16"/>
                        <a:pt x="105" y="17"/>
                        <a:pt x="103" y="18"/>
                      </a:cubicBezTo>
                      <a:cubicBezTo>
                        <a:pt x="100" y="19"/>
                        <a:pt x="96" y="19"/>
                        <a:pt x="89" y="11"/>
                      </a:cubicBezTo>
                      <a:cubicBezTo>
                        <a:pt x="87" y="9"/>
                        <a:pt x="80" y="3"/>
                        <a:pt x="78" y="1"/>
                      </a:cubicBezTo>
                      <a:cubicBezTo>
                        <a:pt x="78" y="1"/>
                        <a:pt x="78" y="1"/>
                        <a:pt x="77" y="1"/>
                      </a:cubicBezTo>
                      <a:cubicBezTo>
                        <a:pt x="76" y="0"/>
                        <a:pt x="71" y="1"/>
                        <a:pt x="68" y="2"/>
                      </a:cubicBezTo>
                      <a:cubicBezTo>
                        <a:pt x="64" y="2"/>
                        <a:pt x="61" y="3"/>
                        <a:pt x="59" y="3"/>
                      </a:cubicBezTo>
                      <a:cubicBezTo>
                        <a:pt x="53" y="5"/>
                        <a:pt x="46" y="9"/>
                        <a:pt x="45" y="10"/>
                      </a:cubicBezTo>
                      <a:cubicBezTo>
                        <a:pt x="45" y="11"/>
                        <a:pt x="44" y="12"/>
                        <a:pt x="44" y="12"/>
                      </a:cubicBezTo>
                      <a:cubicBezTo>
                        <a:pt x="42" y="17"/>
                        <a:pt x="40" y="23"/>
                        <a:pt x="35" y="23"/>
                      </a:cubicBezTo>
                      <a:cubicBezTo>
                        <a:pt x="34" y="24"/>
                        <a:pt x="34" y="24"/>
                        <a:pt x="33" y="24"/>
                      </a:cubicBezTo>
                      <a:cubicBezTo>
                        <a:pt x="31" y="24"/>
                        <a:pt x="27" y="24"/>
                        <a:pt x="27" y="25"/>
                      </a:cubicBezTo>
                      <a:cubicBezTo>
                        <a:pt x="27" y="26"/>
                        <a:pt x="28" y="29"/>
                        <a:pt x="28" y="32"/>
                      </a:cubicBezTo>
                      <a:cubicBezTo>
                        <a:pt x="30" y="40"/>
                        <a:pt x="30" y="43"/>
                        <a:pt x="28" y="45"/>
                      </a:cubicBezTo>
                      <a:cubicBezTo>
                        <a:pt x="28" y="46"/>
                        <a:pt x="26" y="46"/>
                        <a:pt x="25" y="47"/>
                      </a:cubicBezTo>
                      <a:cubicBezTo>
                        <a:pt x="22" y="49"/>
                        <a:pt x="21" y="49"/>
                        <a:pt x="22" y="51"/>
                      </a:cubicBezTo>
                      <a:cubicBezTo>
                        <a:pt x="22" y="52"/>
                        <a:pt x="22" y="54"/>
                        <a:pt x="23" y="55"/>
                      </a:cubicBezTo>
                      <a:cubicBezTo>
                        <a:pt x="26" y="64"/>
                        <a:pt x="28" y="70"/>
                        <a:pt x="25" y="7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35" name="Freeform 245"/>
                <p:cNvSpPr>
                  <a:spLocks noEditPoints="1"/>
                </p:cNvSpPr>
                <p:nvPr/>
              </p:nvSpPr>
              <p:spPr bwMode="auto">
                <a:xfrm>
                  <a:off x="4424887" y="7696229"/>
                  <a:ext cx="485360" cy="623247"/>
                </a:xfrm>
                <a:custGeom>
                  <a:avLst/>
                  <a:gdLst>
                    <a:gd name="T0" fmla="*/ 10 w 132"/>
                    <a:gd name="T1" fmla="*/ 37 h 169"/>
                    <a:gd name="T2" fmla="*/ 2 w 132"/>
                    <a:gd name="T3" fmla="*/ 51 h 169"/>
                    <a:gd name="T4" fmla="*/ 19 w 132"/>
                    <a:gd name="T5" fmla="*/ 69 h 169"/>
                    <a:gd name="T6" fmla="*/ 31 w 132"/>
                    <a:gd name="T7" fmla="*/ 71 h 169"/>
                    <a:gd name="T8" fmla="*/ 37 w 132"/>
                    <a:gd name="T9" fmla="*/ 94 h 169"/>
                    <a:gd name="T10" fmla="*/ 33 w 132"/>
                    <a:gd name="T11" fmla="*/ 105 h 169"/>
                    <a:gd name="T12" fmla="*/ 33 w 132"/>
                    <a:gd name="T13" fmla="*/ 111 h 169"/>
                    <a:gd name="T14" fmla="*/ 33 w 132"/>
                    <a:gd name="T15" fmla="*/ 115 h 169"/>
                    <a:gd name="T16" fmla="*/ 39 w 132"/>
                    <a:gd name="T17" fmla="*/ 119 h 169"/>
                    <a:gd name="T18" fmla="*/ 45 w 132"/>
                    <a:gd name="T19" fmla="*/ 132 h 169"/>
                    <a:gd name="T20" fmla="*/ 46 w 132"/>
                    <a:gd name="T21" fmla="*/ 149 h 169"/>
                    <a:gd name="T22" fmla="*/ 44 w 132"/>
                    <a:gd name="T23" fmla="*/ 159 h 169"/>
                    <a:gd name="T24" fmla="*/ 45 w 132"/>
                    <a:gd name="T25" fmla="*/ 169 h 169"/>
                    <a:gd name="T26" fmla="*/ 54 w 132"/>
                    <a:gd name="T27" fmla="*/ 163 h 169"/>
                    <a:gd name="T28" fmla="*/ 55 w 132"/>
                    <a:gd name="T29" fmla="*/ 158 h 169"/>
                    <a:gd name="T30" fmla="*/ 65 w 132"/>
                    <a:gd name="T31" fmla="*/ 158 h 169"/>
                    <a:gd name="T32" fmla="*/ 76 w 132"/>
                    <a:gd name="T33" fmla="*/ 160 h 169"/>
                    <a:gd name="T34" fmla="*/ 81 w 132"/>
                    <a:gd name="T35" fmla="*/ 155 h 169"/>
                    <a:gd name="T36" fmla="*/ 102 w 132"/>
                    <a:gd name="T37" fmla="*/ 161 h 169"/>
                    <a:gd name="T38" fmla="*/ 125 w 132"/>
                    <a:gd name="T39" fmla="*/ 156 h 169"/>
                    <a:gd name="T40" fmla="*/ 131 w 132"/>
                    <a:gd name="T41" fmla="*/ 141 h 169"/>
                    <a:gd name="T42" fmla="*/ 132 w 132"/>
                    <a:gd name="T43" fmla="*/ 124 h 169"/>
                    <a:gd name="T44" fmla="*/ 121 w 132"/>
                    <a:gd name="T45" fmla="*/ 118 h 169"/>
                    <a:gd name="T46" fmla="*/ 118 w 132"/>
                    <a:gd name="T47" fmla="*/ 106 h 169"/>
                    <a:gd name="T48" fmla="*/ 114 w 132"/>
                    <a:gd name="T49" fmla="*/ 102 h 169"/>
                    <a:gd name="T50" fmla="*/ 108 w 132"/>
                    <a:gd name="T51" fmla="*/ 91 h 169"/>
                    <a:gd name="T52" fmla="*/ 116 w 132"/>
                    <a:gd name="T53" fmla="*/ 82 h 169"/>
                    <a:gd name="T54" fmla="*/ 115 w 132"/>
                    <a:gd name="T55" fmla="*/ 77 h 169"/>
                    <a:gd name="T56" fmla="*/ 120 w 132"/>
                    <a:gd name="T57" fmla="*/ 68 h 169"/>
                    <a:gd name="T58" fmla="*/ 124 w 132"/>
                    <a:gd name="T59" fmla="*/ 59 h 169"/>
                    <a:gd name="T60" fmla="*/ 130 w 132"/>
                    <a:gd name="T61" fmla="*/ 50 h 169"/>
                    <a:gd name="T62" fmla="*/ 123 w 132"/>
                    <a:gd name="T63" fmla="*/ 37 h 169"/>
                    <a:gd name="T64" fmla="*/ 108 w 132"/>
                    <a:gd name="T65" fmla="*/ 36 h 169"/>
                    <a:gd name="T66" fmla="*/ 90 w 132"/>
                    <a:gd name="T67" fmla="*/ 27 h 169"/>
                    <a:gd name="T68" fmla="*/ 74 w 132"/>
                    <a:gd name="T69" fmla="*/ 20 h 169"/>
                    <a:gd name="T70" fmla="*/ 63 w 132"/>
                    <a:gd name="T71" fmla="*/ 17 h 169"/>
                    <a:gd name="T72" fmla="*/ 57 w 132"/>
                    <a:gd name="T73" fmla="*/ 6 h 169"/>
                    <a:gd name="T74" fmla="*/ 54 w 132"/>
                    <a:gd name="T75" fmla="*/ 1 h 169"/>
                    <a:gd name="T76" fmla="*/ 44 w 132"/>
                    <a:gd name="T77" fmla="*/ 10 h 169"/>
                    <a:gd name="T78" fmla="*/ 34 w 132"/>
                    <a:gd name="T79" fmla="*/ 13 h 169"/>
                    <a:gd name="T80" fmla="*/ 28 w 132"/>
                    <a:gd name="T81" fmla="*/ 18 h 169"/>
                    <a:gd name="T82" fmla="*/ 26 w 132"/>
                    <a:gd name="T83" fmla="*/ 28 h 169"/>
                    <a:gd name="T84" fmla="*/ 13 w 132"/>
                    <a:gd name="T85" fmla="*/ 34 h 169"/>
                    <a:gd name="T86" fmla="*/ 58 w 132"/>
                    <a:gd name="T87" fmla="*/ 87 h 169"/>
                    <a:gd name="T88" fmla="*/ 57 w 132"/>
                    <a:gd name="T89" fmla="*/ 79 h 169"/>
                    <a:gd name="T90" fmla="*/ 65 w 132"/>
                    <a:gd name="T91" fmla="*/ 72 h 169"/>
                    <a:gd name="T92" fmla="*/ 74 w 132"/>
                    <a:gd name="T93" fmla="*/ 57 h 169"/>
                    <a:gd name="T94" fmla="*/ 76 w 132"/>
                    <a:gd name="T95" fmla="*/ 57 h 169"/>
                    <a:gd name="T96" fmla="*/ 87 w 132"/>
                    <a:gd name="T97" fmla="*/ 70 h 169"/>
                    <a:gd name="T98" fmla="*/ 94 w 132"/>
                    <a:gd name="T99" fmla="*/ 76 h 169"/>
                    <a:gd name="T100" fmla="*/ 86 w 132"/>
                    <a:gd name="T101" fmla="*/ 89 h 169"/>
                    <a:gd name="T102" fmla="*/ 87 w 132"/>
                    <a:gd name="T103" fmla="*/ 94 h 169"/>
                    <a:gd name="T104" fmla="*/ 82 w 132"/>
                    <a:gd name="T105" fmla="*/ 99 h 169"/>
                    <a:gd name="T106" fmla="*/ 70 w 132"/>
                    <a:gd name="T107" fmla="*/ 94 h 169"/>
                    <a:gd name="T108" fmla="*/ 66 w 132"/>
                    <a:gd name="T109" fmla="*/ 94 h 169"/>
                    <a:gd name="T110" fmla="*/ 55 w 132"/>
                    <a:gd name="T111" fmla="*/ 9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2" h="169">
                      <a:moveTo>
                        <a:pt x="13" y="34"/>
                      </a:moveTo>
                      <a:cubicBezTo>
                        <a:pt x="13" y="35"/>
                        <a:pt x="12" y="36"/>
                        <a:pt x="10" y="37"/>
                      </a:cubicBezTo>
                      <a:cubicBezTo>
                        <a:pt x="7" y="40"/>
                        <a:pt x="2" y="46"/>
                        <a:pt x="0" y="51"/>
                      </a:cubicBezTo>
                      <a:cubicBezTo>
                        <a:pt x="1" y="51"/>
                        <a:pt x="2" y="51"/>
                        <a:pt x="2" y="51"/>
                      </a:cubicBezTo>
                      <a:cubicBezTo>
                        <a:pt x="5" y="52"/>
                        <a:pt x="10" y="56"/>
                        <a:pt x="11" y="60"/>
                      </a:cubicBezTo>
                      <a:cubicBezTo>
                        <a:pt x="13" y="63"/>
                        <a:pt x="18" y="69"/>
                        <a:pt x="19" y="69"/>
                      </a:cubicBezTo>
                      <a:cubicBezTo>
                        <a:pt x="20" y="69"/>
                        <a:pt x="20" y="69"/>
                        <a:pt x="21" y="69"/>
                      </a:cubicBezTo>
                      <a:cubicBezTo>
                        <a:pt x="24" y="69"/>
                        <a:pt x="28" y="68"/>
                        <a:pt x="31" y="71"/>
                      </a:cubicBezTo>
                      <a:cubicBezTo>
                        <a:pt x="34" y="73"/>
                        <a:pt x="43" y="85"/>
                        <a:pt x="40" y="90"/>
                      </a:cubicBezTo>
                      <a:cubicBezTo>
                        <a:pt x="39" y="91"/>
                        <a:pt x="38" y="93"/>
                        <a:pt x="37" y="94"/>
                      </a:cubicBezTo>
                      <a:cubicBezTo>
                        <a:pt x="36" y="96"/>
                        <a:pt x="34" y="98"/>
                        <a:pt x="34" y="100"/>
                      </a:cubicBezTo>
                      <a:cubicBezTo>
                        <a:pt x="34" y="101"/>
                        <a:pt x="33" y="103"/>
                        <a:pt x="33" y="105"/>
                      </a:cubicBezTo>
                      <a:cubicBezTo>
                        <a:pt x="33" y="107"/>
                        <a:pt x="33" y="110"/>
                        <a:pt x="33" y="111"/>
                      </a:cubicBezTo>
                      <a:cubicBezTo>
                        <a:pt x="33" y="111"/>
                        <a:pt x="33" y="111"/>
                        <a:pt x="33" y="111"/>
                      </a:cubicBezTo>
                      <a:cubicBezTo>
                        <a:pt x="33" y="111"/>
                        <a:pt x="33" y="111"/>
                        <a:pt x="33" y="112"/>
                      </a:cubicBezTo>
                      <a:cubicBezTo>
                        <a:pt x="33" y="113"/>
                        <a:pt x="33" y="114"/>
                        <a:pt x="33" y="115"/>
                      </a:cubicBezTo>
                      <a:cubicBezTo>
                        <a:pt x="33" y="116"/>
                        <a:pt x="33" y="116"/>
                        <a:pt x="34" y="117"/>
                      </a:cubicBezTo>
                      <a:cubicBezTo>
                        <a:pt x="35" y="118"/>
                        <a:pt x="37" y="119"/>
                        <a:pt x="39" y="119"/>
                      </a:cubicBezTo>
                      <a:cubicBezTo>
                        <a:pt x="43" y="121"/>
                        <a:pt x="48" y="122"/>
                        <a:pt x="48" y="126"/>
                      </a:cubicBezTo>
                      <a:cubicBezTo>
                        <a:pt x="48" y="128"/>
                        <a:pt x="46" y="130"/>
                        <a:pt x="45" y="132"/>
                      </a:cubicBezTo>
                      <a:cubicBezTo>
                        <a:pt x="44" y="135"/>
                        <a:pt x="43" y="137"/>
                        <a:pt x="43" y="138"/>
                      </a:cubicBezTo>
                      <a:cubicBezTo>
                        <a:pt x="45" y="142"/>
                        <a:pt x="46" y="146"/>
                        <a:pt x="46" y="149"/>
                      </a:cubicBezTo>
                      <a:cubicBezTo>
                        <a:pt x="46" y="151"/>
                        <a:pt x="46" y="152"/>
                        <a:pt x="45" y="154"/>
                      </a:cubicBezTo>
                      <a:cubicBezTo>
                        <a:pt x="44" y="156"/>
                        <a:pt x="43" y="158"/>
                        <a:pt x="44" y="159"/>
                      </a:cubicBezTo>
                      <a:cubicBezTo>
                        <a:pt x="44" y="160"/>
                        <a:pt x="44" y="161"/>
                        <a:pt x="44" y="162"/>
                      </a:cubicBezTo>
                      <a:cubicBezTo>
                        <a:pt x="45" y="164"/>
                        <a:pt x="45" y="167"/>
                        <a:pt x="45" y="169"/>
                      </a:cubicBezTo>
                      <a:cubicBezTo>
                        <a:pt x="48" y="169"/>
                        <a:pt x="52" y="168"/>
                        <a:pt x="54" y="168"/>
                      </a:cubicBezTo>
                      <a:cubicBezTo>
                        <a:pt x="54" y="168"/>
                        <a:pt x="54" y="165"/>
                        <a:pt x="54" y="163"/>
                      </a:cubicBezTo>
                      <a:cubicBezTo>
                        <a:pt x="54" y="163"/>
                        <a:pt x="54" y="162"/>
                        <a:pt x="54" y="161"/>
                      </a:cubicBezTo>
                      <a:cubicBezTo>
                        <a:pt x="54" y="159"/>
                        <a:pt x="54" y="159"/>
                        <a:pt x="55" y="158"/>
                      </a:cubicBezTo>
                      <a:cubicBezTo>
                        <a:pt x="57" y="156"/>
                        <a:pt x="60" y="157"/>
                        <a:pt x="63" y="157"/>
                      </a:cubicBezTo>
                      <a:cubicBezTo>
                        <a:pt x="64" y="158"/>
                        <a:pt x="65" y="158"/>
                        <a:pt x="65" y="158"/>
                      </a:cubicBezTo>
                      <a:cubicBezTo>
                        <a:pt x="66" y="158"/>
                        <a:pt x="67" y="158"/>
                        <a:pt x="69" y="159"/>
                      </a:cubicBezTo>
                      <a:cubicBezTo>
                        <a:pt x="71" y="160"/>
                        <a:pt x="74" y="161"/>
                        <a:pt x="76" y="160"/>
                      </a:cubicBezTo>
                      <a:cubicBezTo>
                        <a:pt x="78" y="160"/>
                        <a:pt x="79" y="159"/>
                        <a:pt x="80" y="157"/>
                      </a:cubicBezTo>
                      <a:cubicBezTo>
                        <a:pt x="80" y="156"/>
                        <a:pt x="80" y="156"/>
                        <a:pt x="81" y="155"/>
                      </a:cubicBezTo>
                      <a:cubicBezTo>
                        <a:pt x="82" y="153"/>
                        <a:pt x="86" y="154"/>
                        <a:pt x="96" y="159"/>
                      </a:cubicBezTo>
                      <a:cubicBezTo>
                        <a:pt x="98" y="160"/>
                        <a:pt x="101" y="161"/>
                        <a:pt x="102" y="161"/>
                      </a:cubicBezTo>
                      <a:cubicBezTo>
                        <a:pt x="103" y="161"/>
                        <a:pt x="108" y="159"/>
                        <a:pt x="109" y="157"/>
                      </a:cubicBezTo>
                      <a:cubicBezTo>
                        <a:pt x="111" y="154"/>
                        <a:pt x="119" y="155"/>
                        <a:pt x="125" y="156"/>
                      </a:cubicBezTo>
                      <a:cubicBezTo>
                        <a:pt x="125" y="154"/>
                        <a:pt x="126" y="151"/>
                        <a:pt x="126" y="149"/>
                      </a:cubicBezTo>
                      <a:cubicBezTo>
                        <a:pt x="126" y="146"/>
                        <a:pt x="128" y="143"/>
                        <a:pt x="131" y="141"/>
                      </a:cubicBezTo>
                      <a:cubicBezTo>
                        <a:pt x="132" y="140"/>
                        <a:pt x="132" y="130"/>
                        <a:pt x="132" y="127"/>
                      </a:cubicBezTo>
                      <a:cubicBezTo>
                        <a:pt x="132" y="126"/>
                        <a:pt x="132" y="124"/>
                        <a:pt x="132" y="124"/>
                      </a:cubicBezTo>
                      <a:cubicBezTo>
                        <a:pt x="132" y="122"/>
                        <a:pt x="126" y="120"/>
                        <a:pt x="124" y="119"/>
                      </a:cubicBezTo>
                      <a:cubicBezTo>
                        <a:pt x="123" y="118"/>
                        <a:pt x="122" y="118"/>
                        <a:pt x="121" y="118"/>
                      </a:cubicBezTo>
                      <a:cubicBezTo>
                        <a:pt x="117" y="115"/>
                        <a:pt x="117" y="112"/>
                        <a:pt x="118" y="109"/>
                      </a:cubicBezTo>
                      <a:cubicBezTo>
                        <a:pt x="118" y="108"/>
                        <a:pt x="118" y="107"/>
                        <a:pt x="118" y="106"/>
                      </a:cubicBezTo>
                      <a:cubicBezTo>
                        <a:pt x="118" y="105"/>
                        <a:pt x="118" y="105"/>
                        <a:pt x="116" y="103"/>
                      </a:cubicBezTo>
                      <a:cubicBezTo>
                        <a:pt x="115" y="103"/>
                        <a:pt x="114" y="103"/>
                        <a:pt x="114" y="102"/>
                      </a:cubicBezTo>
                      <a:cubicBezTo>
                        <a:pt x="111" y="100"/>
                        <a:pt x="110" y="96"/>
                        <a:pt x="109" y="93"/>
                      </a:cubicBezTo>
                      <a:cubicBezTo>
                        <a:pt x="108" y="92"/>
                        <a:pt x="108" y="92"/>
                        <a:pt x="108" y="91"/>
                      </a:cubicBezTo>
                      <a:cubicBezTo>
                        <a:pt x="107" y="90"/>
                        <a:pt x="107" y="87"/>
                        <a:pt x="110" y="85"/>
                      </a:cubicBezTo>
                      <a:cubicBezTo>
                        <a:pt x="112" y="84"/>
                        <a:pt x="114" y="83"/>
                        <a:pt x="116" y="82"/>
                      </a:cubicBezTo>
                      <a:cubicBezTo>
                        <a:pt x="116" y="82"/>
                        <a:pt x="116" y="82"/>
                        <a:pt x="116" y="82"/>
                      </a:cubicBezTo>
                      <a:cubicBezTo>
                        <a:pt x="116" y="81"/>
                        <a:pt x="115" y="78"/>
                        <a:pt x="115" y="77"/>
                      </a:cubicBez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13" y="72"/>
                        <a:pt x="117" y="69"/>
                        <a:pt x="120" y="68"/>
                      </a:cubicBezTo>
                      <a:cubicBezTo>
                        <a:pt x="120" y="67"/>
                        <a:pt x="121" y="67"/>
                        <a:pt x="121" y="67"/>
                      </a:cubicBezTo>
                      <a:cubicBezTo>
                        <a:pt x="123" y="66"/>
                        <a:pt x="123" y="62"/>
                        <a:pt x="124" y="59"/>
                      </a:cubicBezTo>
                      <a:cubicBezTo>
                        <a:pt x="124" y="55"/>
                        <a:pt x="128" y="54"/>
                        <a:pt x="131" y="54"/>
                      </a:cubicBezTo>
                      <a:cubicBezTo>
                        <a:pt x="131" y="52"/>
                        <a:pt x="131" y="51"/>
                        <a:pt x="130" y="50"/>
                      </a:cubicBezTo>
                      <a:cubicBezTo>
                        <a:pt x="130" y="48"/>
                        <a:pt x="131" y="45"/>
                        <a:pt x="132" y="43"/>
                      </a:cubicBezTo>
                      <a:cubicBezTo>
                        <a:pt x="130" y="42"/>
                        <a:pt x="125" y="40"/>
                        <a:pt x="123" y="37"/>
                      </a:cubicBezTo>
                      <a:cubicBezTo>
                        <a:pt x="121" y="35"/>
                        <a:pt x="114" y="35"/>
                        <a:pt x="111" y="36"/>
                      </a:cubicBezTo>
                      <a:cubicBezTo>
                        <a:pt x="110" y="36"/>
                        <a:pt x="109" y="36"/>
                        <a:pt x="108" y="36"/>
                      </a:cubicBezTo>
                      <a:cubicBezTo>
                        <a:pt x="104" y="36"/>
                        <a:pt x="100" y="32"/>
                        <a:pt x="98" y="28"/>
                      </a:cubicBezTo>
                      <a:cubicBezTo>
                        <a:pt x="97" y="27"/>
                        <a:pt x="93" y="27"/>
                        <a:pt x="90" y="27"/>
                      </a:cubicBezTo>
                      <a:cubicBezTo>
                        <a:pt x="89" y="27"/>
                        <a:pt x="88" y="27"/>
                        <a:pt x="88" y="27"/>
                      </a:cubicBezTo>
                      <a:cubicBezTo>
                        <a:pt x="85" y="27"/>
                        <a:pt x="80" y="24"/>
                        <a:pt x="74" y="20"/>
                      </a:cubicBezTo>
                      <a:cubicBezTo>
                        <a:pt x="73" y="19"/>
                        <a:pt x="73" y="19"/>
                        <a:pt x="73" y="19"/>
                      </a:cubicBezTo>
                      <a:cubicBezTo>
                        <a:pt x="71" y="18"/>
                        <a:pt x="65" y="17"/>
                        <a:pt x="63" y="17"/>
                      </a:cubicBezTo>
                      <a:cubicBezTo>
                        <a:pt x="60" y="17"/>
                        <a:pt x="58" y="13"/>
                        <a:pt x="58" y="8"/>
                      </a:cubicBezTo>
                      <a:cubicBezTo>
                        <a:pt x="58" y="8"/>
                        <a:pt x="57" y="7"/>
                        <a:pt x="57" y="6"/>
                      </a:cubicBezTo>
                      <a:cubicBezTo>
                        <a:pt x="56" y="5"/>
                        <a:pt x="54" y="3"/>
                        <a:pt x="54" y="0"/>
                      </a:cubicBezTo>
                      <a:cubicBezTo>
                        <a:pt x="54" y="0"/>
                        <a:pt x="54" y="0"/>
                        <a:pt x="54" y="1"/>
                      </a:cubicBezTo>
                      <a:cubicBezTo>
                        <a:pt x="53" y="1"/>
                        <a:pt x="52" y="2"/>
                        <a:pt x="50" y="2"/>
                      </a:cubicBezTo>
                      <a:cubicBezTo>
                        <a:pt x="48" y="3"/>
                        <a:pt x="45" y="8"/>
                        <a:pt x="44" y="10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2" y="13"/>
                        <a:pt x="37" y="13"/>
                        <a:pt x="34" y="13"/>
                      </a:cubicBezTo>
                      <a:cubicBezTo>
                        <a:pt x="33" y="13"/>
                        <a:pt x="32" y="13"/>
                        <a:pt x="32" y="13"/>
                      </a:cubicBezTo>
                      <a:cubicBezTo>
                        <a:pt x="31" y="13"/>
                        <a:pt x="29" y="16"/>
                        <a:pt x="28" y="18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22"/>
                        <a:pt x="30" y="27"/>
                        <a:pt x="26" y="28"/>
                      </a:cubicBezTo>
                      <a:cubicBezTo>
                        <a:pt x="25" y="29"/>
                        <a:pt x="24" y="29"/>
                        <a:pt x="23" y="29"/>
                      </a:cubicBezTo>
                      <a:cubicBezTo>
                        <a:pt x="19" y="30"/>
                        <a:pt x="16" y="31"/>
                        <a:pt x="13" y="34"/>
                      </a:cubicBezTo>
                      <a:close/>
                      <a:moveTo>
                        <a:pt x="56" y="90"/>
                      </a:moveTo>
                      <a:cubicBezTo>
                        <a:pt x="57" y="89"/>
                        <a:pt x="58" y="88"/>
                        <a:pt x="58" y="87"/>
                      </a:cubicBezTo>
                      <a:cubicBezTo>
                        <a:pt x="58" y="85"/>
                        <a:pt x="58" y="83"/>
                        <a:pt x="57" y="81"/>
                      </a:cubicBezTo>
                      <a:cubicBezTo>
                        <a:pt x="57" y="79"/>
                        <a:pt x="57" y="79"/>
                        <a:pt x="57" y="79"/>
                      </a:cubicBezTo>
                      <a:cubicBezTo>
                        <a:pt x="57" y="77"/>
                        <a:pt x="57" y="76"/>
                        <a:pt x="58" y="75"/>
                      </a:cubicBezTo>
                      <a:cubicBezTo>
                        <a:pt x="60" y="73"/>
                        <a:pt x="63" y="72"/>
                        <a:pt x="65" y="72"/>
                      </a:cubicBezTo>
                      <a:cubicBezTo>
                        <a:pt x="66" y="71"/>
                        <a:pt x="67" y="66"/>
                        <a:pt x="67" y="63"/>
                      </a:cubicBezTo>
                      <a:cubicBezTo>
                        <a:pt x="67" y="59"/>
                        <a:pt x="71" y="58"/>
                        <a:pt x="74" y="57"/>
                      </a:cubicBezTo>
                      <a:cubicBezTo>
                        <a:pt x="74" y="57"/>
                        <a:pt x="75" y="57"/>
                        <a:pt x="75" y="57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80" y="57"/>
                        <a:pt x="81" y="62"/>
                        <a:pt x="82" y="65"/>
                      </a:cubicBezTo>
                      <a:cubicBezTo>
                        <a:pt x="84" y="68"/>
                        <a:pt x="86" y="70"/>
                        <a:pt x="87" y="70"/>
                      </a:cubicBezTo>
                      <a:cubicBezTo>
                        <a:pt x="87" y="70"/>
                        <a:pt x="87" y="70"/>
                        <a:pt x="87" y="70"/>
                      </a:cubicBezTo>
                      <a:cubicBezTo>
                        <a:pt x="91" y="70"/>
                        <a:pt x="94" y="73"/>
                        <a:pt x="94" y="76"/>
                      </a:cubicBezTo>
                      <a:cubicBezTo>
                        <a:pt x="94" y="80"/>
                        <a:pt x="90" y="85"/>
                        <a:pt x="86" y="88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86" y="89"/>
                        <a:pt x="86" y="90"/>
                        <a:pt x="86" y="90"/>
                      </a:cubicBezTo>
                      <a:cubicBezTo>
                        <a:pt x="86" y="91"/>
                        <a:pt x="87" y="92"/>
                        <a:pt x="87" y="94"/>
                      </a:cubicBezTo>
                      <a:cubicBezTo>
                        <a:pt x="87" y="94"/>
                        <a:pt x="87" y="96"/>
                        <a:pt x="86" y="98"/>
                      </a:cubicBezTo>
                      <a:cubicBezTo>
                        <a:pt x="84" y="99"/>
                        <a:pt x="83" y="99"/>
                        <a:pt x="82" y="99"/>
                      </a:cubicBezTo>
                      <a:cubicBezTo>
                        <a:pt x="81" y="99"/>
                        <a:pt x="79" y="99"/>
                        <a:pt x="77" y="98"/>
                      </a:cubicBezTo>
                      <a:cubicBezTo>
                        <a:pt x="73" y="98"/>
                        <a:pt x="71" y="96"/>
                        <a:pt x="70" y="94"/>
                      </a:cubicBezTo>
                      <a:cubicBezTo>
                        <a:pt x="70" y="94"/>
                        <a:pt x="69" y="93"/>
                        <a:pt x="68" y="93"/>
                      </a:cubicBezTo>
                      <a:cubicBezTo>
                        <a:pt x="68" y="93"/>
                        <a:pt x="67" y="94"/>
                        <a:pt x="66" y="94"/>
                      </a:cubicBezTo>
                      <a:cubicBezTo>
                        <a:pt x="64" y="96"/>
                        <a:pt x="61" y="98"/>
                        <a:pt x="58" y="97"/>
                      </a:cubicBezTo>
                      <a:cubicBezTo>
                        <a:pt x="57" y="97"/>
                        <a:pt x="55" y="97"/>
                        <a:pt x="55" y="95"/>
                      </a:cubicBezTo>
                      <a:cubicBezTo>
                        <a:pt x="54" y="93"/>
                        <a:pt x="55" y="92"/>
                        <a:pt x="56" y="9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36" name="Freeform 247"/>
                <p:cNvSpPr>
                  <a:spLocks/>
                </p:cNvSpPr>
                <p:nvPr/>
              </p:nvSpPr>
              <p:spPr bwMode="auto">
                <a:xfrm>
                  <a:off x="4163822" y="7209032"/>
                  <a:ext cx="967042" cy="630601"/>
                </a:xfrm>
                <a:custGeom>
                  <a:avLst/>
                  <a:gdLst>
                    <a:gd name="T0" fmla="*/ 17 w 263"/>
                    <a:gd name="T1" fmla="*/ 88 h 171"/>
                    <a:gd name="T2" fmla="*/ 28 w 263"/>
                    <a:gd name="T3" fmla="*/ 95 h 171"/>
                    <a:gd name="T4" fmla="*/ 34 w 263"/>
                    <a:gd name="T5" fmla="*/ 100 h 171"/>
                    <a:gd name="T6" fmla="*/ 42 w 263"/>
                    <a:gd name="T7" fmla="*/ 107 h 171"/>
                    <a:gd name="T8" fmla="*/ 65 w 263"/>
                    <a:gd name="T9" fmla="*/ 107 h 171"/>
                    <a:gd name="T10" fmla="*/ 76 w 263"/>
                    <a:gd name="T11" fmla="*/ 113 h 171"/>
                    <a:gd name="T12" fmla="*/ 78 w 263"/>
                    <a:gd name="T13" fmla="*/ 120 h 171"/>
                    <a:gd name="T14" fmla="*/ 85 w 263"/>
                    <a:gd name="T15" fmla="*/ 130 h 171"/>
                    <a:gd name="T16" fmla="*/ 98 w 263"/>
                    <a:gd name="T17" fmla="*/ 144 h 171"/>
                    <a:gd name="T18" fmla="*/ 105 w 263"/>
                    <a:gd name="T19" fmla="*/ 141 h 171"/>
                    <a:gd name="T20" fmla="*/ 112 w 263"/>
                    <a:gd name="T21" fmla="*/ 140 h 171"/>
                    <a:gd name="T22" fmla="*/ 122 w 263"/>
                    <a:gd name="T23" fmla="*/ 129 h 171"/>
                    <a:gd name="T24" fmla="*/ 129 w 263"/>
                    <a:gd name="T25" fmla="*/ 132 h 171"/>
                    <a:gd name="T26" fmla="*/ 133 w 263"/>
                    <a:gd name="T27" fmla="*/ 140 h 171"/>
                    <a:gd name="T28" fmla="*/ 146 w 263"/>
                    <a:gd name="T29" fmla="*/ 147 h 171"/>
                    <a:gd name="T30" fmla="*/ 159 w 263"/>
                    <a:gd name="T31" fmla="*/ 155 h 171"/>
                    <a:gd name="T32" fmla="*/ 172 w 263"/>
                    <a:gd name="T33" fmla="*/ 158 h 171"/>
                    <a:gd name="T34" fmla="*/ 182 w 263"/>
                    <a:gd name="T35" fmla="*/ 164 h 171"/>
                    <a:gd name="T36" fmla="*/ 205 w 263"/>
                    <a:gd name="T37" fmla="*/ 171 h 171"/>
                    <a:gd name="T38" fmla="*/ 210 w 263"/>
                    <a:gd name="T39" fmla="*/ 168 h 171"/>
                    <a:gd name="T40" fmla="*/ 224 w 263"/>
                    <a:gd name="T41" fmla="*/ 144 h 171"/>
                    <a:gd name="T42" fmla="*/ 228 w 263"/>
                    <a:gd name="T43" fmla="*/ 130 h 171"/>
                    <a:gd name="T44" fmla="*/ 229 w 263"/>
                    <a:gd name="T45" fmla="*/ 120 h 171"/>
                    <a:gd name="T46" fmla="*/ 237 w 263"/>
                    <a:gd name="T47" fmla="*/ 107 h 171"/>
                    <a:gd name="T48" fmla="*/ 245 w 263"/>
                    <a:gd name="T49" fmla="*/ 98 h 171"/>
                    <a:gd name="T50" fmla="*/ 260 w 263"/>
                    <a:gd name="T51" fmla="*/ 87 h 171"/>
                    <a:gd name="T52" fmla="*/ 259 w 263"/>
                    <a:gd name="T53" fmla="*/ 79 h 171"/>
                    <a:gd name="T54" fmla="*/ 263 w 263"/>
                    <a:gd name="T55" fmla="*/ 63 h 171"/>
                    <a:gd name="T56" fmla="*/ 256 w 263"/>
                    <a:gd name="T57" fmla="*/ 63 h 171"/>
                    <a:gd name="T58" fmla="*/ 241 w 263"/>
                    <a:gd name="T59" fmla="*/ 64 h 171"/>
                    <a:gd name="T60" fmla="*/ 215 w 263"/>
                    <a:gd name="T61" fmla="*/ 53 h 171"/>
                    <a:gd name="T62" fmla="*/ 203 w 263"/>
                    <a:gd name="T63" fmla="*/ 43 h 171"/>
                    <a:gd name="T64" fmla="*/ 200 w 263"/>
                    <a:gd name="T65" fmla="*/ 45 h 171"/>
                    <a:gd name="T66" fmla="*/ 182 w 263"/>
                    <a:gd name="T67" fmla="*/ 40 h 171"/>
                    <a:gd name="T68" fmla="*/ 181 w 263"/>
                    <a:gd name="T69" fmla="*/ 40 h 171"/>
                    <a:gd name="T70" fmla="*/ 171 w 263"/>
                    <a:gd name="T71" fmla="*/ 35 h 171"/>
                    <a:gd name="T72" fmla="*/ 166 w 263"/>
                    <a:gd name="T73" fmla="*/ 25 h 171"/>
                    <a:gd name="T74" fmla="*/ 146 w 263"/>
                    <a:gd name="T75" fmla="*/ 21 h 171"/>
                    <a:gd name="T76" fmla="*/ 131 w 263"/>
                    <a:gd name="T77" fmla="*/ 28 h 171"/>
                    <a:gd name="T78" fmla="*/ 118 w 263"/>
                    <a:gd name="T79" fmla="*/ 34 h 171"/>
                    <a:gd name="T80" fmla="*/ 94 w 263"/>
                    <a:gd name="T81" fmla="*/ 25 h 171"/>
                    <a:gd name="T82" fmla="*/ 81 w 263"/>
                    <a:gd name="T83" fmla="*/ 19 h 171"/>
                    <a:gd name="T84" fmla="*/ 72 w 263"/>
                    <a:gd name="T85" fmla="*/ 21 h 171"/>
                    <a:gd name="T86" fmla="*/ 63 w 263"/>
                    <a:gd name="T87" fmla="*/ 15 h 171"/>
                    <a:gd name="T88" fmla="*/ 53 w 263"/>
                    <a:gd name="T89" fmla="*/ 14 h 171"/>
                    <a:gd name="T90" fmla="*/ 41 w 263"/>
                    <a:gd name="T91" fmla="*/ 0 h 171"/>
                    <a:gd name="T92" fmla="*/ 32 w 263"/>
                    <a:gd name="T93" fmla="*/ 10 h 171"/>
                    <a:gd name="T94" fmla="*/ 24 w 263"/>
                    <a:gd name="T95" fmla="*/ 20 h 171"/>
                    <a:gd name="T96" fmla="*/ 23 w 263"/>
                    <a:gd name="T97" fmla="*/ 38 h 171"/>
                    <a:gd name="T98" fmla="*/ 5 w 263"/>
                    <a:gd name="T99" fmla="*/ 54 h 171"/>
                    <a:gd name="T100" fmla="*/ 0 w 263"/>
                    <a:gd name="T101" fmla="*/ 62 h 171"/>
                    <a:gd name="T102" fmla="*/ 2 w 263"/>
                    <a:gd name="T103" fmla="*/ 65 h 171"/>
                    <a:gd name="T104" fmla="*/ 13 w 263"/>
                    <a:gd name="T105" fmla="*/ 7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3" h="171">
                      <a:moveTo>
                        <a:pt x="15" y="85"/>
                      </a:moveTo>
                      <a:cubicBezTo>
                        <a:pt x="16" y="86"/>
                        <a:pt x="16" y="87"/>
                        <a:pt x="17" y="88"/>
                      </a:cubicBezTo>
                      <a:cubicBezTo>
                        <a:pt x="20" y="90"/>
                        <a:pt x="22" y="93"/>
                        <a:pt x="25" y="94"/>
                      </a:cubicBezTo>
                      <a:cubicBezTo>
                        <a:pt x="26" y="95"/>
                        <a:pt x="27" y="95"/>
                        <a:pt x="28" y="95"/>
                      </a:cubicBezTo>
                      <a:cubicBezTo>
                        <a:pt x="31" y="95"/>
                        <a:pt x="32" y="96"/>
                        <a:pt x="34" y="99"/>
                      </a:cubicBezTo>
                      <a:cubicBezTo>
                        <a:pt x="34" y="100"/>
                        <a:pt x="34" y="100"/>
                        <a:pt x="34" y="100"/>
                      </a:cubicBezTo>
                      <a:cubicBezTo>
                        <a:pt x="36" y="104"/>
                        <a:pt x="37" y="106"/>
                        <a:pt x="40" y="107"/>
                      </a:cubicBezTo>
                      <a:cubicBezTo>
                        <a:pt x="41" y="107"/>
                        <a:pt x="41" y="107"/>
                        <a:pt x="42" y="107"/>
                      </a:cubicBezTo>
                      <a:cubicBezTo>
                        <a:pt x="45" y="108"/>
                        <a:pt x="50" y="110"/>
                        <a:pt x="52" y="109"/>
                      </a:cubicBezTo>
                      <a:cubicBezTo>
                        <a:pt x="55" y="108"/>
                        <a:pt x="62" y="106"/>
                        <a:pt x="65" y="107"/>
                      </a:cubicBezTo>
                      <a:cubicBezTo>
                        <a:pt x="66" y="107"/>
                        <a:pt x="66" y="107"/>
                        <a:pt x="67" y="108"/>
                      </a:cubicBezTo>
                      <a:cubicBezTo>
                        <a:pt x="70" y="108"/>
                        <a:pt x="75" y="109"/>
                        <a:pt x="76" y="113"/>
                      </a:cubicBezTo>
                      <a:cubicBezTo>
                        <a:pt x="76" y="114"/>
                        <a:pt x="76" y="115"/>
                        <a:pt x="76" y="115"/>
                      </a:cubicBezTo>
                      <a:cubicBezTo>
                        <a:pt x="77" y="118"/>
                        <a:pt x="77" y="119"/>
                        <a:pt x="78" y="120"/>
                      </a:cubicBezTo>
                      <a:cubicBezTo>
                        <a:pt x="80" y="121"/>
                        <a:pt x="84" y="125"/>
                        <a:pt x="85" y="128"/>
                      </a:cubicBezTo>
                      <a:cubicBezTo>
                        <a:pt x="85" y="129"/>
                        <a:pt x="85" y="129"/>
                        <a:pt x="85" y="130"/>
                      </a:cubicBezTo>
                      <a:cubicBezTo>
                        <a:pt x="85" y="131"/>
                        <a:pt x="85" y="132"/>
                        <a:pt x="88" y="133"/>
                      </a:cubicBezTo>
                      <a:cubicBezTo>
                        <a:pt x="92" y="135"/>
                        <a:pt x="96" y="139"/>
                        <a:pt x="98" y="144"/>
                      </a:cubicBezTo>
                      <a:cubicBezTo>
                        <a:pt x="99" y="142"/>
                        <a:pt x="101" y="141"/>
                        <a:pt x="103" y="141"/>
                      </a:cubicBezTo>
                      <a:cubicBezTo>
                        <a:pt x="103" y="141"/>
                        <a:pt x="104" y="141"/>
                        <a:pt x="105" y="141"/>
                      </a:cubicBezTo>
                      <a:cubicBezTo>
                        <a:pt x="106" y="141"/>
                        <a:pt x="110" y="141"/>
                        <a:pt x="111" y="141"/>
                      </a:cubicBezTo>
                      <a:cubicBezTo>
                        <a:pt x="112" y="140"/>
                        <a:pt x="112" y="140"/>
                        <a:pt x="112" y="140"/>
                      </a:cubicBezTo>
                      <a:cubicBezTo>
                        <a:pt x="113" y="137"/>
                        <a:pt x="116" y="132"/>
                        <a:pt x="120" y="131"/>
                      </a:cubicBezTo>
                      <a:cubicBezTo>
                        <a:pt x="121" y="130"/>
                        <a:pt x="122" y="130"/>
                        <a:pt x="122" y="129"/>
                      </a:cubicBezTo>
                      <a:cubicBezTo>
                        <a:pt x="124" y="128"/>
                        <a:pt x="126" y="127"/>
                        <a:pt x="128" y="128"/>
                      </a:cubicBezTo>
                      <a:cubicBezTo>
                        <a:pt x="129" y="129"/>
                        <a:pt x="129" y="131"/>
                        <a:pt x="129" y="132"/>
                      </a:cubicBezTo>
                      <a:cubicBezTo>
                        <a:pt x="129" y="134"/>
                        <a:pt x="130" y="135"/>
                        <a:pt x="131" y="136"/>
                      </a:cubicBezTo>
                      <a:cubicBezTo>
                        <a:pt x="132" y="137"/>
                        <a:pt x="133" y="138"/>
                        <a:pt x="133" y="140"/>
                      </a:cubicBezTo>
                      <a:cubicBezTo>
                        <a:pt x="133" y="143"/>
                        <a:pt x="134" y="145"/>
                        <a:pt x="134" y="145"/>
                      </a:cubicBezTo>
                      <a:cubicBezTo>
                        <a:pt x="135" y="145"/>
                        <a:pt x="143" y="146"/>
                        <a:pt x="146" y="147"/>
                      </a:cubicBezTo>
                      <a:cubicBezTo>
                        <a:pt x="146" y="148"/>
                        <a:pt x="147" y="148"/>
                        <a:pt x="147" y="149"/>
                      </a:cubicBezTo>
                      <a:cubicBezTo>
                        <a:pt x="153" y="153"/>
                        <a:pt x="157" y="155"/>
                        <a:pt x="159" y="155"/>
                      </a:cubicBezTo>
                      <a:cubicBezTo>
                        <a:pt x="159" y="155"/>
                        <a:pt x="160" y="155"/>
                        <a:pt x="161" y="155"/>
                      </a:cubicBezTo>
                      <a:cubicBezTo>
                        <a:pt x="165" y="155"/>
                        <a:pt x="170" y="154"/>
                        <a:pt x="172" y="158"/>
                      </a:cubicBezTo>
                      <a:cubicBezTo>
                        <a:pt x="174" y="161"/>
                        <a:pt x="177" y="164"/>
                        <a:pt x="179" y="164"/>
                      </a:cubicBezTo>
                      <a:cubicBezTo>
                        <a:pt x="180" y="164"/>
                        <a:pt x="181" y="164"/>
                        <a:pt x="182" y="164"/>
                      </a:cubicBezTo>
                      <a:cubicBezTo>
                        <a:pt x="186" y="163"/>
                        <a:pt x="193" y="163"/>
                        <a:pt x="197" y="166"/>
                      </a:cubicBezTo>
                      <a:cubicBezTo>
                        <a:pt x="199" y="169"/>
                        <a:pt x="203" y="171"/>
                        <a:pt x="205" y="171"/>
                      </a:cubicBezTo>
                      <a:cubicBezTo>
                        <a:pt x="206" y="171"/>
                        <a:pt x="207" y="170"/>
                        <a:pt x="207" y="170"/>
                      </a:cubicBezTo>
                      <a:cubicBezTo>
                        <a:pt x="210" y="168"/>
                        <a:pt x="210" y="168"/>
                        <a:pt x="210" y="168"/>
                      </a:cubicBezTo>
                      <a:cubicBezTo>
                        <a:pt x="217" y="162"/>
                        <a:pt x="225" y="156"/>
                        <a:pt x="227" y="155"/>
                      </a:cubicBezTo>
                      <a:cubicBezTo>
                        <a:pt x="228" y="153"/>
                        <a:pt x="225" y="147"/>
                        <a:pt x="224" y="144"/>
                      </a:cubicBezTo>
                      <a:cubicBezTo>
                        <a:pt x="224" y="142"/>
                        <a:pt x="223" y="140"/>
                        <a:pt x="223" y="139"/>
                      </a:cubicBezTo>
                      <a:cubicBezTo>
                        <a:pt x="221" y="134"/>
                        <a:pt x="226" y="132"/>
                        <a:pt x="228" y="130"/>
                      </a:cubicBezTo>
                      <a:cubicBezTo>
                        <a:pt x="229" y="130"/>
                        <a:pt x="230" y="129"/>
                        <a:pt x="231" y="129"/>
                      </a:cubicBezTo>
                      <a:cubicBezTo>
                        <a:pt x="231" y="128"/>
                        <a:pt x="230" y="123"/>
                        <a:pt x="229" y="120"/>
                      </a:cubicBezTo>
                      <a:cubicBezTo>
                        <a:pt x="228" y="115"/>
                        <a:pt x="228" y="113"/>
                        <a:pt x="228" y="111"/>
                      </a:cubicBezTo>
                      <a:cubicBezTo>
                        <a:pt x="229" y="108"/>
                        <a:pt x="233" y="107"/>
                        <a:pt x="237" y="107"/>
                      </a:cubicBezTo>
                      <a:cubicBezTo>
                        <a:pt x="238" y="107"/>
                        <a:pt x="239" y="107"/>
                        <a:pt x="240" y="106"/>
                      </a:cubicBezTo>
                      <a:cubicBezTo>
                        <a:pt x="242" y="106"/>
                        <a:pt x="244" y="100"/>
                        <a:pt x="245" y="98"/>
                      </a:cubicBezTo>
                      <a:cubicBezTo>
                        <a:pt x="246" y="97"/>
                        <a:pt x="246" y="96"/>
                        <a:pt x="246" y="96"/>
                      </a:cubicBezTo>
                      <a:cubicBezTo>
                        <a:pt x="247" y="93"/>
                        <a:pt x="254" y="90"/>
                        <a:pt x="260" y="87"/>
                      </a:cubicBezTo>
                      <a:cubicBezTo>
                        <a:pt x="259" y="85"/>
                        <a:pt x="259" y="83"/>
                        <a:pt x="259" y="81"/>
                      </a:cubicBezTo>
                      <a:cubicBezTo>
                        <a:pt x="259" y="80"/>
                        <a:pt x="259" y="80"/>
                        <a:pt x="259" y="79"/>
                      </a:cubicBezTo>
                      <a:cubicBezTo>
                        <a:pt x="259" y="77"/>
                        <a:pt x="260" y="73"/>
                        <a:pt x="262" y="70"/>
                      </a:cubicBezTo>
                      <a:cubicBezTo>
                        <a:pt x="262" y="67"/>
                        <a:pt x="263" y="65"/>
                        <a:pt x="263" y="63"/>
                      </a:cubicBezTo>
                      <a:cubicBezTo>
                        <a:pt x="263" y="63"/>
                        <a:pt x="262" y="63"/>
                        <a:pt x="261" y="63"/>
                      </a:cubicBezTo>
                      <a:cubicBezTo>
                        <a:pt x="259" y="63"/>
                        <a:pt x="258" y="63"/>
                        <a:pt x="256" y="63"/>
                      </a:cubicBezTo>
                      <a:cubicBezTo>
                        <a:pt x="253" y="63"/>
                        <a:pt x="247" y="63"/>
                        <a:pt x="245" y="64"/>
                      </a:cubicBezTo>
                      <a:cubicBezTo>
                        <a:pt x="241" y="64"/>
                        <a:pt x="241" y="64"/>
                        <a:pt x="241" y="64"/>
                      </a:cubicBezTo>
                      <a:cubicBezTo>
                        <a:pt x="238" y="64"/>
                        <a:pt x="231" y="61"/>
                        <a:pt x="220" y="55"/>
                      </a:cubicBezTo>
                      <a:cubicBezTo>
                        <a:pt x="218" y="54"/>
                        <a:pt x="216" y="53"/>
                        <a:pt x="215" y="53"/>
                      </a:cubicBezTo>
                      <a:cubicBezTo>
                        <a:pt x="214" y="52"/>
                        <a:pt x="210" y="50"/>
                        <a:pt x="205" y="45"/>
                      </a:cubicBezTo>
                      <a:cubicBezTo>
                        <a:pt x="203" y="43"/>
                        <a:pt x="203" y="43"/>
                        <a:pt x="203" y="43"/>
                      </a:cubicBezTo>
                      <a:cubicBezTo>
                        <a:pt x="202" y="43"/>
                        <a:pt x="202" y="43"/>
                        <a:pt x="202" y="43"/>
                      </a:cubicBezTo>
                      <a:cubicBezTo>
                        <a:pt x="202" y="43"/>
                        <a:pt x="201" y="44"/>
                        <a:pt x="200" y="45"/>
                      </a:cubicBezTo>
                      <a:cubicBezTo>
                        <a:pt x="199" y="46"/>
                        <a:pt x="198" y="48"/>
                        <a:pt x="196" y="48"/>
                      </a:cubicBezTo>
                      <a:cubicBezTo>
                        <a:pt x="191" y="49"/>
                        <a:pt x="184" y="44"/>
                        <a:pt x="182" y="40"/>
                      </a:cubicBezTo>
                      <a:cubicBezTo>
                        <a:pt x="182" y="40"/>
                        <a:pt x="182" y="39"/>
                        <a:pt x="182" y="39"/>
                      </a:cubicBezTo>
                      <a:cubicBezTo>
                        <a:pt x="182" y="40"/>
                        <a:pt x="181" y="40"/>
                        <a:pt x="181" y="40"/>
                      </a:cubicBezTo>
                      <a:cubicBezTo>
                        <a:pt x="180" y="40"/>
                        <a:pt x="178" y="40"/>
                        <a:pt x="175" y="40"/>
                      </a:cubicBezTo>
                      <a:cubicBezTo>
                        <a:pt x="172" y="39"/>
                        <a:pt x="171" y="38"/>
                        <a:pt x="171" y="35"/>
                      </a:cubicBezTo>
                      <a:cubicBezTo>
                        <a:pt x="171" y="34"/>
                        <a:pt x="171" y="34"/>
                        <a:pt x="171" y="34"/>
                      </a:cubicBezTo>
                      <a:cubicBezTo>
                        <a:pt x="171" y="32"/>
                        <a:pt x="170" y="28"/>
                        <a:pt x="166" y="25"/>
                      </a:cubicBezTo>
                      <a:cubicBezTo>
                        <a:pt x="161" y="21"/>
                        <a:pt x="152" y="18"/>
                        <a:pt x="151" y="18"/>
                      </a:cubicBezTo>
                      <a:cubicBezTo>
                        <a:pt x="150" y="18"/>
                        <a:pt x="148" y="20"/>
                        <a:pt x="146" y="21"/>
                      </a:cubicBezTo>
                      <a:cubicBezTo>
                        <a:pt x="145" y="23"/>
                        <a:pt x="143" y="25"/>
                        <a:pt x="142" y="25"/>
                      </a:cubicBezTo>
                      <a:cubicBezTo>
                        <a:pt x="138" y="28"/>
                        <a:pt x="135" y="28"/>
                        <a:pt x="131" y="28"/>
                      </a:cubicBezTo>
                      <a:cubicBezTo>
                        <a:pt x="129" y="28"/>
                        <a:pt x="128" y="29"/>
                        <a:pt x="126" y="30"/>
                      </a:cubicBezTo>
                      <a:cubicBezTo>
                        <a:pt x="124" y="31"/>
                        <a:pt x="121" y="33"/>
                        <a:pt x="118" y="34"/>
                      </a:cubicBezTo>
                      <a:cubicBezTo>
                        <a:pt x="114" y="34"/>
                        <a:pt x="108" y="33"/>
                        <a:pt x="105" y="25"/>
                      </a:cubicBezTo>
                      <a:cubicBezTo>
                        <a:pt x="105" y="25"/>
                        <a:pt x="104" y="24"/>
                        <a:pt x="94" y="25"/>
                      </a:cubicBezTo>
                      <a:cubicBezTo>
                        <a:pt x="93" y="25"/>
                        <a:pt x="91" y="25"/>
                        <a:pt x="91" y="25"/>
                      </a:cubicBezTo>
                      <a:cubicBezTo>
                        <a:pt x="86" y="25"/>
                        <a:pt x="83" y="23"/>
                        <a:pt x="81" y="19"/>
                      </a:cubicBezTo>
                      <a:cubicBezTo>
                        <a:pt x="81" y="18"/>
                        <a:pt x="80" y="18"/>
                        <a:pt x="77" y="20"/>
                      </a:cubicBezTo>
                      <a:cubicBezTo>
                        <a:pt x="75" y="20"/>
                        <a:pt x="74" y="21"/>
                        <a:pt x="72" y="21"/>
                      </a:cubicBezTo>
                      <a:cubicBezTo>
                        <a:pt x="68" y="21"/>
                        <a:pt x="66" y="19"/>
                        <a:pt x="64" y="16"/>
                      </a:cubicBezTo>
                      <a:cubicBezTo>
                        <a:pt x="63" y="15"/>
                        <a:pt x="63" y="15"/>
                        <a:pt x="63" y="15"/>
                      </a:cubicBezTo>
                      <a:cubicBezTo>
                        <a:pt x="62" y="13"/>
                        <a:pt x="57" y="13"/>
                        <a:pt x="54" y="14"/>
                      </a:cubicBezTo>
                      <a:cubicBezTo>
                        <a:pt x="54" y="14"/>
                        <a:pt x="53" y="14"/>
                        <a:pt x="53" y="14"/>
                      </a:cubicBezTo>
                      <a:cubicBezTo>
                        <a:pt x="49" y="14"/>
                        <a:pt x="44" y="6"/>
                        <a:pt x="42" y="3"/>
                      </a:cubicBezTo>
                      <a:cubicBezTo>
                        <a:pt x="42" y="2"/>
                        <a:pt x="41" y="1"/>
                        <a:pt x="41" y="0"/>
                      </a:cubicBezTo>
                      <a:cubicBezTo>
                        <a:pt x="39" y="2"/>
                        <a:pt x="35" y="4"/>
                        <a:pt x="33" y="6"/>
                      </a:cubicBezTo>
                      <a:cubicBezTo>
                        <a:pt x="32" y="6"/>
                        <a:pt x="32" y="7"/>
                        <a:pt x="32" y="10"/>
                      </a:cubicBezTo>
                      <a:cubicBezTo>
                        <a:pt x="32" y="11"/>
                        <a:pt x="33" y="12"/>
                        <a:pt x="33" y="12"/>
                      </a:cubicBezTo>
                      <a:cubicBezTo>
                        <a:pt x="33" y="15"/>
                        <a:pt x="30" y="17"/>
                        <a:pt x="24" y="20"/>
                      </a:cubicBezTo>
                      <a:cubicBezTo>
                        <a:pt x="24" y="20"/>
                        <a:pt x="23" y="23"/>
                        <a:pt x="23" y="37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2"/>
                        <a:pt x="17" y="49"/>
                        <a:pt x="14" y="51"/>
                      </a:cubicBezTo>
                      <a:cubicBezTo>
                        <a:pt x="10" y="55"/>
                        <a:pt x="8" y="53"/>
                        <a:pt x="5" y="54"/>
                      </a:cubicBezTo>
                      <a:cubicBezTo>
                        <a:pt x="4" y="54"/>
                        <a:pt x="4" y="56"/>
                        <a:pt x="3" y="57"/>
                      </a:cubicBezTo>
                      <a:cubicBezTo>
                        <a:pt x="2" y="59"/>
                        <a:pt x="2" y="61"/>
                        <a:pt x="0" y="62"/>
                      </a:cubicBezTo>
                      <a:cubicBezTo>
                        <a:pt x="0" y="63"/>
                        <a:pt x="0" y="65"/>
                        <a:pt x="0" y="65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5" y="66"/>
                        <a:pt x="13" y="67"/>
                        <a:pt x="13" y="74"/>
                      </a:cubicBezTo>
                      <a:cubicBezTo>
                        <a:pt x="14" y="76"/>
                        <a:pt x="13" y="77"/>
                        <a:pt x="13" y="79"/>
                      </a:cubicBezTo>
                      <a:cubicBezTo>
                        <a:pt x="13" y="82"/>
                        <a:pt x="13" y="84"/>
                        <a:pt x="15" y="8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37" name="Freeform 249"/>
                <p:cNvSpPr>
                  <a:spLocks/>
                </p:cNvSpPr>
                <p:nvPr/>
              </p:nvSpPr>
              <p:spPr bwMode="auto">
                <a:xfrm>
                  <a:off x="3926657" y="8159527"/>
                  <a:ext cx="398952" cy="439398"/>
                </a:xfrm>
                <a:custGeom>
                  <a:avLst/>
                  <a:gdLst>
                    <a:gd name="T0" fmla="*/ 14 w 108"/>
                    <a:gd name="T1" fmla="*/ 27 h 119"/>
                    <a:gd name="T2" fmla="*/ 5 w 108"/>
                    <a:gd name="T3" fmla="*/ 28 h 119"/>
                    <a:gd name="T4" fmla="*/ 4 w 108"/>
                    <a:gd name="T5" fmla="*/ 29 h 119"/>
                    <a:gd name="T6" fmla="*/ 0 w 108"/>
                    <a:gd name="T7" fmla="*/ 33 h 119"/>
                    <a:gd name="T8" fmla="*/ 13 w 108"/>
                    <a:gd name="T9" fmla="*/ 41 h 119"/>
                    <a:gd name="T10" fmla="*/ 17 w 108"/>
                    <a:gd name="T11" fmla="*/ 52 h 119"/>
                    <a:gd name="T12" fmla="*/ 17 w 108"/>
                    <a:gd name="T13" fmla="*/ 53 h 119"/>
                    <a:gd name="T14" fmla="*/ 22 w 108"/>
                    <a:gd name="T15" fmla="*/ 57 h 119"/>
                    <a:gd name="T16" fmla="*/ 28 w 108"/>
                    <a:gd name="T17" fmla="*/ 63 h 119"/>
                    <a:gd name="T18" fmla="*/ 28 w 108"/>
                    <a:gd name="T19" fmla="*/ 66 h 119"/>
                    <a:gd name="T20" fmla="*/ 34 w 108"/>
                    <a:gd name="T21" fmla="*/ 69 h 119"/>
                    <a:gd name="T22" fmla="*/ 38 w 108"/>
                    <a:gd name="T23" fmla="*/ 86 h 119"/>
                    <a:gd name="T24" fmla="*/ 42 w 108"/>
                    <a:gd name="T25" fmla="*/ 93 h 119"/>
                    <a:gd name="T26" fmla="*/ 45 w 108"/>
                    <a:gd name="T27" fmla="*/ 99 h 119"/>
                    <a:gd name="T28" fmla="*/ 47 w 108"/>
                    <a:gd name="T29" fmla="*/ 113 h 119"/>
                    <a:gd name="T30" fmla="*/ 59 w 108"/>
                    <a:gd name="T31" fmla="*/ 119 h 119"/>
                    <a:gd name="T32" fmla="*/ 66 w 108"/>
                    <a:gd name="T33" fmla="*/ 114 h 119"/>
                    <a:gd name="T34" fmla="*/ 73 w 108"/>
                    <a:gd name="T35" fmla="*/ 113 h 119"/>
                    <a:gd name="T36" fmla="*/ 76 w 108"/>
                    <a:gd name="T37" fmla="*/ 113 h 119"/>
                    <a:gd name="T38" fmla="*/ 79 w 108"/>
                    <a:gd name="T39" fmla="*/ 110 h 119"/>
                    <a:gd name="T40" fmla="*/ 81 w 108"/>
                    <a:gd name="T41" fmla="*/ 108 h 119"/>
                    <a:gd name="T42" fmla="*/ 79 w 108"/>
                    <a:gd name="T43" fmla="*/ 102 h 119"/>
                    <a:gd name="T44" fmla="*/ 78 w 108"/>
                    <a:gd name="T45" fmla="*/ 101 h 119"/>
                    <a:gd name="T46" fmla="*/ 78 w 108"/>
                    <a:gd name="T47" fmla="*/ 98 h 119"/>
                    <a:gd name="T48" fmla="*/ 91 w 108"/>
                    <a:gd name="T49" fmla="*/ 92 h 119"/>
                    <a:gd name="T50" fmla="*/ 92 w 108"/>
                    <a:gd name="T51" fmla="*/ 91 h 119"/>
                    <a:gd name="T52" fmla="*/ 95 w 108"/>
                    <a:gd name="T53" fmla="*/ 82 h 119"/>
                    <a:gd name="T54" fmla="*/ 103 w 108"/>
                    <a:gd name="T55" fmla="*/ 77 h 119"/>
                    <a:gd name="T56" fmla="*/ 107 w 108"/>
                    <a:gd name="T57" fmla="*/ 77 h 119"/>
                    <a:gd name="T58" fmla="*/ 105 w 108"/>
                    <a:gd name="T59" fmla="*/ 70 h 119"/>
                    <a:gd name="T60" fmla="*/ 103 w 108"/>
                    <a:gd name="T61" fmla="*/ 64 h 119"/>
                    <a:gd name="T62" fmla="*/ 105 w 108"/>
                    <a:gd name="T63" fmla="*/ 58 h 119"/>
                    <a:gd name="T64" fmla="*/ 95 w 108"/>
                    <a:gd name="T65" fmla="*/ 52 h 119"/>
                    <a:gd name="T66" fmla="*/ 85 w 108"/>
                    <a:gd name="T67" fmla="*/ 34 h 119"/>
                    <a:gd name="T68" fmla="*/ 80 w 108"/>
                    <a:gd name="T69" fmla="*/ 10 h 119"/>
                    <a:gd name="T70" fmla="*/ 80 w 108"/>
                    <a:gd name="T71" fmla="*/ 10 h 119"/>
                    <a:gd name="T72" fmla="*/ 65 w 108"/>
                    <a:gd name="T73" fmla="*/ 4 h 119"/>
                    <a:gd name="T74" fmla="*/ 48 w 108"/>
                    <a:gd name="T75" fmla="*/ 2 h 119"/>
                    <a:gd name="T76" fmla="*/ 45 w 108"/>
                    <a:gd name="T77" fmla="*/ 0 h 119"/>
                    <a:gd name="T78" fmla="*/ 43 w 108"/>
                    <a:gd name="T79" fmla="*/ 3 h 119"/>
                    <a:gd name="T80" fmla="*/ 42 w 108"/>
                    <a:gd name="T81" fmla="*/ 6 h 119"/>
                    <a:gd name="T82" fmla="*/ 35 w 108"/>
                    <a:gd name="T83" fmla="*/ 19 h 119"/>
                    <a:gd name="T84" fmla="*/ 32 w 108"/>
                    <a:gd name="T85" fmla="*/ 17 h 119"/>
                    <a:gd name="T86" fmla="*/ 25 w 108"/>
                    <a:gd name="T87" fmla="*/ 12 h 119"/>
                    <a:gd name="T88" fmla="*/ 22 w 108"/>
                    <a:gd name="T89" fmla="*/ 12 h 119"/>
                    <a:gd name="T90" fmla="*/ 17 w 108"/>
                    <a:gd name="T91" fmla="*/ 12 h 119"/>
                    <a:gd name="T92" fmla="*/ 18 w 108"/>
                    <a:gd name="T93" fmla="*/ 16 h 119"/>
                    <a:gd name="T94" fmla="*/ 18 w 108"/>
                    <a:gd name="T95" fmla="*/ 26 h 119"/>
                    <a:gd name="T96" fmla="*/ 14 w 108"/>
                    <a:gd name="T97" fmla="*/ 2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8" h="119">
                      <a:moveTo>
                        <a:pt x="14" y="27"/>
                      </a:moveTo>
                      <a:cubicBezTo>
                        <a:pt x="8" y="26"/>
                        <a:pt x="7" y="27"/>
                        <a:pt x="5" y="28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3" y="30"/>
                        <a:pt x="2" y="32"/>
                        <a:pt x="0" y="33"/>
                      </a:cubicBezTo>
                      <a:cubicBezTo>
                        <a:pt x="2" y="36"/>
                        <a:pt x="8" y="39"/>
                        <a:pt x="13" y="41"/>
                      </a:cubicBezTo>
                      <a:cubicBezTo>
                        <a:pt x="18" y="42"/>
                        <a:pt x="17" y="49"/>
                        <a:pt x="17" y="52"/>
                      </a:cubicBezTo>
                      <a:cubicBezTo>
                        <a:pt x="17" y="53"/>
                        <a:pt x="17" y="53"/>
                        <a:pt x="17" y="53"/>
                      </a:cubicBezTo>
                      <a:cubicBezTo>
                        <a:pt x="17" y="55"/>
                        <a:pt x="19" y="57"/>
                        <a:pt x="22" y="57"/>
                      </a:cubicBezTo>
                      <a:cubicBezTo>
                        <a:pt x="27" y="58"/>
                        <a:pt x="28" y="61"/>
                        <a:pt x="28" y="63"/>
                      </a:cubicBezTo>
                      <a:cubicBezTo>
                        <a:pt x="28" y="64"/>
                        <a:pt x="28" y="65"/>
                        <a:pt x="28" y="66"/>
                      </a:cubicBezTo>
                      <a:cubicBezTo>
                        <a:pt x="29" y="67"/>
                        <a:pt x="31" y="68"/>
                        <a:pt x="34" y="69"/>
                      </a:cubicBezTo>
                      <a:cubicBezTo>
                        <a:pt x="37" y="69"/>
                        <a:pt x="38" y="74"/>
                        <a:pt x="38" y="86"/>
                      </a:cubicBezTo>
                      <a:cubicBezTo>
                        <a:pt x="38" y="88"/>
                        <a:pt x="40" y="91"/>
                        <a:pt x="42" y="93"/>
                      </a:cubicBezTo>
                      <a:cubicBezTo>
                        <a:pt x="43" y="95"/>
                        <a:pt x="45" y="97"/>
                        <a:pt x="45" y="99"/>
                      </a:cubicBezTo>
                      <a:cubicBezTo>
                        <a:pt x="46" y="102"/>
                        <a:pt x="47" y="109"/>
                        <a:pt x="47" y="113"/>
                      </a:cubicBezTo>
                      <a:cubicBezTo>
                        <a:pt x="54" y="114"/>
                        <a:pt x="57" y="117"/>
                        <a:pt x="59" y="119"/>
                      </a:cubicBezTo>
                      <a:cubicBezTo>
                        <a:pt x="61" y="118"/>
                        <a:pt x="64" y="115"/>
                        <a:pt x="66" y="114"/>
                      </a:cubicBezTo>
                      <a:cubicBezTo>
                        <a:pt x="69" y="112"/>
                        <a:pt x="71" y="112"/>
                        <a:pt x="73" y="113"/>
                      </a:cubicBezTo>
                      <a:cubicBezTo>
                        <a:pt x="74" y="113"/>
                        <a:pt x="75" y="113"/>
                        <a:pt x="76" y="113"/>
                      </a:cubicBezTo>
                      <a:cubicBezTo>
                        <a:pt x="77" y="113"/>
                        <a:pt x="78" y="112"/>
                        <a:pt x="79" y="110"/>
                      </a:cubicBezTo>
                      <a:cubicBezTo>
                        <a:pt x="80" y="109"/>
                        <a:pt x="80" y="108"/>
                        <a:pt x="81" y="108"/>
                      </a:cubicBezTo>
                      <a:cubicBezTo>
                        <a:pt x="81" y="106"/>
                        <a:pt x="80" y="103"/>
                        <a:pt x="79" y="102"/>
                      </a:cubicBezTo>
                      <a:cubicBezTo>
                        <a:pt x="79" y="102"/>
                        <a:pt x="78" y="101"/>
                        <a:pt x="78" y="101"/>
                      </a:cubicBezTo>
                      <a:cubicBezTo>
                        <a:pt x="78" y="100"/>
                        <a:pt x="78" y="99"/>
                        <a:pt x="78" y="98"/>
                      </a:cubicBezTo>
                      <a:cubicBezTo>
                        <a:pt x="79" y="96"/>
                        <a:pt x="83" y="94"/>
                        <a:pt x="91" y="92"/>
                      </a:cubicBezTo>
                      <a:cubicBezTo>
                        <a:pt x="92" y="91"/>
                        <a:pt x="92" y="91"/>
                        <a:pt x="92" y="91"/>
                      </a:cubicBezTo>
                      <a:cubicBezTo>
                        <a:pt x="93" y="90"/>
                        <a:pt x="95" y="85"/>
                        <a:pt x="95" y="82"/>
                      </a:cubicBezTo>
                      <a:cubicBezTo>
                        <a:pt x="95" y="79"/>
                        <a:pt x="100" y="78"/>
                        <a:pt x="103" y="77"/>
                      </a:cubicBezTo>
                      <a:cubicBezTo>
                        <a:pt x="105" y="77"/>
                        <a:pt x="106" y="77"/>
                        <a:pt x="107" y="77"/>
                      </a:cubicBezTo>
                      <a:cubicBezTo>
                        <a:pt x="108" y="76"/>
                        <a:pt x="106" y="72"/>
                        <a:pt x="105" y="70"/>
                      </a:cubicBezTo>
                      <a:cubicBezTo>
                        <a:pt x="103" y="67"/>
                        <a:pt x="103" y="66"/>
                        <a:pt x="103" y="64"/>
                      </a:cubicBezTo>
                      <a:cubicBezTo>
                        <a:pt x="103" y="63"/>
                        <a:pt x="103" y="60"/>
                        <a:pt x="105" y="58"/>
                      </a:cubicBezTo>
                      <a:cubicBezTo>
                        <a:pt x="103" y="56"/>
                        <a:pt x="98" y="53"/>
                        <a:pt x="95" y="52"/>
                      </a:cubicBezTo>
                      <a:cubicBezTo>
                        <a:pt x="90" y="50"/>
                        <a:pt x="86" y="35"/>
                        <a:pt x="85" y="34"/>
                      </a:cubicBezTo>
                      <a:cubicBezTo>
                        <a:pt x="84" y="30"/>
                        <a:pt x="82" y="16"/>
                        <a:pt x="80" y="10"/>
                      </a:cubicBez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76" y="10"/>
                        <a:pt x="70" y="7"/>
                        <a:pt x="65" y="4"/>
                      </a:cubicBezTo>
                      <a:cubicBezTo>
                        <a:pt x="63" y="4"/>
                        <a:pt x="52" y="4"/>
                        <a:pt x="48" y="2"/>
                      </a:cubicBezTo>
                      <a:cubicBezTo>
                        <a:pt x="47" y="2"/>
                        <a:pt x="46" y="1"/>
                        <a:pt x="45" y="0"/>
                      </a:cubicBezTo>
                      <a:cubicBezTo>
                        <a:pt x="45" y="1"/>
                        <a:pt x="44" y="2"/>
                        <a:pt x="43" y="3"/>
                      </a:cubicBezTo>
                      <a:cubicBezTo>
                        <a:pt x="43" y="4"/>
                        <a:pt x="43" y="5"/>
                        <a:pt x="42" y="6"/>
                      </a:cubicBezTo>
                      <a:cubicBezTo>
                        <a:pt x="39" y="15"/>
                        <a:pt x="37" y="19"/>
                        <a:pt x="35" y="19"/>
                      </a:cubicBezTo>
                      <a:cubicBezTo>
                        <a:pt x="34" y="19"/>
                        <a:pt x="33" y="19"/>
                        <a:pt x="32" y="17"/>
                      </a:cubicBezTo>
                      <a:cubicBezTo>
                        <a:pt x="31" y="15"/>
                        <a:pt x="27" y="12"/>
                        <a:pt x="25" y="12"/>
                      </a:cubicBezTo>
                      <a:cubicBezTo>
                        <a:pt x="25" y="12"/>
                        <a:pt x="23" y="12"/>
                        <a:pt x="22" y="12"/>
                      </a:cubicBezTo>
                      <a:cubicBezTo>
                        <a:pt x="21" y="12"/>
                        <a:pt x="17" y="11"/>
                        <a:pt x="17" y="12"/>
                      </a:cubicBezTo>
                      <a:cubicBezTo>
                        <a:pt x="17" y="13"/>
                        <a:pt x="17" y="15"/>
                        <a:pt x="18" y="16"/>
                      </a:cubicBezTo>
                      <a:cubicBezTo>
                        <a:pt x="19" y="20"/>
                        <a:pt x="20" y="24"/>
                        <a:pt x="18" y="26"/>
                      </a:cubicBezTo>
                      <a:cubicBezTo>
                        <a:pt x="18" y="27"/>
                        <a:pt x="16" y="28"/>
                        <a:pt x="14" y="2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38" name="Freeform 250"/>
                <p:cNvSpPr>
                  <a:spLocks/>
                </p:cNvSpPr>
                <p:nvPr/>
              </p:nvSpPr>
              <p:spPr bwMode="auto">
                <a:xfrm>
                  <a:off x="3687654" y="8595248"/>
                  <a:ext cx="413659" cy="512938"/>
                </a:xfrm>
                <a:custGeom>
                  <a:avLst/>
                  <a:gdLst>
                    <a:gd name="T0" fmla="*/ 49 w 112"/>
                    <a:gd name="T1" fmla="*/ 104 h 139"/>
                    <a:gd name="T2" fmla="*/ 68 w 112"/>
                    <a:gd name="T3" fmla="*/ 120 h 139"/>
                    <a:gd name="T4" fmla="*/ 71 w 112"/>
                    <a:gd name="T5" fmla="*/ 131 h 139"/>
                    <a:gd name="T6" fmla="*/ 75 w 112"/>
                    <a:gd name="T7" fmla="*/ 139 h 139"/>
                    <a:gd name="T8" fmla="*/ 86 w 112"/>
                    <a:gd name="T9" fmla="*/ 132 h 139"/>
                    <a:gd name="T10" fmla="*/ 85 w 112"/>
                    <a:gd name="T11" fmla="*/ 129 h 139"/>
                    <a:gd name="T12" fmla="*/ 84 w 112"/>
                    <a:gd name="T13" fmla="*/ 125 h 139"/>
                    <a:gd name="T14" fmla="*/ 84 w 112"/>
                    <a:gd name="T15" fmla="*/ 122 h 139"/>
                    <a:gd name="T16" fmla="*/ 91 w 112"/>
                    <a:gd name="T17" fmla="*/ 120 h 139"/>
                    <a:gd name="T18" fmla="*/ 94 w 112"/>
                    <a:gd name="T19" fmla="*/ 120 h 139"/>
                    <a:gd name="T20" fmla="*/ 94 w 112"/>
                    <a:gd name="T21" fmla="*/ 116 h 139"/>
                    <a:gd name="T22" fmla="*/ 94 w 112"/>
                    <a:gd name="T23" fmla="*/ 112 h 139"/>
                    <a:gd name="T24" fmla="*/ 100 w 112"/>
                    <a:gd name="T25" fmla="*/ 107 h 139"/>
                    <a:gd name="T26" fmla="*/ 101 w 112"/>
                    <a:gd name="T27" fmla="*/ 107 h 139"/>
                    <a:gd name="T28" fmla="*/ 101 w 112"/>
                    <a:gd name="T29" fmla="*/ 101 h 139"/>
                    <a:gd name="T30" fmla="*/ 100 w 112"/>
                    <a:gd name="T31" fmla="*/ 92 h 139"/>
                    <a:gd name="T32" fmla="*/ 100 w 112"/>
                    <a:gd name="T33" fmla="*/ 87 h 139"/>
                    <a:gd name="T34" fmla="*/ 102 w 112"/>
                    <a:gd name="T35" fmla="*/ 82 h 139"/>
                    <a:gd name="T36" fmla="*/ 109 w 112"/>
                    <a:gd name="T37" fmla="*/ 80 h 139"/>
                    <a:gd name="T38" fmla="*/ 110 w 112"/>
                    <a:gd name="T39" fmla="*/ 80 h 139"/>
                    <a:gd name="T40" fmla="*/ 111 w 112"/>
                    <a:gd name="T41" fmla="*/ 76 h 139"/>
                    <a:gd name="T42" fmla="*/ 112 w 112"/>
                    <a:gd name="T43" fmla="*/ 72 h 139"/>
                    <a:gd name="T44" fmla="*/ 109 w 112"/>
                    <a:gd name="T45" fmla="*/ 68 h 139"/>
                    <a:gd name="T46" fmla="*/ 106 w 112"/>
                    <a:gd name="T47" fmla="*/ 66 h 139"/>
                    <a:gd name="T48" fmla="*/ 105 w 112"/>
                    <a:gd name="T49" fmla="*/ 62 h 139"/>
                    <a:gd name="T50" fmla="*/ 109 w 112"/>
                    <a:gd name="T51" fmla="*/ 59 h 139"/>
                    <a:gd name="T52" fmla="*/ 111 w 112"/>
                    <a:gd name="T53" fmla="*/ 57 h 139"/>
                    <a:gd name="T54" fmla="*/ 109 w 112"/>
                    <a:gd name="T55" fmla="*/ 49 h 139"/>
                    <a:gd name="T56" fmla="*/ 108 w 112"/>
                    <a:gd name="T57" fmla="*/ 49 h 139"/>
                    <a:gd name="T58" fmla="*/ 108 w 112"/>
                    <a:gd name="T59" fmla="*/ 47 h 139"/>
                    <a:gd name="T60" fmla="*/ 105 w 112"/>
                    <a:gd name="T61" fmla="*/ 40 h 139"/>
                    <a:gd name="T62" fmla="*/ 104 w 112"/>
                    <a:gd name="T63" fmla="*/ 38 h 139"/>
                    <a:gd name="T64" fmla="*/ 91 w 112"/>
                    <a:gd name="T65" fmla="*/ 27 h 139"/>
                    <a:gd name="T66" fmla="*/ 85 w 112"/>
                    <a:gd name="T67" fmla="*/ 23 h 139"/>
                    <a:gd name="T68" fmla="*/ 72 w 112"/>
                    <a:gd name="T69" fmla="*/ 21 h 139"/>
                    <a:gd name="T70" fmla="*/ 56 w 112"/>
                    <a:gd name="T71" fmla="*/ 19 h 139"/>
                    <a:gd name="T72" fmla="*/ 52 w 112"/>
                    <a:gd name="T73" fmla="*/ 18 h 139"/>
                    <a:gd name="T74" fmla="*/ 47 w 112"/>
                    <a:gd name="T75" fmla="*/ 8 h 139"/>
                    <a:gd name="T76" fmla="*/ 40 w 112"/>
                    <a:gd name="T77" fmla="*/ 0 h 139"/>
                    <a:gd name="T78" fmla="*/ 39 w 112"/>
                    <a:gd name="T79" fmla="*/ 1 h 139"/>
                    <a:gd name="T80" fmla="*/ 36 w 112"/>
                    <a:gd name="T81" fmla="*/ 3 h 139"/>
                    <a:gd name="T82" fmla="*/ 28 w 112"/>
                    <a:gd name="T83" fmla="*/ 5 h 139"/>
                    <a:gd name="T84" fmla="*/ 24 w 112"/>
                    <a:gd name="T85" fmla="*/ 4 h 139"/>
                    <a:gd name="T86" fmla="*/ 8 w 112"/>
                    <a:gd name="T87" fmla="*/ 0 h 139"/>
                    <a:gd name="T88" fmla="*/ 7 w 112"/>
                    <a:gd name="T89" fmla="*/ 0 h 139"/>
                    <a:gd name="T90" fmla="*/ 2 w 112"/>
                    <a:gd name="T91" fmla="*/ 6 h 139"/>
                    <a:gd name="T92" fmla="*/ 1 w 112"/>
                    <a:gd name="T93" fmla="*/ 14 h 139"/>
                    <a:gd name="T94" fmla="*/ 15 w 112"/>
                    <a:gd name="T95" fmla="*/ 29 h 139"/>
                    <a:gd name="T96" fmla="*/ 20 w 112"/>
                    <a:gd name="T97" fmla="*/ 45 h 139"/>
                    <a:gd name="T98" fmla="*/ 46 w 112"/>
                    <a:gd name="T99" fmla="*/ 65 h 139"/>
                    <a:gd name="T100" fmla="*/ 51 w 112"/>
                    <a:gd name="T101" fmla="*/ 87 h 139"/>
                    <a:gd name="T102" fmla="*/ 49 w 112"/>
                    <a:gd name="T103" fmla="*/ 10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2" h="139">
                      <a:moveTo>
                        <a:pt x="49" y="104"/>
                      </a:moveTo>
                      <a:cubicBezTo>
                        <a:pt x="51" y="108"/>
                        <a:pt x="66" y="116"/>
                        <a:pt x="68" y="120"/>
                      </a:cubicBezTo>
                      <a:cubicBezTo>
                        <a:pt x="70" y="124"/>
                        <a:pt x="70" y="129"/>
                        <a:pt x="71" y="131"/>
                      </a:cubicBezTo>
                      <a:cubicBezTo>
                        <a:pt x="72" y="134"/>
                        <a:pt x="72" y="137"/>
                        <a:pt x="75" y="139"/>
                      </a:cubicBezTo>
                      <a:cubicBezTo>
                        <a:pt x="76" y="139"/>
                        <a:pt x="83" y="133"/>
                        <a:pt x="86" y="132"/>
                      </a:cubicBezTo>
                      <a:cubicBezTo>
                        <a:pt x="86" y="131"/>
                        <a:pt x="86" y="130"/>
                        <a:pt x="85" y="129"/>
                      </a:cubicBezTo>
                      <a:cubicBezTo>
                        <a:pt x="85" y="127"/>
                        <a:pt x="84" y="126"/>
                        <a:pt x="84" y="125"/>
                      </a:cubicBezTo>
                      <a:cubicBezTo>
                        <a:pt x="83" y="123"/>
                        <a:pt x="84" y="122"/>
                        <a:pt x="84" y="122"/>
                      </a:cubicBezTo>
                      <a:cubicBezTo>
                        <a:pt x="86" y="120"/>
                        <a:pt x="88" y="120"/>
                        <a:pt x="91" y="120"/>
                      </a:cubicBezTo>
                      <a:cubicBezTo>
                        <a:pt x="92" y="120"/>
                        <a:pt x="93" y="120"/>
                        <a:pt x="94" y="120"/>
                      </a:cubicBezTo>
                      <a:cubicBezTo>
                        <a:pt x="94" y="120"/>
                        <a:pt x="94" y="117"/>
                        <a:pt x="94" y="116"/>
                      </a:cubicBezTo>
                      <a:cubicBezTo>
                        <a:pt x="94" y="115"/>
                        <a:pt x="94" y="114"/>
                        <a:pt x="94" y="112"/>
                      </a:cubicBezTo>
                      <a:cubicBezTo>
                        <a:pt x="94" y="108"/>
                        <a:pt x="98" y="107"/>
                        <a:pt x="100" y="107"/>
                      </a:cubicBezTo>
                      <a:cubicBezTo>
                        <a:pt x="100" y="107"/>
                        <a:pt x="101" y="107"/>
                        <a:pt x="101" y="107"/>
                      </a:cubicBezTo>
                      <a:cubicBezTo>
                        <a:pt x="102" y="105"/>
                        <a:pt x="101" y="103"/>
                        <a:pt x="101" y="101"/>
                      </a:cubicBezTo>
                      <a:cubicBezTo>
                        <a:pt x="99" y="99"/>
                        <a:pt x="100" y="96"/>
                        <a:pt x="100" y="92"/>
                      </a:cubicBezTo>
                      <a:cubicBezTo>
                        <a:pt x="100" y="91"/>
                        <a:pt x="100" y="89"/>
                        <a:pt x="100" y="87"/>
                      </a:cubicBezTo>
                      <a:cubicBezTo>
                        <a:pt x="100" y="85"/>
                        <a:pt x="101" y="83"/>
                        <a:pt x="102" y="82"/>
                      </a:cubicBezTo>
                      <a:cubicBezTo>
                        <a:pt x="104" y="80"/>
                        <a:pt x="107" y="80"/>
                        <a:pt x="109" y="80"/>
                      </a:cubicBezTo>
                      <a:cubicBezTo>
                        <a:pt x="110" y="80"/>
                        <a:pt x="110" y="80"/>
                        <a:pt x="110" y="80"/>
                      </a:cubicBezTo>
                      <a:cubicBezTo>
                        <a:pt x="111" y="80"/>
                        <a:pt x="111" y="77"/>
                        <a:pt x="111" y="76"/>
                      </a:cubicBezTo>
                      <a:cubicBezTo>
                        <a:pt x="112" y="74"/>
                        <a:pt x="112" y="73"/>
                        <a:pt x="112" y="72"/>
                      </a:cubicBezTo>
                      <a:cubicBezTo>
                        <a:pt x="112" y="71"/>
                        <a:pt x="110" y="69"/>
                        <a:pt x="109" y="68"/>
                      </a:cubicBezTo>
                      <a:cubicBezTo>
                        <a:pt x="108" y="67"/>
                        <a:pt x="107" y="67"/>
                        <a:pt x="106" y="66"/>
                      </a:cubicBezTo>
                      <a:cubicBezTo>
                        <a:pt x="105" y="65"/>
                        <a:pt x="105" y="64"/>
                        <a:pt x="105" y="62"/>
                      </a:cubicBezTo>
                      <a:cubicBezTo>
                        <a:pt x="105" y="60"/>
                        <a:pt x="107" y="60"/>
                        <a:pt x="109" y="59"/>
                      </a:cubicBezTo>
                      <a:cubicBezTo>
                        <a:pt x="110" y="58"/>
                        <a:pt x="111" y="58"/>
                        <a:pt x="111" y="57"/>
                      </a:cubicBezTo>
                      <a:cubicBezTo>
                        <a:pt x="111" y="57"/>
                        <a:pt x="111" y="55"/>
                        <a:pt x="109" y="49"/>
                      </a:cubicBezTo>
                      <a:cubicBezTo>
                        <a:pt x="109" y="49"/>
                        <a:pt x="109" y="49"/>
                        <a:pt x="108" y="49"/>
                      </a:cubicBezTo>
                      <a:cubicBezTo>
                        <a:pt x="108" y="48"/>
                        <a:pt x="108" y="48"/>
                        <a:pt x="108" y="47"/>
                      </a:cubicBezTo>
                      <a:cubicBezTo>
                        <a:pt x="108" y="45"/>
                        <a:pt x="107" y="43"/>
                        <a:pt x="105" y="40"/>
                      </a:cubicBezTo>
                      <a:cubicBezTo>
                        <a:pt x="105" y="39"/>
                        <a:pt x="105" y="38"/>
                        <a:pt x="104" y="38"/>
                      </a:cubicBezTo>
                      <a:cubicBezTo>
                        <a:pt x="104" y="36"/>
                        <a:pt x="96" y="30"/>
                        <a:pt x="91" y="27"/>
                      </a:cubicBezTo>
                      <a:cubicBezTo>
                        <a:pt x="89" y="25"/>
                        <a:pt x="86" y="24"/>
                        <a:pt x="85" y="23"/>
                      </a:cubicBezTo>
                      <a:cubicBezTo>
                        <a:pt x="82" y="20"/>
                        <a:pt x="75" y="20"/>
                        <a:pt x="72" y="21"/>
                      </a:cubicBezTo>
                      <a:cubicBezTo>
                        <a:pt x="69" y="22"/>
                        <a:pt x="63" y="21"/>
                        <a:pt x="56" y="19"/>
                      </a:cubicBezTo>
                      <a:cubicBezTo>
                        <a:pt x="54" y="18"/>
                        <a:pt x="53" y="18"/>
                        <a:pt x="52" y="18"/>
                      </a:cubicBezTo>
                      <a:cubicBezTo>
                        <a:pt x="47" y="17"/>
                        <a:pt x="47" y="12"/>
                        <a:pt x="47" y="8"/>
                      </a:cubicBezTo>
                      <a:cubicBezTo>
                        <a:pt x="47" y="5"/>
                        <a:pt x="42" y="1"/>
                        <a:pt x="40" y="0"/>
                      </a:cubicBezTo>
                      <a:cubicBezTo>
                        <a:pt x="40" y="0"/>
                        <a:pt x="39" y="0"/>
                        <a:pt x="39" y="1"/>
                      </a:cubicBezTo>
                      <a:cubicBezTo>
                        <a:pt x="38" y="2"/>
                        <a:pt x="37" y="3"/>
                        <a:pt x="36" y="3"/>
                      </a:cubicBezTo>
                      <a:cubicBezTo>
                        <a:pt x="34" y="5"/>
                        <a:pt x="31" y="5"/>
                        <a:pt x="28" y="5"/>
                      </a:cubicBezTo>
                      <a:cubicBezTo>
                        <a:pt x="27" y="5"/>
                        <a:pt x="26" y="4"/>
                        <a:pt x="24" y="4"/>
                      </a:cubicBezTo>
                      <a:cubicBezTo>
                        <a:pt x="19" y="4"/>
                        <a:pt x="9" y="1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3"/>
                        <a:pt x="3" y="5"/>
                        <a:pt x="2" y="6"/>
                      </a:cubicBezTo>
                      <a:cubicBezTo>
                        <a:pt x="0" y="8"/>
                        <a:pt x="1" y="11"/>
                        <a:pt x="1" y="14"/>
                      </a:cubicBezTo>
                      <a:cubicBezTo>
                        <a:pt x="2" y="18"/>
                        <a:pt x="15" y="25"/>
                        <a:pt x="15" y="29"/>
                      </a:cubicBezTo>
                      <a:cubicBezTo>
                        <a:pt x="15" y="32"/>
                        <a:pt x="17" y="43"/>
                        <a:pt x="20" y="45"/>
                      </a:cubicBezTo>
                      <a:cubicBezTo>
                        <a:pt x="22" y="47"/>
                        <a:pt x="45" y="62"/>
                        <a:pt x="46" y="65"/>
                      </a:cubicBezTo>
                      <a:cubicBezTo>
                        <a:pt x="48" y="69"/>
                        <a:pt x="52" y="83"/>
                        <a:pt x="51" y="87"/>
                      </a:cubicBezTo>
                      <a:cubicBezTo>
                        <a:pt x="50" y="91"/>
                        <a:pt x="48" y="100"/>
                        <a:pt x="49" y="10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39" name="Freeform 251"/>
                <p:cNvSpPr>
                  <a:spLocks/>
                </p:cNvSpPr>
                <p:nvPr/>
              </p:nvSpPr>
              <p:spPr bwMode="auto">
                <a:xfrm>
                  <a:off x="4064544" y="7832277"/>
                  <a:ext cx="500068" cy="349312"/>
                </a:xfrm>
                <a:custGeom>
                  <a:avLst/>
                  <a:gdLst>
                    <a:gd name="T0" fmla="*/ 6 w 136"/>
                    <a:gd name="T1" fmla="*/ 56 h 95"/>
                    <a:gd name="T2" fmla="*/ 1 w 136"/>
                    <a:gd name="T3" fmla="*/ 63 h 95"/>
                    <a:gd name="T4" fmla="*/ 2 w 136"/>
                    <a:gd name="T5" fmla="*/ 69 h 95"/>
                    <a:gd name="T6" fmla="*/ 9 w 136"/>
                    <a:gd name="T7" fmla="*/ 78 h 95"/>
                    <a:gd name="T8" fmla="*/ 29 w 136"/>
                    <a:gd name="T9" fmla="*/ 89 h 95"/>
                    <a:gd name="T10" fmla="*/ 43 w 136"/>
                    <a:gd name="T11" fmla="*/ 95 h 95"/>
                    <a:gd name="T12" fmla="*/ 44 w 136"/>
                    <a:gd name="T13" fmla="*/ 94 h 95"/>
                    <a:gd name="T14" fmla="*/ 57 w 136"/>
                    <a:gd name="T15" fmla="*/ 84 h 95"/>
                    <a:gd name="T16" fmla="*/ 72 w 136"/>
                    <a:gd name="T17" fmla="*/ 77 h 95"/>
                    <a:gd name="T18" fmla="*/ 86 w 136"/>
                    <a:gd name="T19" fmla="*/ 78 h 95"/>
                    <a:gd name="T20" fmla="*/ 95 w 136"/>
                    <a:gd name="T21" fmla="*/ 87 h 95"/>
                    <a:gd name="T22" fmla="*/ 100 w 136"/>
                    <a:gd name="T23" fmla="*/ 86 h 95"/>
                    <a:gd name="T24" fmla="*/ 103 w 136"/>
                    <a:gd name="T25" fmla="*/ 73 h 95"/>
                    <a:gd name="T26" fmla="*/ 112 w 136"/>
                    <a:gd name="T27" fmla="*/ 78 h 95"/>
                    <a:gd name="T28" fmla="*/ 127 w 136"/>
                    <a:gd name="T29" fmla="*/ 74 h 95"/>
                    <a:gd name="T30" fmla="*/ 128 w 136"/>
                    <a:gd name="T31" fmla="*/ 63 h 95"/>
                    <a:gd name="T32" fmla="*/ 135 w 136"/>
                    <a:gd name="T33" fmla="*/ 51 h 95"/>
                    <a:gd name="T34" fmla="*/ 119 w 136"/>
                    <a:gd name="T35" fmla="*/ 36 h 95"/>
                    <a:gd name="T36" fmla="*/ 106 w 136"/>
                    <a:gd name="T37" fmla="*/ 24 h 95"/>
                    <a:gd name="T38" fmla="*/ 96 w 136"/>
                    <a:gd name="T39" fmla="*/ 18 h 95"/>
                    <a:gd name="T40" fmla="*/ 95 w 136"/>
                    <a:gd name="T41" fmla="*/ 18 h 95"/>
                    <a:gd name="T42" fmla="*/ 87 w 136"/>
                    <a:gd name="T43" fmla="*/ 18 h 95"/>
                    <a:gd name="T44" fmla="*/ 69 w 136"/>
                    <a:gd name="T45" fmla="*/ 22 h 95"/>
                    <a:gd name="T46" fmla="*/ 52 w 136"/>
                    <a:gd name="T47" fmla="*/ 17 h 95"/>
                    <a:gd name="T48" fmla="*/ 45 w 136"/>
                    <a:gd name="T49" fmla="*/ 16 h 95"/>
                    <a:gd name="T50" fmla="*/ 33 w 136"/>
                    <a:gd name="T51" fmla="*/ 17 h 95"/>
                    <a:gd name="T52" fmla="*/ 28 w 136"/>
                    <a:gd name="T53" fmla="*/ 2 h 95"/>
                    <a:gd name="T54" fmla="*/ 17 w 136"/>
                    <a:gd name="T55" fmla="*/ 2 h 95"/>
                    <a:gd name="T56" fmla="*/ 7 w 136"/>
                    <a:gd name="T57" fmla="*/ 12 h 95"/>
                    <a:gd name="T58" fmla="*/ 4 w 136"/>
                    <a:gd name="T59" fmla="*/ 21 h 95"/>
                    <a:gd name="T60" fmla="*/ 3 w 136"/>
                    <a:gd name="T61" fmla="*/ 28 h 95"/>
                    <a:gd name="T62" fmla="*/ 8 w 136"/>
                    <a:gd name="T63" fmla="*/ 4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6" h="95">
                      <a:moveTo>
                        <a:pt x="7" y="45"/>
                      </a:moveTo>
                      <a:cubicBezTo>
                        <a:pt x="7" y="48"/>
                        <a:pt x="6" y="55"/>
                        <a:pt x="6" y="56"/>
                      </a:cubicBezTo>
                      <a:cubicBezTo>
                        <a:pt x="6" y="56"/>
                        <a:pt x="6" y="57"/>
                        <a:pt x="6" y="57"/>
                      </a:cubicBezTo>
                      <a:cubicBezTo>
                        <a:pt x="3" y="59"/>
                        <a:pt x="1" y="62"/>
                        <a:pt x="1" y="63"/>
                      </a:cubicBezTo>
                      <a:cubicBezTo>
                        <a:pt x="1" y="63"/>
                        <a:pt x="1" y="64"/>
                        <a:pt x="1" y="65"/>
                      </a:cubicBezTo>
                      <a:cubicBezTo>
                        <a:pt x="1" y="67"/>
                        <a:pt x="0" y="68"/>
                        <a:pt x="2" y="69"/>
                      </a:cubicBezTo>
                      <a:cubicBezTo>
                        <a:pt x="2" y="70"/>
                        <a:pt x="3" y="70"/>
                        <a:pt x="3" y="70"/>
                      </a:cubicBezTo>
                      <a:cubicBezTo>
                        <a:pt x="6" y="72"/>
                        <a:pt x="9" y="74"/>
                        <a:pt x="9" y="78"/>
                      </a:cubicBezTo>
                      <a:cubicBezTo>
                        <a:pt x="9" y="82"/>
                        <a:pt x="10" y="87"/>
                        <a:pt x="12" y="88"/>
                      </a:cubicBezTo>
                      <a:cubicBezTo>
                        <a:pt x="15" y="89"/>
                        <a:pt x="25" y="89"/>
                        <a:pt x="29" y="89"/>
                      </a:cubicBezTo>
                      <a:cubicBezTo>
                        <a:pt x="29" y="89"/>
                        <a:pt x="30" y="90"/>
                        <a:pt x="30" y="90"/>
                      </a:cubicBezTo>
                      <a:cubicBezTo>
                        <a:pt x="36" y="93"/>
                        <a:pt x="42" y="95"/>
                        <a:pt x="43" y="95"/>
                      </a:cubicBezTo>
                      <a:cubicBezTo>
                        <a:pt x="43" y="95"/>
                        <a:pt x="44" y="95"/>
                        <a:pt x="44" y="95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8" y="87"/>
                        <a:pt x="51" y="82"/>
                        <a:pt x="55" y="83"/>
                      </a:cubicBezTo>
                      <a:cubicBezTo>
                        <a:pt x="56" y="83"/>
                        <a:pt x="57" y="84"/>
                        <a:pt x="57" y="84"/>
                      </a:cubicBezTo>
                      <a:cubicBezTo>
                        <a:pt x="59" y="85"/>
                        <a:pt x="60" y="85"/>
                        <a:pt x="61" y="84"/>
                      </a:cubicBezTo>
                      <a:cubicBezTo>
                        <a:pt x="64" y="79"/>
                        <a:pt x="68" y="77"/>
                        <a:pt x="72" y="77"/>
                      </a:cubicBezTo>
                      <a:cubicBezTo>
                        <a:pt x="73" y="77"/>
                        <a:pt x="74" y="77"/>
                        <a:pt x="75" y="76"/>
                      </a:cubicBezTo>
                      <a:cubicBezTo>
                        <a:pt x="78" y="76"/>
                        <a:pt x="83" y="75"/>
                        <a:pt x="86" y="78"/>
                      </a:cubicBezTo>
                      <a:cubicBezTo>
                        <a:pt x="86" y="79"/>
                        <a:pt x="87" y="79"/>
                        <a:pt x="88" y="80"/>
                      </a:cubicBezTo>
                      <a:cubicBezTo>
                        <a:pt x="90" y="82"/>
                        <a:pt x="94" y="87"/>
                        <a:pt x="95" y="87"/>
                      </a:cubicBezTo>
                      <a:cubicBezTo>
                        <a:pt x="96" y="87"/>
                        <a:pt x="96" y="87"/>
                        <a:pt x="96" y="87"/>
                      </a:cubicBezTo>
                      <a:cubicBezTo>
                        <a:pt x="97" y="87"/>
                        <a:pt x="100" y="87"/>
                        <a:pt x="100" y="86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100" y="80"/>
                        <a:pt x="100" y="75"/>
                        <a:pt x="103" y="73"/>
                      </a:cubicBezTo>
                      <a:cubicBezTo>
                        <a:pt x="104" y="73"/>
                        <a:pt x="106" y="72"/>
                        <a:pt x="107" y="74"/>
                      </a:cubicBezTo>
                      <a:cubicBezTo>
                        <a:pt x="109" y="75"/>
                        <a:pt x="111" y="77"/>
                        <a:pt x="112" y="78"/>
                      </a:cubicBezTo>
                      <a:cubicBezTo>
                        <a:pt x="114" y="79"/>
                        <a:pt x="115" y="81"/>
                        <a:pt x="116" y="81"/>
                      </a:cubicBezTo>
                      <a:cubicBezTo>
                        <a:pt x="117" y="81"/>
                        <a:pt x="122" y="77"/>
                        <a:pt x="127" y="74"/>
                      </a:cubicBezTo>
                      <a:cubicBezTo>
                        <a:pt x="127" y="72"/>
                        <a:pt x="127" y="70"/>
                        <a:pt x="127" y="67"/>
                      </a:cubicBezTo>
                      <a:cubicBezTo>
                        <a:pt x="127" y="66"/>
                        <a:pt x="128" y="64"/>
                        <a:pt x="128" y="63"/>
                      </a:cubicBezTo>
                      <a:cubicBezTo>
                        <a:pt x="128" y="60"/>
                        <a:pt x="130" y="57"/>
                        <a:pt x="132" y="54"/>
                      </a:cubicBezTo>
                      <a:cubicBezTo>
                        <a:pt x="133" y="53"/>
                        <a:pt x="134" y="52"/>
                        <a:pt x="135" y="51"/>
                      </a:cubicBezTo>
                      <a:cubicBezTo>
                        <a:pt x="136" y="49"/>
                        <a:pt x="130" y="40"/>
                        <a:pt x="126" y="37"/>
                      </a:cubicBezTo>
                      <a:cubicBezTo>
                        <a:pt x="124" y="35"/>
                        <a:pt x="122" y="36"/>
                        <a:pt x="119" y="36"/>
                      </a:cubicBezTo>
                      <a:cubicBezTo>
                        <a:pt x="118" y="36"/>
                        <a:pt x="118" y="36"/>
                        <a:pt x="117" y="36"/>
                      </a:cubicBezTo>
                      <a:cubicBezTo>
                        <a:pt x="112" y="36"/>
                        <a:pt x="106" y="24"/>
                        <a:pt x="106" y="24"/>
                      </a:cubicBezTo>
                      <a:cubicBezTo>
                        <a:pt x="105" y="22"/>
                        <a:pt x="101" y="19"/>
                        <a:pt x="99" y="18"/>
                      </a:cubicBezTo>
                      <a:cubicBezTo>
                        <a:pt x="99" y="18"/>
                        <a:pt x="98" y="18"/>
                        <a:pt x="96" y="18"/>
                      </a:cubicBezTo>
                      <a:cubicBezTo>
                        <a:pt x="96" y="18"/>
                        <a:pt x="95" y="18"/>
                        <a:pt x="95" y="18"/>
                      </a:cubicBezTo>
                      <a:cubicBezTo>
                        <a:pt x="95" y="18"/>
                        <a:pt x="95" y="18"/>
                        <a:pt x="95" y="18"/>
                      </a:cubicBezTo>
                      <a:cubicBezTo>
                        <a:pt x="94" y="18"/>
                        <a:pt x="94" y="18"/>
                        <a:pt x="94" y="18"/>
                      </a:cubicBezTo>
                      <a:cubicBezTo>
                        <a:pt x="91" y="18"/>
                        <a:pt x="88" y="18"/>
                        <a:pt x="87" y="18"/>
                      </a:cubicBezTo>
                      <a:cubicBezTo>
                        <a:pt x="85" y="19"/>
                        <a:pt x="77" y="20"/>
                        <a:pt x="74" y="20"/>
                      </a:cubicBezTo>
                      <a:cubicBezTo>
                        <a:pt x="72" y="20"/>
                        <a:pt x="71" y="21"/>
                        <a:pt x="69" y="22"/>
                      </a:cubicBezTo>
                      <a:cubicBezTo>
                        <a:pt x="68" y="23"/>
                        <a:pt x="66" y="24"/>
                        <a:pt x="64" y="25"/>
                      </a:cubicBezTo>
                      <a:cubicBezTo>
                        <a:pt x="60" y="26"/>
                        <a:pt x="55" y="21"/>
                        <a:pt x="52" y="17"/>
                      </a:cubicBezTo>
                      <a:cubicBezTo>
                        <a:pt x="51" y="17"/>
                        <a:pt x="51" y="16"/>
                        <a:pt x="50" y="16"/>
                      </a:cubicBezTo>
                      <a:cubicBezTo>
                        <a:pt x="49" y="15"/>
                        <a:pt x="47" y="15"/>
                        <a:pt x="45" y="16"/>
                      </a:cubicBezTo>
                      <a:cubicBezTo>
                        <a:pt x="44" y="17"/>
                        <a:pt x="43" y="17"/>
                        <a:pt x="42" y="17"/>
                      </a:cubicBezTo>
                      <a:cubicBezTo>
                        <a:pt x="38" y="18"/>
                        <a:pt x="34" y="17"/>
                        <a:pt x="33" y="17"/>
                      </a:cubicBezTo>
                      <a:cubicBezTo>
                        <a:pt x="31" y="16"/>
                        <a:pt x="30" y="13"/>
                        <a:pt x="29" y="7"/>
                      </a:cubicBezTo>
                      <a:cubicBezTo>
                        <a:pt x="29" y="5"/>
                        <a:pt x="28" y="3"/>
                        <a:pt x="28" y="2"/>
                      </a:cubicBezTo>
                      <a:cubicBezTo>
                        <a:pt x="27" y="0"/>
                        <a:pt x="25" y="0"/>
                        <a:pt x="20" y="1"/>
                      </a:cubicBezTo>
                      <a:cubicBezTo>
                        <a:pt x="19" y="2"/>
                        <a:pt x="18" y="2"/>
                        <a:pt x="17" y="2"/>
                      </a:cubicBezTo>
                      <a:cubicBezTo>
                        <a:pt x="15" y="2"/>
                        <a:pt x="11" y="7"/>
                        <a:pt x="9" y="10"/>
                      </a:cubicBezTo>
                      <a:cubicBezTo>
                        <a:pt x="8" y="11"/>
                        <a:pt x="8" y="12"/>
                        <a:pt x="7" y="12"/>
                      </a:cubicBezTo>
                      <a:cubicBezTo>
                        <a:pt x="5" y="14"/>
                        <a:pt x="2" y="14"/>
                        <a:pt x="0" y="13"/>
                      </a:cubicBezTo>
                      <a:cubicBezTo>
                        <a:pt x="2" y="16"/>
                        <a:pt x="4" y="19"/>
                        <a:pt x="4" y="21"/>
                      </a:cubicBezTo>
                      <a:cubicBezTo>
                        <a:pt x="4" y="23"/>
                        <a:pt x="3" y="24"/>
                        <a:pt x="3" y="25"/>
                      </a:cubicBezTo>
                      <a:cubicBezTo>
                        <a:pt x="3" y="26"/>
                        <a:pt x="3" y="27"/>
                        <a:pt x="3" y="28"/>
                      </a:cubicBezTo>
                      <a:cubicBezTo>
                        <a:pt x="5" y="29"/>
                        <a:pt x="9" y="35"/>
                        <a:pt x="9" y="38"/>
                      </a:cubicBezTo>
                      <a:cubicBezTo>
                        <a:pt x="9" y="39"/>
                        <a:pt x="8" y="41"/>
                        <a:pt x="8" y="42"/>
                      </a:cubicBezTo>
                      <a:cubicBezTo>
                        <a:pt x="7" y="43"/>
                        <a:pt x="7" y="44"/>
                        <a:pt x="7" y="4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40" name="Freeform 252"/>
                <p:cNvSpPr>
                  <a:spLocks/>
                </p:cNvSpPr>
                <p:nvPr/>
              </p:nvSpPr>
              <p:spPr bwMode="auto">
                <a:xfrm>
                  <a:off x="3691331" y="8271675"/>
                  <a:ext cx="509261" cy="489037"/>
                </a:xfrm>
                <a:custGeom>
                  <a:avLst/>
                  <a:gdLst>
                    <a:gd name="T0" fmla="*/ 19 w 138"/>
                    <a:gd name="T1" fmla="*/ 14 h 133"/>
                    <a:gd name="T2" fmla="*/ 11 w 138"/>
                    <a:gd name="T3" fmla="*/ 16 h 133"/>
                    <a:gd name="T4" fmla="*/ 5 w 138"/>
                    <a:gd name="T5" fmla="*/ 26 h 133"/>
                    <a:gd name="T6" fmla="*/ 2 w 138"/>
                    <a:gd name="T7" fmla="*/ 33 h 133"/>
                    <a:gd name="T8" fmla="*/ 14 w 138"/>
                    <a:gd name="T9" fmla="*/ 58 h 133"/>
                    <a:gd name="T10" fmla="*/ 12 w 138"/>
                    <a:gd name="T11" fmla="*/ 76 h 133"/>
                    <a:gd name="T12" fmla="*/ 8 w 138"/>
                    <a:gd name="T13" fmla="*/ 85 h 133"/>
                    <a:gd name="T14" fmla="*/ 8 w 138"/>
                    <a:gd name="T15" fmla="*/ 85 h 133"/>
                    <a:gd name="T16" fmla="*/ 23 w 138"/>
                    <a:gd name="T17" fmla="*/ 88 h 133"/>
                    <a:gd name="T18" fmla="*/ 27 w 138"/>
                    <a:gd name="T19" fmla="*/ 89 h 133"/>
                    <a:gd name="T20" fmla="*/ 33 w 138"/>
                    <a:gd name="T21" fmla="*/ 88 h 133"/>
                    <a:gd name="T22" fmla="*/ 35 w 138"/>
                    <a:gd name="T23" fmla="*/ 86 h 133"/>
                    <a:gd name="T24" fmla="*/ 41 w 138"/>
                    <a:gd name="T25" fmla="*/ 84 h 133"/>
                    <a:gd name="T26" fmla="*/ 50 w 138"/>
                    <a:gd name="T27" fmla="*/ 96 h 133"/>
                    <a:gd name="T28" fmla="*/ 52 w 138"/>
                    <a:gd name="T29" fmla="*/ 102 h 133"/>
                    <a:gd name="T30" fmla="*/ 56 w 138"/>
                    <a:gd name="T31" fmla="*/ 103 h 133"/>
                    <a:gd name="T32" fmla="*/ 69 w 138"/>
                    <a:gd name="T33" fmla="*/ 105 h 133"/>
                    <a:gd name="T34" fmla="*/ 87 w 138"/>
                    <a:gd name="T35" fmla="*/ 108 h 133"/>
                    <a:gd name="T36" fmla="*/ 93 w 138"/>
                    <a:gd name="T37" fmla="*/ 112 h 133"/>
                    <a:gd name="T38" fmla="*/ 107 w 138"/>
                    <a:gd name="T39" fmla="*/ 124 h 133"/>
                    <a:gd name="T40" fmla="*/ 108 w 138"/>
                    <a:gd name="T41" fmla="*/ 127 h 133"/>
                    <a:gd name="T42" fmla="*/ 111 w 138"/>
                    <a:gd name="T43" fmla="*/ 133 h 133"/>
                    <a:gd name="T44" fmla="*/ 115 w 138"/>
                    <a:gd name="T45" fmla="*/ 132 h 133"/>
                    <a:gd name="T46" fmla="*/ 115 w 138"/>
                    <a:gd name="T47" fmla="*/ 125 h 133"/>
                    <a:gd name="T48" fmla="*/ 115 w 138"/>
                    <a:gd name="T49" fmla="*/ 122 h 133"/>
                    <a:gd name="T50" fmla="*/ 117 w 138"/>
                    <a:gd name="T51" fmla="*/ 117 h 133"/>
                    <a:gd name="T52" fmla="*/ 122 w 138"/>
                    <a:gd name="T53" fmla="*/ 116 h 133"/>
                    <a:gd name="T54" fmla="*/ 132 w 138"/>
                    <a:gd name="T55" fmla="*/ 119 h 133"/>
                    <a:gd name="T56" fmla="*/ 138 w 138"/>
                    <a:gd name="T57" fmla="*/ 112 h 133"/>
                    <a:gd name="T58" fmla="*/ 133 w 138"/>
                    <a:gd name="T59" fmla="*/ 107 h 133"/>
                    <a:gd name="T60" fmla="*/ 123 w 138"/>
                    <a:gd name="T61" fmla="*/ 104 h 133"/>
                    <a:gd name="T62" fmla="*/ 121 w 138"/>
                    <a:gd name="T63" fmla="*/ 103 h 133"/>
                    <a:gd name="T64" fmla="*/ 120 w 138"/>
                    <a:gd name="T65" fmla="*/ 93 h 133"/>
                    <a:gd name="T66" fmla="*/ 108 w 138"/>
                    <a:gd name="T67" fmla="*/ 86 h 133"/>
                    <a:gd name="T68" fmla="*/ 107 w 138"/>
                    <a:gd name="T69" fmla="*/ 84 h 133"/>
                    <a:gd name="T70" fmla="*/ 105 w 138"/>
                    <a:gd name="T71" fmla="*/ 70 h 133"/>
                    <a:gd name="T72" fmla="*/ 102 w 138"/>
                    <a:gd name="T73" fmla="*/ 65 h 133"/>
                    <a:gd name="T74" fmla="*/ 98 w 138"/>
                    <a:gd name="T75" fmla="*/ 56 h 133"/>
                    <a:gd name="T76" fmla="*/ 97 w 138"/>
                    <a:gd name="T77" fmla="*/ 42 h 133"/>
                    <a:gd name="T78" fmla="*/ 89 w 138"/>
                    <a:gd name="T79" fmla="*/ 37 h 133"/>
                    <a:gd name="T80" fmla="*/ 88 w 138"/>
                    <a:gd name="T81" fmla="*/ 34 h 133"/>
                    <a:gd name="T82" fmla="*/ 86 w 138"/>
                    <a:gd name="T83" fmla="*/ 31 h 133"/>
                    <a:gd name="T84" fmla="*/ 77 w 138"/>
                    <a:gd name="T85" fmla="*/ 23 h 133"/>
                    <a:gd name="T86" fmla="*/ 77 w 138"/>
                    <a:gd name="T87" fmla="*/ 22 h 133"/>
                    <a:gd name="T88" fmla="*/ 75 w 138"/>
                    <a:gd name="T89" fmla="*/ 14 h 133"/>
                    <a:gd name="T90" fmla="*/ 61 w 138"/>
                    <a:gd name="T91" fmla="*/ 5 h 133"/>
                    <a:gd name="T92" fmla="*/ 59 w 138"/>
                    <a:gd name="T93" fmla="*/ 5 h 133"/>
                    <a:gd name="T94" fmla="*/ 54 w 138"/>
                    <a:gd name="T95" fmla="*/ 3 h 133"/>
                    <a:gd name="T96" fmla="*/ 47 w 138"/>
                    <a:gd name="T97" fmla="*/ 0 h 133"/>
                    <a:gd name="T98" fmla="*/ 40 w 138"/>
                    <a:gd name="T99" fmla="*/ 3 h 133"/>
                    <a:gd name="T100" fmla="*/ 39 w 138"/>
                    <a:gd name="T101" fmla="*/ 5 h 133"/>
                    <a:gd name="T102" fmla="*/ 33 w 138"/>
                    <a:gd name="T103" fmla="*/ 10 h 133"/>
                    <a:gd name="T104" fmla="*/ 25 w 138"/>
                    <a:gd name="T105" fmla="*/ 11 h 133"/>
                    <a:gd name="T106" fmla="*/ 25 w 138"/>
                    <a:gd name="T107" fmla="*/ 11 h 133"/>
                    <a:gd name="T108" fmla="*/ 23 w 138"/>
                    <a:gd name="T109" fmla="*/ 10 h 133"/>
                    <a:gd name="T110" fmla="*/ 19 w 138"/>
                    <a:gd name="T111" fmla="*/ 14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8" h="133">
                      <a:moveTo>
                        <a:pt x="19" y="14"/>
                      </a:moveTo>
                      <a:cubicBezTo>
                        <a:pt x="17" y="15"/>
                        <a:pt x="12" y="14"/>
                        <a:pt x="11" y="16"/>
                      </a:cubicBezTo>
                      <a:cubicBezTo>
                        <a:pt x="10" y="19"/>
                        <a:pt x="9" y="24"/>
                        <a:pt x="5" y="26"/>
                      </a:cubicBezTo>
                      <a:cubicBezTo>
                        <a:pt x="1" y="29"/>
                        <a:pt x="0" y="29"/>
                        <a:pt x="2" y="33"/>
                      </a:cubicBezTo>
                      <a:cubicBezTo>
                        <a:pt x="4" y="37"/>
                        <a:pt x="13" y="53"/>
                        <a:pt x="14" y="58"/>
                      </a:cubicBezTo>
                      <a:cubicBezTo>
                        <a:pt x="15" y="62"/>
                        <a:pt x="14" y="70"/>
                        <a:pt x="12" y="76"/>
                      </a:cubicBezTo>
                      <a:cubicBezTo>
                        <a:pt x="12" y="78"/>
                        <a:pt x="10" y="81"/>
                        <a:pt x="8" y="85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11" y="86"/>
                        <a:pt x="20" y="88"/>
                        <a:pt x="23" y="88"/>
                      </a:cubicBezTo>
                      <a:cubicBezTo>
                        <a:pt x="25" y="88"/>
                        <a:pt x="26" y="89"/>
                        <a:pt x="27" y="89"/>
                      </a:cubicBezTo>
                      <a:cubicBezTo>
                        <a:pt x="30" y="89"/>
                        <a:pt x="32" y="89"/>
                        <a:pt x="33" y="88"/>
                      </a:cubicBezTo>
                      <a:cubicBezTo>
                        <a:pt x="34" y="88"/>
                        <a:pt x="34" y="87"/>
                        <a:pt x="35" y="86"/>
                      </a:cubicBezTo>
                      <a:cubicBezTo>
                        <a:pt x="36" y="85"/>
                        <a:pt x="38" y="82"/>
                        <a:pt x="41" y="84"/>
                      </a:cubicBezTo>
                      <a:cubicBezTo>
                        <a:pt x="44" y="86"/>
                        <a:pt x="50" y="91"/>
                        <a:pt x="50" y="96"/>
                      </a:cubicBezTo>
                      <a:cubicBezTo>
                        <a:pt x="50" y="100"/>
                        <a:pt x="50" y="102"/>
                        <a:pt x="52" y="102"/>
                      </a:cubicBezTo>
                      <a:cubicBezTo>
                        <a:pt x="53" y="102"/>
                        <a:pt x="54" y="102"/>
                        <a:pt x="56" y="103"/>
                      </a:cubicBezTo>
                      <a:cubicBezTo>
                        <a:pt x="59" y="104"/>
                        <a:pt x="67" y="106"/>
                        <a:pt x="69" y="105"/>
                      </a:cubicBezTo>
                      <a:cubicBezTo>
                        <a:pt x="73" y="104"/>
                        <a:pt x="82" y="104"/>
                        <a:pt x="87" y="108"/>
                      </a:cubicBezTo>
                      <a:cubicBezTo>
                        <a:pt x="88" y="109"/>
                        <a:pt x="90" y="110"/>
                        <a:pt x="93" y="112"/>
                      </a:cubicBezTo>
                      <a:cubicBezTo>
                        <a:pt x="101" y="118"/>
                        <a:pt x="106" y="122"/>
                        <a:pt x="107" y="124"/>
                      </a:cubicBezTo>
                      <a:cubicBezTo>
                        <a:pt x="107" y="125"/>
                        <a:pt x="108" y="126"/>
                        <a:pt x="108" y="127"/>
                      </a:cubicBezTo>
                      <a:cubicBezTo>
                        <a:pt x="109" y="129"/>
                        <a:pt x="110" y="131"/>
                        <a:pt x="111" y="133"/>
                      </a:cubicBezTo>
                      <a:cubicBezTo>
                        <a:pt x="112" y="133"/>
                        <a:pt x="114" y="132"/>
                        <a:pt x="115" y="132"/>
                      </a:cubicBezTo>
                      <a:cubicBezTo>
                        <a:pt x="116" y="130"/>
                        <a:pt x="115" y="127"/>
                        <a:pt x="115" y="125"/>
                      </a:cubicBezTo>
                      <a:cubicBezTo>
                        <a:pt x="115" y="124"/>
                        <a:pt x="115" y="123"/>
                        <a:pt x="115" y="122"/>
                      </a:cubicBezTo>
                      <a:cubicBezTo>
                        <a:pt x="115" y="119"/>
                        <a:pt x="116" y="118"/>
                        <a:pt x="117" y="117"/>
                      </a:cubicBezTo>
                      <a:cubicBezTo>
                        <a:pt x="119" y="115"/>
                        <a:pt x="121" y="116"/>
                        <a:pt x="122" y="116"/>
                      </a:cubicBezTo>
                      <a:cubicBezTo>
                        <a:pt x="122" y="116"/>
                        <a:pt x="129" y="117"/>
                        <a:pt x="132" y="119"/>
                      </a:cubicBezTo>
                      <a:cubicBezTo>
                        <a:pt x="133" y="119"/>
                        <a:pt x="136" y="115"/>
                        <a:pt x="138" y="112"/>
                      </a:cubicBezTo>
                      <a:cubicBezTo>
                        <a:pt x="137" y="111"/>
                        <a:pt x="135" y="109"/>
                        <a:pt x="133" y="107"/>
                      </a:cubicBezTo>
                      <a:cubicBezTo>
                        <a:pt x="130" y="105"/>
                        <a:pt x="125" y="104"/>
                        <a:pt x="123" y="104"/>
                      </a:cubicBezTo>
                      <a:cubicBezTo>
                        <a:pt x="122" y="104"/>
                        <a:pt x="121" y="104"/>
                        <a:pt x="121" y="103"/>
                      </a:cubicBezTo>
                      <a:cubicBezTo>
                        <a:pt x="120" y="93"/>
                        <a:pt x="120" y="93"/>
                        <a:pt x="120" y="93"/>
                      </a:cubicBezTo>
                      <a:cubicBezTo>
                        <a:pt x="120" y="92"/>
                        <a:pt x="118" y="88"/>
                        <a:pt x="108" y="86"/>
                      </a:cubicBezTo>
                      <a:cubicBezTo>
                        <a:pt x="107" y="86"/>
                        <a:pt x="107" y="85"/>
                        <a:pt x="107" y="84"/>
                      </a:cubicBezTo>
                      <a:cubicBezTo>
                        <a:pt x="107" y="82"/>
                        <a:pt x="106" y="73"/>
                        <a:pt x="105" y="70"/>
                      </a:cubicBezTo>
                      <a:cubicBezTo>
                        <a:pt x="105" y="69"/>
                        <a:pt x="104" y="67"/>
                        <a:pt x="102" y="65"/>
                      </a:cubicBezTo>
                      <a:cubicBezTo>
                        <a:pt x="100" y="62"/>
                        <a:pt x="98" y="59"/>
                        <a:pt x="98" y="56"/>
                      </a:cubicBezTo>
                      <a:cubicBezTo>
                        <a:pt x="98" y="45"/>
                        <a:pt x="97" y="43"/>
                        <a:pt x="97" y="42"/>
                      </a:cubicBezTo>
                      <a:cubicBezTo>
                        <a:pt x="94" y="42"/>
                        <a:pt x="91" y="41"/>
                        <a:pt x="89" y="37"/>
                      </a:cubicBezTo>
                      <a:cubicBezTo>
                        <a:pt x="88" y="36"/>
                        <a:pt x="88" y="35"/>
                        <a:pt x="88" y="34"/>
                      </a:cubicBezTo>
                      <a:cubicBezTo>
                        <a:pt x="88" y="32"/>
                        <a:pt x="87" y="31"/>
                        <a:pt x="86" y="31"/>
                      </a:cubicBezTo>
                      <a:cubicBezTo>
                        <a:pt x="80" y="30"/>
                        <a:pt x="77" y="26"/>
                        <a:pt x="77" y="23"/>
                      </a:cubicBezTo>
                      <a:cubicBezTo>
                        <a:pt x="77" y="22"/>
                        <a:pt x="77" y="22"/>
                        <a:pt x="77" y="22"/>
                      </a:cubicBezTo>
                      <a:cubicBezTo>
                        <a:pt x="77" y="20"/>
                        <a:pt x="78" y="15"/>
                        <a:pt x="75" y="14"/>
                      </a:cubicBezTo>
                      <a:cubicBezTo>
                        <a:pt x="72" y="13"/>
                        <a:pt x="64" y="10"/>
                        <a:pt x="61" y="5"/>
                      </a:cubicBezTo>
                      <a:cubicBezTo>
                        <a:pt x="60" y="5"/>
                        <a:pt x="60" y="5"/>
                        <a:pt x="59" y="5"/>
                      </a:cubicBezTo>
                      <a:cubicBezTo>
                        <a:pt x="58" y="5"/>
                        <a:pt x="56" y="4"/>
                        <a:pt x="54" y="3"/>
                      </a:cubicBezTo>
                      <a:cubicBezTo>
                        <a:pt x="51" y="1"/>
                        <a:pt x="49" y="0"/>
                        <a:pt x="47" y="0"/>
                      </a:cubicBezTo>
                      <a:cubicBezTo>
                        <a:pt x="43" y="0"/>
                        <a:pt x="41" y="2"/>
                        <a:pt x="40" y="3"/>
                      </a:cubicBezTo>
                      <a:cubicBezTo>
                        <a:pt x="39" y="3"/>
                        <a:pt x="39" y="4"/>
                        <a:pt x="39" y="5"/>
                      </a:cubicBezTo>
                      <a:cubicBezTo>
                        <a:pt x="38" y="7"/>
                        <a:pt x="36" y="10"/>
                        <a:pt x="33" y="10"/>
                      </a:cubicBezTo>
                      <a:cubicBezTo>
                        <a:pt x="30" y="10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4" y="11"/>
                        <a:pt x="24" y="11"/>
                        <a:pt x="23" y="10"/>
                      </a:cubicBezTo>
                      <a:cubicBezTo>
                        <a:pt x="22" y="12"/>
                        <a:pt x="20" y="14"/>
                        <a:pt x="19" y="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41" name="Freeform 255"/>
                <p:cNvSpPr>
                  <a:spLocks/>
                </p:cNvSpPr>
                <p:nvPr/>
              </p:nvSpPr>
              <p:spPr bwMode="auto">
                <a:xfrm>
                  <a:off x="3974458" y="8683496"/>
                  <a:ext cx="623247" cy="612216"/>
                </a:xfrm>
                <a:custGeom>
                  <a:avLst/>
                  <a:gdLst>
                    <a:gd name="T0" fmla="*/ 36 w 169"/>
                    <a:gd name="T1" fmla="*/ 160 h 166"/>
                    <a:gd name="T2" fmla="*/ 47 w 169"/>
                    <a:gd name="T3" fmla="*/ 166 h 166"/>
                    <a:gd name="T4" fmla="*/ 68 w 169"/>
                    <a:gd name="T5" fmla="*/ 160 h 166"/>
                    <a:gd name="T6" fmla="*/ 85 w 169"/>
                    <a:gd name="T7" fmla="*/ 150 h 166"/>
                    <a:gd name="T8" fmla="*/ 95 w 169"/>
                    <a:gd name="T9" fmla="*/ 133 h 166"/>
                    <a:gd name="T10" fmla="*/ 110 w 169"/>
                    <a:gd name="T11" fmla="*/ 126 h 166"/>
                    <a:gd name="T12" fmla="*/ 122 w 169"/>
                    <a:gd name="T13" fmla="*/ 122 h 166"/>
                    <a:gd name="T14" fmla="*/ 135 w 169"/>
                    <a:gd name="T15" fmla="*/ 119 h 166"/>
                    <a:gd name="T16" fmla="*/ 141 w 169"/>
                    <a:gd name="T17" fmla="*/ 129 h 166"/>
                    <a:gd name="T18" fmla="*/ 159 w 169"/>
                    <a:gd name="T19" fmla="*/ 135 h 166"/>
                    <a:gd name="T20" fmla="*/ 164 w 169"/>
                    <a:gd name="T21" fmla="*/ 117 h 166"/>
                    <a:gd name="T22" fmla="*/ 163 w 169"/>
                    <a:gd name="T23" fmla="*/ 116 h 166"/>
                    <a:gd name="T24" fmla="*/ 152 w 169"/>
                    <a:gd name="T25" fmla="*/ 98 h 166"/>
                    <a:gd name="T26" fmla="*/ 148 w 169"/>
                    <a:gd name="T27" fmla="*/ 88 h 166"/>
                    <a:gd name="T28" fmla="*/ 135 w 169"/>
                    <a:gd name="T29" fmla="*/ 82 h 166"/>
                    <a:gd name="T30" fmla="*/ 124 w 169"/>
                    <a:gd name="T31" fmla="*/ 71 h 166"/>
                    <a:gd name="T32" fmla="*/ 127 w 169"/>
                    <a:gd name="T33" fmla="*/ 59 h 166"/>
                    <a:gd name="T34" fmla="*/ 122 w 169"/>
                    <a:gd name="T35" fmla="*/ 54 h 166"/>
                    <a:gd name="T36" fmla="*/ 110 w 169"/>
                    <a:gd name="T37" fmla="*/ 40 h 166"/>
                    <a:gd name="T38" fmla="*/ 100 w 169"/>
                    <a:gd name="T39" fmla="*/ 38 h 166"/>
                    <a:gd name="T40" fmla="*/ 92 w 169"/>
                    <a:gd name="T41" fmla="*/ 22 h 166"/>
                    <a:gd name="T42" fmla="*/ 84 w 169"/>
                    <a:gd name="T43" fmla="*/ 14 h 166"/>
                    <a:gd name="T44" fmla="*/ 75 w 169"/>
                    <a:gd name="T45" fmla="*/ 2 h 166"/>
                    <a:gd name="T46" fmla="*/ 56 w 169"/>
                    <a:gd name="T47" fmla="*/ 11 h 166"/>
                    <a:gd name="T48" fmla="*/ 44 w 169"/>
                    <a:gd name="T49" fmla="*/ 8 h 166"/>
                    <a:gd name="T50" fmla="*/ 42 w 169"/>
                    <a:gd name="T51" fmla="*/ 10 h 166"/>
                    <a:gd name="T52" fmla="*/ 41 w 169"/>
                    <a:gd name="T53" fmla="*/ 23 h 166"/>
                    <a:gd name="T54" fmla="*/ 35 w 169"/>
                    <a:gd name="T55" fmla="*/ 25 h 166"/>
                    <a:gd name="T56" fmla="*/ 33 w 169"/>
                    <a:gd name="T57" fmla="*/ 38 h 166"/>
                    <a:gd name="T58" fmla="*/ 34 w 169"/>
                    <a:gd name="T59" fmla="*/ 41 h 166"/>
                    <a:gd name="T60" fmla="*/ 37 w 169"/>
                    <a:gd name="T61" fmla="*/ 53 h 166"/>
                    <a:gd name="T62" fmla="*/ 31 w 169"/>
                    <a:gd name="T63" fmla="*/ 60 h 166"/>
                    <a:gd name="T64" fmla="*/ 26 w 169"/>
                    <a:gd name="T65" fmla="*/ 63 h 166"/>
                    <a:gd name="T66" fmla="*/ 26 w 169"/>
                    <a:gd name="T67" fmla="*/ 76 h 166"/>
                    <a:gd name="T68" fmla="*/ 24 w 169"/>
                    <a:gd name="T69" fmla="*/ 86 h 166"/>
                    <a:gd name="T70" fmla="*/ 20 w 169"/>
                    <a:gd name="T71" fmla="*/ 88 h 166"/>
                    <a:gd name="T72" fmla="*/ 19 w 169"/>
                    <a:gd name="T73" fmla="*/ 99 h 166"/>
                    <a:gd name="T74" fmla="*/ 13 w 169"/>
                    <a:gd name="T75" fmla="*/ 100 h 166"/>
                    <a:gd name="T76" fmla="*/ 11 w 169"/>
                    <a:gd name="T77" fmla="*/ 103 h 166"/>
                    <a:gd name="T78" fmla="*/ 10 w 169"/>
                    <a:gd name="T79" fmla="*/ 112 h 166"/>
                    <a:gd name="T80" fmla="*/ 6 w 169"/>
                    <a:gd name="T81" fmla="*/ 128 h 166"/>
                    <a:gd name="T82" fmla="*/ 16 w 169"/>
                    <a:gd name="T83" fmla="*/ 145 h 166"/>
                    <a:gd name="T84" fmla="*/ 26 w 169"/>
                    <a:gd name="T85" fmla="*/ 158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9" h="166">
                      <a:moveTo>
                        <a:pt x="26" y="158"/>
                      </a:moveTo>
                      <a:cubicBezTo>
                        <a:pt x="26" y="159"/>
                        <a:pt x="28" y="160"/>
                        <a:pt x="36" y="160"/>
                      </a:cubicBezTo>
                      <a:cubicBezTo>
                        <a:pt x="39" y="160"/>
                        <a:pt x="42" y="163"/>
                        <a:pt x="44" y="164"/>
                      </a:cubicBezTo>
                      <a:cubicBezTo>
                        <a:pt x="45" y="165"/>
                        <a:pt x="46" y="166"/>
                        <a:pt x="47" y="166"/>
                      </a:cubicBezTo>
                      <a:cubicBezTo>
                        <a:pt x="49" y="166"/>
                        <a:pt x="54" y="163"/>
                        <a:pt x="55" y="162"/>
                      </a:cubicBezTo>
                      <a:cubicBezTo>
                        <a:pt x="57" y="159"/>
                        <a:pt x="61" y="159"/>
                        <a:pt x="68" y="160"/>
                      </a:cubicBezTo>
                      <a:cubicBezTo>
                        <a:pt x="71" y="160"/>
                        <a:pt x="73" y="160"/>
                        <a:pt x="75" y="160"/>
                      </a:cubicBezTo>
                      <a:cubicBezTo>
                        <a:pt x="77" y="159"/>
                        <a:pt x="82" y="153"/>
                        <a:pt x="85" y="150"/>
                      </a:cubicBezTo>
                      <a:cubicBezTo>
                        <a:pt x="87" y="147"/>
                        <a:pt x="89" y="146"/>
                        <a:pt x="90" y="145"/>
                      </a:cubicBezTo>
                      <a:cubicBezTo>
                        <a:pt x="91" y="144"/>
                        <a:pt x="93" y="137"/>
                        <a:pt x="95" y="133"/>
                      </a:cubicBezTo>
                      <a:cubicBezTo>
                        <a:pt x="95" y="131"/>
                        <a:pt x="96" y="129"/>
                        <a:pt x="97" y="128"/>
                      </a:cubicBezTo>
                      <a:cubicBezTo>
                        <a:pt x="98" y="125"/>
                        <a:pt x="102" y="126"/>
                        <a:pt x="110" y="126"/>
                      </a:cubicBezTo>
                      <a:cubicBezTo>
                        <a:pt x="113" y="126"/>
                        <a:pt x="115" y="126"/>
                        <a:pt x="117" y="126"/>
                      </a:cubicBezTo>
                      <a:cubicBezTo>
                        <a:pt x="119" y="125"/>
                        <a:pt x="120" y="124"/>
                        <a:pt x="122" y="122"/>
                      </a:cubicBezTo>
                      <a:cubicBezTo>
                        <a:pt x="123" y="121"/>
                        <a:pt x="123" y="120"/>
                        <a:pt x="124" y="120"/>
                      </a:cubicBezTo>
                      <a:cubicBezTo>
                        <a:pt x="127" y="117"/>
                        <a:pt x="132" y="119"/>
                        <a:pt x="135" y="119"/>
                      </a:cubicBezTo>
                      <a:cubicBezTo>
                        <a:pt x="135" y="120"/>
                        <a:pt x="136" y="120"/>
                        <a:pt x="136" y="120"/>
                      </a:cubicBezTo>
                      <a:cubicBezTo>
                        <a:pt x="140" y="121"/>
                        <a:pt x="141" y="125"/>
                        <a:pt x="141" y="129"/>
                      </a:cubicBezTo>
                      <a:cubicBezTo>
                        <a:pt x="142" y="130"/>
                        <a:pt x="142" y="130"/>
                        <a:pt x="142" y="130"/>
                      </a:cubicBezTo>
                      <a:cubicBezTo>
                        <a:pt x="143" y="132"/>
                        <a:pt x="156" y="136"/>
                        <a:pt x="159" y="135"/>
                      </a:cubicBezTo>
                      <a:cubicBezTo>
                        <a:pt x="160" y="135"/>
                        <a:pt x="166" y="131"/>
                        <a:pt x="168" y="128"/>
                      </a:cubicBezTo>
                      <a:cubicBezTo>
                        <a:pt x="169" y="127"/>
                        <a:pt x="165" y="118"/>
                        <a:pt x="164" y="117"/>
                      </a:cubicBezTo>
                      <a:cubicBezTo>
                        <a:pt x="164" y="116"/>
                        <a:pt x="163" y="116"/>
                        <a:pt x="163" y="116"/>
                      </a:cubicBezTo>
                      <a:cubicBezTo>
                        <a:pt x="163" y="116"/>
                        <a:pt x="163" y="116"/>
                        <a:pt x="163" y="116"/>
                      </a:cubicBezTo>
                      <a:cubicBezTo>
                        <a:pt x="161" y="114"/>
                        <a:pt x="160" y="108"/>
                        <a:pt x="160" y="105"/>
                      </a:cubicBezTo>
                      <a:cubicBezTo>
                        <a:pt x="158" y="103"/>
                        <a:pt x="154" y="100"/>
                        <a:pt x="152" y="98"/>
                      </a:cubicBezTo>
                      <a:cubicBezTo>
                        <a:pt x="149" y="96"/>
                        <a:pt x="149" y="94"/>
                        <a:pt x="149" y="91"/>
                      </a:cubicBezTo>
                      <a:cubicBezTo>
                        <a:pt x="148" y="90"/>
                        <a:pt x="148" y="89"/>
                        <a:pt x="148" y="88"/>
                      </a:cubicBezTo>
                      <a:cubicBezTo>
                        <a:pt x="147" y="86"/>
                        <a:pt x="143" y="85"/>
                        <a:pt x="141" y="84"/>
                      </a:cubicBezTo>
                      <a:cubicBezTo>
                        <a:pt x="138" y="84"/>
                        <a:pt x="136" y="83"/>
                        <a:pt x="135" y="82"/>
                      </a:cubicBezTo>
                      <a:cubicBezTo>
                        <a:pt x="134" y="81"/>
                        <a:pt x="134" y="81"/>
                        <a:pt x="133" y="80"/>
                      </a:cubicBezTo>
                      <a:cubicBezTo>
                        <a:pt x="129" y="77"/>
                        <a:pt x="126" y="73"/>
                        <a:pt x="124" y="71"/>
                      </a:cubicBezTo>
                      <a:cubicBezTo>
                        <a:pt x="123" y="68"/>
                        <a:pt x="125" y="65"/>
                        <a:pt x="126" y="63"/>
                      </a:cubicBezTo>
                      <a:cubicBezTo>
                        <a:pt x="126" y="61"/>
                        <a:pt x="127" y="60"/>
                        <a:pt x="127" y="59"/>
                      </a:cubicBezTo>
                      <a:cubicBezTo>
                        <a:pt x="127" y="57"/>
                        <a:pt x="127" y="57"/>
                        <a:pt x="125" y="56"/>
                      </a:cubicBezTo>
                      <a:cubicBezTo>
                        <a:pt x="124" y="56"/>
                        <a:pt x="123" y="55"/>
                        <a:pt x="122" y="54"/>
                      </a:cubicBezTo>
                      <a:cubicBezTo>
                        <a:pt x="121" y="52"/>
                        <a:pt x="118" y="49"/>
                        <a:pt x="115" y="46"/>
                      </a:cubicBezTo>
                      <a:cubicBezTo>
                        <a:pt x="113" y="43"/>
                        <a:pt x="111" y="41"/>
                        <a:pt x="110" y="40"/>
                      </a:cubicBezTo>
                      <a:cubicBezTo>
                        <a:pt x="109" y="39"/>
                        <a:pt x="105" y="39"/>
                        <a:pt x="103" y="38"/>
                      </a:cubicBezTo>
                      <a:cubicBezTo>
                        <a:pt x="102" y="38"/>
                        <a:pt x="101" y="38"/>
                        <a:pt x="100" y="38"/>
                      </a:cubicBezTo>
                      <a:cubicBezTo>
                        <a:pt x="96" y="37"/>
                        <a:pt x="93" y="34"/>
                        <a:pt x="92" y="30"/>
                      </a:cubicBezTo>
                      <a:cubicBezTo>
                        <a:pt x="91" y="27"/>
                        <a:pt x="92" y="24"/>
                        <a:pt x="92" y="22"/>
                      </a:cubicBezTo>
                      <a:cubicBezTo>
                        <a:pt x="92" y="20"/>
                        <a:pt x="92" y="19"/>
                        <a:pt x="92" y="18"/>
                      </a:cubicBezTo>
                      <a:cubicBezTo>
                        <a:pt x="92" y="17"/>
                        <a:pt x="89" y="15"/>
                        <a:pt x="84" y="14"/>
                      </a:cubicBezTo>
                      <a:cubicBezTo>
                        <a:pt x="80" y="13"/>
                        <a:pt x="78" y="9"/>
                        <a:pt x="76" y="4"/>
                      </a:cubicBezTo>
                      <a:cubicBezTo>
                        <a:pt x="76" y="3"/>
                        <a:pt x="75" y="3"/>
                        <a:pt x="75" y="2"/>
                      </a:cubicBezTo>
                      <a:cubicBezTo>
                        <a:pt x="74" y="0"/>
                        <a:pt x="69" y="0"/>
                        <a:pt x="65" y="1"/>
                      </a:cubicBezTo>
                      <a:cubicBezTo>
                        <a:pt x="63" y="4"/>
                        <a:pt x="60" y="10"/>
                        <a:pt x="56" y="11"/>
                      </a:cubicBezTo>
                      <a:cubicBezTo>
                        <a:pt x="55" y="11"/>
                        <a:pt x="54" y="11"/>
                        <a:pt x="53" y="10"/>
                      </a:cubicBezTo>
                      <a:cubicBezTo>
                        <a:pt x="51" y="9"/>
                        <a:pt x="46" y="8"/>
                        <a:pt x="44" y="8"/>
                      </a:cubicBezTo>
                      <a:cubicBezTo>
                        <a:pt x="44" y="8"/>
                        <a:pt x="43" y="8"/>
                        <a:pt x="43" y="8"/>
                      </a:cubicBezTo>
                      <a:cubicBezTo>
                        <a:pt x="42" y="8"/>
                        <a:pt x="42" y="9"/>
                        <a:pt x="42" y="10"/>
                      </a:cubicBezTo>
                      <a:cubicBezTo>
                        <a:pt x="42" y="11"/>
                        <a:pt x="42" y="12"/>
                        <a:pt x="42" y="13"/>
                      </a:cubicBezTo>
                      <a:cubicBezTo>
                        <a:pt x="43" y="18"/>
                        <a:pt x="43" y="21"/>
                        <a:pt x="41" y="23"/>
                      </a:cubicBezTo>
                      <a:cubicBezTo>
                        <a:pt x="40" y="23"/>
                        <a:pt x="40" y="24"/>
                        <a:pt x="39" y="24"/>
                      </a:cubicBezTo>
                      <a:cubicBezTo>
                        <a:pt x="38" y="24"/>
                        <a:pt x="37" y="24"/>
                        <a:pt x="35" y="25"/>
                      </a:cubicBezTo>
                      <a:cubicBezTo>
                        <a:pt x="38" y="31"/>
                        <a:pt x="38" y="35"/>
                        <a:pt x="35" y="37"/>
                      </a:cubicBezTo>
                      <a:cubicBezTo>
                        <a:pt x="35" y="37"/>
                        <a:pt x="34" y="38"/>
                        <a:pt x="33" y="38"/>
                      </a:cubicBezTo>
                      <a:cubicBezTo>
                        <a:pt x="32" y="38"/>
                        <a:pt x="32" y="39"/>
                        <a:pt x="31" y="39"/>
                      </a:cubicBezTo>
                      <a:cubicBezTo>
                        <a:pt x="32" y="40"/>
                        <a:pt x="33" y="40"/>
                        <a:pt x="34" y="41"/>
                      </a:cubicBezTo>
                      <a:cubicBezTo>
                        <a:pt x="37" y="44"/>
                        <a:pt x="40" y="47"/>
                        <a:pt x="38" y="50"/>
                      </a:cubicBezTo>
                      <a:cubicBezTo>
                        <a:pt x="38" y="50"/>
                        <a:pt x="38" y="52"/>
                        <a:pt x="37" y="53"/>
                      </a:cubicBezTo>
                      <a:cubicBezTo>
                        <a:pt x="37" y="56"/>
                        <a:pt x="36" y="60"/>
                        <a:pt x="32" y="60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30" y="60"/>
                        <a:pt x="28" y="60"/>
                        <a:pt x="27" y="61"/>
                      </a:cubicBezTo>
                      <a:cubicBezTo>
                        <a:pt x="27" y="61"/>
                        <a:pt x="26" y="62"/>
                        <a:pt x="26" y="63"/>
                      </a:cubicBezTo>
                      <a:cubicBezTo>
                        <a:pt x="26" y="65"/>
                        <a:pt x="26" y="67"/>
                        <a:pt x="26" y="69"/>
                      </a:cubicBezTo>
                      <a:cubicBezTo>
                        <a:pt x="26" y="72"/>
                        <a:pt x="26" y="74"/>
                        <a:pt x="26" y="76"/>
                      </a:cubicBezTo>
                      <a:cubicBezTo>
                        <a:pt x="27" y="78"/>
                        <a:pt x="28" y="82"/>
                        <a:pt x="27" y="84"/>
                      </a:cubicBezTo>
                      <a:cubicBezTo>
                        <a:pt x="26" y="85"/>
                        <a:pt x="25" y="86"/>
                        <a:pt x="24" y="86"/>
                      </a:cubicBezTo>
                      <a:cubicBezTo>
                        <a:pt x="24" y="87"/>
                        <a:pt x="23" y="87"/>
                        <a:pt x="22" y="87"/>
                      </a:cubicBezTo>
                      <a:cubicBezTo>
                        <a:pt x="20" y="87"/>
                        <a:pt x="20" y="87"/>
                        <a:pt x="20" y="88"/>
                      </a:cubicBezTo>
                      <a:cubicBezTo>
                        <a:pt x="20" y="89"/>
                        <a:pt x="20" y="90"/>
                        <a:pt x="20" y="91"/>
                      </a:cubicBezTo>
                      <a:cubicBezTo>
                        <a:pt x="20" y="94"/>
                        <a:pt x="21" y="97"/>
                        <a:pt x="19" y="99"/>
                      </a:cubicBezTo>
                      <a:cubicBezTo>
                        <a:pt x="18" y="100"/>
                        <a:pt x="17" y="100"/>
                        <a:pt x="16" y="100"/>
                      </a:cubicBezTo>
                      <a:cubicBezTo>
                        <a:pt x="15" y="100"/>
                        <a:pt x="14" y="100"/>
                        <a:pt x="13" y="100"/>
                      </a:cubicBezTo>
                      <a:cubicBezTo>
                        <a:pt x="12" y="100"/>
                        <a:pt x="10" y="100"/>
                        <a:pt x="10" y="100"/>
                      </a:cubicBezTo>
                      <a:cubicBezTo>
                        <a:pt x="10" y="101"/>
                        <a:pt x="10" y="102"/>
                        <a:pt x="11" y="103"/>
                      </a:cubicBezTo>
                      <a:cubicBezTo>
                        <a:pt x="12" y="105"/>
                        <a:pt x="13" y="107"/>
                        <a:pt x="12" y="109"/>
                      </a:cubicBezTo>
                      <a:cubicBezTo>
                        <a:pt x="12" y="110"/>
                        <a:pt x="11" y="111"/>
                        <a:pt x="10" y="112"/>
                      </a:cubicBezTo>
                      <a:cubicBezTo>
                        <a:pt x="8" y="113"/>
                        <a:pt x="2" y="116"/>
                        <a:pt x="0" y="118"/>
                      </a:cubicBezTo>
                      <a:cubicBezTo>
                        <a:pt x="3" y="121"/>
                        <a:pt x="6" y="124"/>
                        <a:pt x="6" y="128"/>
                      </a:cubicBezTo>
                      <a:cubicBezTo>
                        <a:pt x="6" y="132"/>
                        <a:pt x="4" y="140"/>
                        <a:pt x="9" y="142"/>
                      </a:cubicBezTo>
                      <a:cubicBezTo>
                        <a:pt x="11" y="143"/>
                        <a:pt x="14" y="144"/>
                        <a:pt x="16" y="145"/>
                      </a:cubicBezTo>
                      <a:cubicBezTo>
                        <a:pt x="17" y="145"/>
                        <a:pt x="17" y="144"/>
                        <a:pt x="18" y="144"/>
                      </a:cubicBezTo>
                      <a:cubicBezTo>
                        <a:pt x="25" y="144"/>
                        <a:pt x="26" y="153"/>
                        <a:pt x="26" y="15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42" name="Freeform 277"/>
                <p:cNvSpPr>
                  <a:spLocks/>
                </p:cNvSpPr>
                <p:nvPr/>
              </p:nvSpPr>
              <p:spPr bwMode="auto">
                <a:xfrm>
                  <a:off x="4443272" y="8609956"/>
                  <a:ext cx="408143" cy="487199"/>
                </a:xfrm>
                <a:custGeom>
                  <a:avLst/>
                  <a:gdLst>
                    <a:gd name="T0" fmla="*/ 54 w 111"/>
                    <a:gd name="T1" fmla="*/ 128 h 132"/>
                    <a:gd name="T2" fmla="*/ 59 w 111"/>
                    <a:gd name="T3" fmla="*/ 123 h 132"/>
                    <a:gd name="T4" fmla="*/ 79 w 111"/>
                    <a:gd name="T5" fmla="*/ 110 h 132"/>
                    <a:gd name="T6" fmla="*/ 84 w 111"/>
                    <a:gd name="T7" fmla="*/ 107 h 132"/>
                    <a:gd name="T8" fmla="*/ 90 w 111"/>
                    <a:gd name="T9" fmla="*/ 102 h 132"/>
                    <a:gd name="T10" fmla="*/ 92 w 111"/>
                    <a:gd name="T11" fmla="*/ 100 h 132"/>
                    <a:gd name="T12" fmla="*/ 100 w 111"/>
                    <a:gd name="T13" fmla="*/ 98 h 132"/>
                    <a:gd name="T14" fmla="*/ 102 w 111"/>
                    <a:gd name="T15" fmla="*/ 98 h 132"/>
                    <a:gd name="T16" fmla="*/ 102 w 111"/>
                    <a:gd name="T17" fmla="*/ 83 h 132"/>
                    <a:gd name="T18" fmla="*/ 98 w 111"/>
                    <a:gd name="T19" fmla="*/ 69 h 132"/>
                    <a:gd name="T20" fmla="*/ 99 w 111"/>
                    <a:gd name="T21" fmla="*/ 52 h 132"/>
                    <a:gd name="T22" fmla="*/ 99 w 111"/>
                    <a:gd name="T23" fmla="*/ 50 h 132"/>
                    <a:gd name="T24" fmla="*/ 99 w 111"/>
                    <a:gd name="T25" fmla="*/ 43 h 132"/>
                    <a:gd name="T26" fmla="*/ 99 w 111"/>
                    <a:gd name="T27" fmla="*/ 39 h 132"/>
                    <a:gd name="T28" fmla="*/ 111 w 111"/>
                    <a:gd name="T29" fmla="*/ 23 h 132"/>
                    <a:gd name="T30" fmla="*/ 106 w 111"/>
                    <a:gd name="T31" fmla="*/ 17 h 132"/>
                    <a:gd name="T32" fmla="*/ 103 w 111"/>
                    <a:gd name="T33" fmla="*/ 17 h 132"/>
                    <a:gd name="T34" fmla="*/ 100 w 111"/>
                    <a:gd name="T35" fmla="*/ 17 h 132"/>
                    <a:gd name="T36" fmla="*/ 94 w 111"/>
                    <a:gd name="T37" fmla="*/ 12 h 132"/>
                    <a:gd name="T38" fmla="*/ 92 w 111"/>
                    <a:gd name="T39" fmla="*/ 10 h 132"/>
                    <a:gd name="T40" fmla="*/ 86 w 111"/>
                    <a:gd name="T41" fmla="*/ 15 h 132"/>
                    <a:gd name="T42" fmla="*/ 84 w 111"/>
                    <a:gd name="T43" fmla="*/ 18 h 132"/>
                    <a:gd name="T44" fmla="*/ 72 w 111"/>
                    <a:gd name="T45" fmla="*/ 16 h 132"/>
                    <a:gd name="T46" fmla="*/ 70 w 111"/>
                    <a:gd name="T47" fmla="*/ 15 h 132"/>
                    <a:gd name="T48" fmla="*/ 65 w 111"/>
                    <a:gd name="T49" fmla="*/ 8 h 132"/>
                    <a:gd name="T50" fmla="*/ 64 w 111"/>
                    <a:gd name="T51" fmla="*/ 5 h 132"/>
                    <a:gd name="T52" fmla="*/ 57 w 111"/>
                    <a:gd name="T53" fmla="*/ 2 h 132"/>
                    <a:gd name="T54" fmla="*/ 52 w 111"/>
                    <a:gd name="T55" fmla="*/ 1 h 132"/>
                    <a:gd name="T56" fmla="*/ 43 w 111"/>
                    <a:gd name="T57" fmla="*/ 0 h 132"/>
                    <a:gd name="T58" fmla="*/ 31 w 111"/>
                    <a:gd name="T59" fmla="*/ 9 h 132"/>
                    <a:gd name="T60" fmla="*/ 27 w 111"/>
                    <a:gd name="T61" fmla="*/ 13 h 132"/>
                    <a:gd name="T62" fmla="*/ 18 w 111"/>
                    <a:gd name="T63" fmla="*/ 22 h 132"/>
                    <a:gd name="T64" fmla="*/ 14 w 111"/>
                    <a:gd name="T65" fmla="*/ 22 h 132"/>
                    <a:gd name="T66" fmla="*/ 9 w 111"/>
                    <a:gd name="T67" fmla="*/ 23 h 132"/>
                    <a:gd name="T68" fmla="*/ 8 w 111"/>
                    <a:gd name="T69" fmla="*/ 25 h 132"/>
                    <a:gd name="T70" fmla="*/ 6 w 111"/>
                    <a:gd name="T71" fmla="*/ 31 h 132"/>
                    <a:gd name="T72" fmla="*/ 8 w 111"/>
                    <a:gd name="T73" fmla="*/ 32 h 132"/>
                    <a:gd name="T74" fmla="*/ 11 w 111"/>
                    <a:gd name="T75" fmla="*/ 39 h 132"/>
                    <a:gd name="T76" fmla="*/ 10 w 111"/>
                    <a:gd name="T77" fmla="*/ 42 h 132"/>
                    <a:gd name="T78" fmla="*/ 8 w 111"/>
                    <a:gd name="T79" fmla="*/ 49 h 132"/>
                    <a:gd name="T80" fmla="*/ 9 w 111"/>
                    <a:gd name="T81" fmla="*/ 50 h 132"/>
                    <a:gd name="T82" fmla="*/ 16 w 111"/>
                    <a:gd name="T83" fmla="*/ 58 h 132"/>
                    <a:gd name="T84" fmla="*/ 16 w 111"/>
                    <a:gd name="T85" fmla="*/ 59 h 132"/>
                    <a:gd name="T86" fmla="*/ 14 w 111"/>
                    <a:gd name="T87" fmla="*/ 67 h 132"/>
                    <a:gd name="T88" fmla="*/ 11 w 111"/>
                    <a:gd name="T89" fmla="*/ 68 h 132"/>
                    <a:gd name="T90" fmla="*/ 0 w 111"/>
                    <a:gd name="T91" fmla="*/ 72 h 132"/>
                    <a:gd name="T92" fmla="*/ 0 w 111"/>
                    <a:gd name="T93" fmla="*/ 73 h 132"/>
                    <a:gd name="T94" fmla="*/ 4 w 111"/>
                    <a:gd name="T95" fmla="*/ 79 h 132"/>
                    <a:gd name="T96" fmla="*/ 2 w 111"/>
                    <a:gd name="T97" fmla="*/ 84 h 132"/>
                    <a:gd name="T98" fmla="*/ 1 w 111"/>
                    <a:gd name="T99" fmla="*/ 89 h 132"/>
                    <a:gd name="T100" fmla="*/ 9 w 111"/>
                    <a:gd name="T101" fmla="*/ 97 h 132"/>
                    <a:gd name="T102" fmla="*/ 11 w 111"/>
                    <a:gd name="T103" fmla="*/ 99 h 132"/>
                    <a:gd name="T104" fmla="*/ 15 w 111"/>
                    <a:gd name="T105" fmla="*/ 101 h 132"/>
                    <a:gd name="T106" fmla="*/ 25 w 111"/>
                    <a:gd name="T107" fmla="*/ 106 h 132"/>
                    <a:gd name="T108" fmla="*/ 26 w 111"/>
                    <a:gd name="T109" fmla="*/ 111 h 132"/>
                    <a:gd name="T110" fmla="*/ 27 w 111"/>
                    <a:gd name="T111" fmla="*/ 115 h 132"/>
                    <a:gd name="T112" fmla="*/ 36 w 111"/>
                    <a:gd name="T113" fmla="*/ 122 h 132"/>
                    <a:gd name="T114" fmla="*/ 37 w 111"/>
                    <a:gd name="T115" fmla="*/ 123 h 132"/>
                    <a:gd name="T116" fmla="*/ 39 w 111"/>
                    <a:gd name="T117" fmla="*/ 132 h 132"/>
                    <a:gd name="T118" fmla="*/ 51 w 111"/>
                    <a:gd name="T119" fmla="*/ 128 h 132"/>
                    <a:gd name="T120" fmla="*/ 54 w 111"/>
                    <a:gd name="T121" fmla="*/ 128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1" h="132">
                      <a:moveTo>
                        <a:pt x="54" y="128"/>
                      </a:moveTo>
                      <a:cubicBezTo>
                        <a:pt x="55" y="127"/>
                        <a:pt x="57" y="125"/>
                        <a:pt x="59" y="123"/>
                      </a:cubicBezTo>
                      <a:cubicBezTo>
                        <a:pt x="61" y="121"/>
                        <a:pt x="67" y="117"/>
                        <a:pt x="79" y="110"/>
                      </a:cubicBezTo>
                      <a:cubicBezTo>
                        <a:pt x="82" y="109"/>
                        <a:pt x="83" y="108"/>
                        <a:pt x="84" y="107"/>
                      </a:cubicBezTo>
                      <a:cubicBezTo>
                        <a:pt x="86" y="106"/>
                        <a:pt x="88" y="104"/>
                        <a:pt x="90" y="102"/>
                      </a:cubicBezTo>
                      <a:cubicBezTo>
                        <a:pt x="91" y="101"/>
                        <a:pt x="91" y="100"/>
                        <a:pt x="92" y="100"/>
                      </a:cubicBezTo>
                      <a:cubicBezTo>
                        <a:pt x="94" y="98"/>
                        <a:pt x="98" y="98"/>
                        <a:pt x="100" y="98"/>
                      </a:cubicBezTo>
                      <a:cubicBezTo>
                        <a:pt x="101" y="98"/>
                        <a:pt x="102" y="98"/>
                        <a:pt x="102" y="98"/>
                      </a:cubicBezTo>
                      <a:cubicBezTo>
                        <a:pt x="103" y="96"/>
                        <a:pt x="103" y="87"/>
                        <a:pt x="102" y="83"/>
                      </a:cubicBezTo>
                      <a:cubicBezTo>
                        <a:pt x="101" y="79"/>
                        <a:pt x="99" y="73"/>
                        <a:pt x="98" y="69"/>
                      </a:cubicBezTo>
                      <a:cubicBezTo>
                        <a:pt x="97" y="65"/>
                        <a:pt x="98" y="58"/>
                        <a:pt x="99" y="52"/>
                      </a:cubicBezTo>
                      <a:cubicBezTo>
                        <a:pt x="99" y="50"/>
                        <a:pt x="99" y="50"/>
                        <a:pt x="99" y="50"/>
                      </a:cubicBezTo>
                      <a:cubicBezTo>
                        <a:pt x="100" y="48"/>
                        <a:pt x="99" y="46"/>
                        <a:pt x="99" y="43"/>
                      </a:cubicBezTo>
                      <a:cubicBezTo>
                        <a:pt x="99" y="42"/>
                        <a:pt x="99" y="41"/>
                        <a:pt x="99" y="39"/>
                      </a:cubicBezTo>
                      <a:cubicBezTo>
                        <a:pt x="99" y="36"/>
                        <a:pt x="106" y="28"/>
                        <a:pt x="111" y="23"/>
                      </a:cubicBezTo>
                      <a:cubicBezTo>
                        <a:pt x="110" y="21"/>
                        <a:pt x="108" y="18"/>
                        <a:pt x="106" y="17"/>
                      </a:cubicBezTo>
                      <a:cubicBezTo>
                        <a:pt x="105" y="16"/>
                        <a:pt x="105" y="16"/>
                        <a:pt x="103" y="17"/>
                      </a:cubicBezTo>
                      <a:cubicBezTo>
                        <a:pt x="102" y="17"/>
                        <a:pt x="101" y="17"/>
                        <a:pt x="100" y="17"/>
                      </a:cubicBezTo>
                      <a:cubicBezTo>
                        <a:pt x="97" y="17"/>
                        <a:pt x="95" y="15"/>
                        <a:pt x="94" y="12"/>
                      </a:cubicBezTo>
                      <a:cubicBezTo>
                        <a:pt x="93" y="11"/>
                        <a:pt x="92" y="11"/>
                        <a:pt x="92" y="10"/>
                      </a:cubicBezTo>
                      <a:cubicBezTo>
                        <a:pt x="91" y="10"/>
                        <a:pt x="88" y="13"/>
                        <a:pt x="86" y="15"/>
                      </a:cubicBezTo>
                      <a:cubicBezTo>
                        <a:pt x="86" y="16"/>
                        <a:pt x="85" y="17"/>
                        <a:pt x="84" y="18"/>
                      </a:cubicBezTo>
                      <a:cubicBezTo>
                        <a:pt x="81" y="21"/>
                        <a:pt x="75" y="18"/>
                        <a:pt x="72" y="16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67" y="13"/>
                        <a:pt x="66" y="11"/>
                        <a:pt x="65" y="8"/>
                      </a:cubicBezTo>
                      <a:cubicBezTo>
                        <a:pt x="65" y="7"/>
                        <a:pt x="65" y="6"/>
                        <a:pt x="64" y="5"/>
                      </a:cubicBezTo>
                      <a:cubicBezTo>
                        <a:pt x="63" y="3"/>
                        <a:pt x="60" y="2"/>
                        <a:pt x="57" y="2"/>
                      </a:cubicBezTo>
                      <a:cubicBezTo>
                        <a:pt x="55" y="2"/>
                        <a:pt x="54" y="1"/>
                        <a:pt x="52" y="1"/>
                      </a:cubicBezTo>
                      <a:cubicBezTo>
                        <a:pt x="51" y="0"/>
                        <a:pt x="46" y="0"/>
                        <a:pt x="43" y="0"/>
                      </a:cubicBezTo>
                      <a:cubicBezTo>
                        <a:pt x="41" y="1"/>
                        <a:pt x="33" y="6"/>
                        <a:pt x="31" y="9"/>
                      </a:cubicBezTo>
                      <a:cubicBezTo>
                        <a:pt x="30" y="10"/>
                        <a:pt x="28" y="11"/>
                        <a:pt x="27" y="13"/>
                      </a:cubicBezTo>
                      <a:cubicBezTo>
                        <a:pt x="23" y="18"/>
                        <a:pt x="20" y="21"/>
                        <a:pt x="18" y="22"/>
                      </a:cubicBezTo>
                      <a:cubicBezTo>
                        <a:pt x="17" y="22"/>
                        <a:pt x="15" y="22"/>
                        <a:pt x="14" y="22"/>
                      </a:cubicBezTo>
                      <a:cubicBezTo>
                        <a:pt x="12" y="22"/>
                        <a:pt x="9" y="22"/>
                        <a:pt x="9" y="23"/>
                      </a:cubicBezTo>
                      <a:cubicBezTo>
                        <a:pt x="8" y="24"/>
                        <a:pt x="8" y="24"/>
                        <a:pt x="8" y="25"/>
                      </a:cubicBezTo>
                      <a:cubicBezTo>
                        <a:pt x="7" y="27"/>
                        <a:pt x="5" y="30"/>
                        <a:pt x="6" y="31"/>
                      </a:cubicBezTo>
                      <a:cubicBezTo>
                        <a:pt x="7" y="32"/>
                        <a:pt x="7" y="32"/>
                        <a:pt x="8" y="32"/>
                      </a:cubicBezTo>
                      <a:cubicBezTo>
                        <a:pt x="10" y="34"/>
                        <a:pt x="12" y="36"/>
                        <a:pt x="11" y="39"/>
                      </a:cubicBezTo>
                      <a:cubicBezTo>
                        <a:pt x="11" y="40"/>
                        <a:pt x="10" y="41"/>
                        <a:pt x="10" y="42"/>
                      </a:cubicBezTo>
                      <a:cubicBezTo>
                        <a:pt x="7" y="47"/>
                        <a:pt x="7" y="49"/>
                        <a:pt x="8" y="49"/>
                      </a:cubicBezTo>
                      <a:cubicBezTo>
                        <a:pt x="8" y="49"/>
                        <a:pt x="9" y="49"/>
                        <a:pt x="9" y="50"/>
                      </a:cubicBezTo>
                      <a:cubicBezTo>
                        <a:pt x="12" y="51"/>
                        <a:pt x="16" y="53"/>
                        <a:pt x="16" y="58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6" y="62"/>
                        <a:pt x="16" y="65"/>
                        <a:pt x="14" y="67"/>
                      </a:cubicBezTo>
                      <a:cubicBezTo>
                        <a:pt x="13" y="68"/>
                        <a:pt x="12" y="68"/>
                        <a:pt x="11" y="68"/>
                      </a:cubicBezTo>
                      <a:cubicBezTo>
                        <a:pt x="6" y="68"/>
                        <a:pt x="2" y="70"/>
                        <a:pt x="0" y="72"/>
                      </a:cubicBezTo>
                      <a:cubicBezTo>
                        <a:pt x="0" y="72"/>
                        <a:pt x="0" y="73"/>
                        <a:pt x="0" y="73"/>
                      </a:cubicBezTo>
                      <a:cubicBezTo>
                        <a:pt x="2" y="74"/>
                        <a:pt x="5" y="75"/>
                        <a:pt x="4" y="79"/>
                      </a:cubicBezTo>
                      <a:cubicBezTo>
                        <a:pt x="4" y="81"/>
                        <a:pt x="3" y="83"/>
                        <a:pt x="2" y="84"/>
                      </a:cubicBezTo>
                      <a:cubicBezTo>
                        <a:pt x="1" y="86"/>
                        <a:pt x="1" y="88"/>
                        <a:pt x="1" y="89"/>
                      </a:cubicBezTo>
                      <a:cubicBezTo>
                        <a:pt x="2" y="91"/>
                        <a:pt x="6" y="95"/>
                        <a:pt x="9" y="97"/>
                      </a:cubicBezTo>
                      <a:cubicBezTo>
                        <a:pt x="10" y="98"/>
                        <a:pt x="10" y="99"/>
                        <a:pt x="11" y="99"/>
                      </a:cubicBezTo>
                      <a:cubicBezTo>
                        <a:pt x="11" y="99"/>
                        <a:pt x="13" y="100"/>
                        <a:pt x="15" y="101"/>
                      </a:cubicBezTo>
                      <a:cubicBezTo>
                        <a:pt x="19" y="102"/>
                        <a:pt x="23" y="103"/>
                        <a:pt x="25" y="106"/>
                      </a:cubicBezTo>
                      <a:cubicBezTo>
                        <a:pt x="25" y="108"/>
                        <a:pt x="25" y="109"/>
                        <a:pt x="26" y="111"/>
                      </a:cubicBezTo>
                      <a:cubicBezTo>
                        <a:pt x="26" y="113"/>
                        <a:pt x="26" y="114"/>
                        <a:pt x="27" y="115"/>
                      </a:cubicBezTo>
                      <a:cubicBezTo>
                        <a:pt x="30" y="117"/>
                        <a:pt x="36" y="122"/>
                        <a:pt x="36" y="122"/>
                      </a:cubicBezTo>
                      <a:cubicBezTo>
                        <a:pt x="36" y="123"/>
                        <a:pt x="37" y="123"/>
                        <a:pt x="37" y="123"/>
                      </a:cubicBezTo>
                      <a:cubicBezTo>
                        <a:pt x="37" y="126"/>
                        <a:pt x="38" y="130"/>
                        <a:pt x="39" y="132"/>
                      </a:cubicBezTo>
                      <a:cubicBezTo>
                        <a:pt x="42" y="130"/>
                        <a:pt x="46" y="129"/>
                        <a:pt x="51" y="128"/>
                      </a:cubicBezTo>
                      <a:cubicBezTo>
                        <a:pt x="52" y="128"/>
                        <a:pt x="53" y="128"/>
                        <a:pt x="54" y="1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43" name="Freeform 295"/>
                <p:cNvSpPr>
                  <a:spLocks/>
                </p:cNvSpPr>
                <p:nvPr/>
              </p:nvSpPr>
              <p:spPr bwMode="auto">
                <a:xfrm>
                  <a:off x="3577345" y="7824923"/>
                  <a:ext cx="509261" cy="472491"/>
                </a:xfrm>
                <a:custGeom>
                  <a:avLst/>
                  <a:gdLst>
                    <a:gd name="T0" fmla="*/ 14 w 138"/>
                    <a:gd name="T1" fmla="*/ 66 h 128"/>
                    <a:gd name="T2" fmla="*/ 27 w 138"/>
                    <a:gd name="T3" fmla="*/ 61 h 128"/>
                    <a:gd name="T4" fmla="*/ 39 w 138"/>
                    <a:gd name="T5" fmla="*/ 76 h 128"/>
                    <a:gd name="T6" fmla="*/ 56 w 138"/>
                    <a:gd name="T7" fmla="*/ 83 h 128"/>
                    <a:gd name="T8" fmla="*/ 61 w 138"/>
                    <a:gd name="T9" fmla="*/ 103 h 128"/>
                    <a:gd name="T10" fmla="*/ 57 w 138"/>
                    <a:gd name="T11" fmla="*/ 128 h 128"/>
                    <a:gd name="T12" fmla="*/ 57 w 138"/>
                    <a:gd name="T13" fmla="*/ 128 h 128"/>
                    <a:gd name="T14" fmla="*/ 64 w 138"/>
                    <a:gd name="T15" fmla="*/ 127 h 128"/>
                    <a:gd name="T16" fmla="*/ 66 w 138"/>
                    <a:gd name="T17" fmla="*/ 124 h 128"/>
                    <a:gd name="T18" fmla="*/ 67 w 138"/>
                    <a:gd name="T19" fmla="*/ 122 h 128"/>
                    <a:gd name="T20" fmla="*/ 77 w 138"/>
                    <a:gd name="T21" fmla="*/ 117 h 128"/>
                    <a:gd name="T22" fmla="*/ 87 w 138"/>
                    <a:gd name="T23" fmla="*/ 120 h 128"/>
                    <a:gd name="T24" fmla="*/ 90 w 138"/>
                    <a:gd name="T25" fmla="*/ 122 h 128"/>
                    <a:gd name="T26" fmla="*/ 91 w 138"/>
                    <a:gd name="T27" fmla="*/ 122 h 128"/>
                    <a:gd name="T28" fmla="*/ 93 w 138"/>
                    <a:gd name="T29" fmla="*/ 121 h 128"/>
                    <a:gd name="T30" fmla="*/ 97 w 138"/>
                    <a:gd name="T31" fmla="*/ 117 h 128"/>
                    <a:gd name="T32" fmla="*/ 98 w 138"/>
                    <a:gd name="T33" fmla="*/ 116 h 128"/>
                    <a:gd name="T34" fmla="*/ 110 w 138"/>
                    <a:gd name="T35" fmla="*/ 114 h 128"/>
                    <a:gd name="T36" fmla="*/ 110 w 138"/>
                    <a:gd name="T37" fmla="*/ 114 h 128"/>
                    <a:gd name="T38" fmla="*/ 109 w 138"/>
                    <a:gd name="T39" fmla="*/ 109 h 128"/>
                    <a:gd name="T40" fmla="*/ 108 w 138"/>
                    <a:gd name="T41" fmla="*/ 103 h 128"/>
                    <a:gd name="T42" fmla="*/ 109 w 138"/>
                    <a:gd name="T43" fmla="*/ 100 h 128"/>
                    <a:gd name="T44" fmla="*/ 118 w 138"/>
                    <a:gd name="T45" fmla="*/ 99 h 128"/>
                    <a:gd name="T46" fmla="*/ 120 w 138"/>
                    <a:gd name="T47" fmla="*/ 99 h 128"/>
                    <a:gd name="T48" fmla="*/ 130 w 138"/>
                    <a:gd name="T49" fmla="*/ 105 h 128"/>
                    <a:gd name="T50" fmla="*/ 133 w 138"/>
                    <a:gd name="T51" fmla="*/ 96 h 128"/>
                    <a:gd name="T52" fmla="*/ 134 w 138"/>
                    <a:gd name="T53" fmla="*/ 93 h 128"/>
                    <a:gd name="T54" fmla="*/ 138 w 138"/>
                    <a:gd name="T55" fmla="*/ 88 h 128"/>
                    <a:gd name="T56" fmla="*/ 137 w 138"/>
                    <a:gd name="T57" fmla="*/ 80 h 128"/>
                    <a:gd name="T58" fmla="*/ 133 w 138"/>
                    <a:gd name="T59" fmla="*/ 76 h 128"/>
                    <a:gd name="T60" fmla="*/ 131 w 138"/>
                    <a:gd name="T61" fmla="*/ 74 h 128"/>
                    <a:gd name="T62" fmla="*/ 129 w 138"/>
                    <a:gd name="T63" fmla="*/ 66 h 128"/>
                    <a:gd name="T64" fmla="*/ 129 w 138"/>
                    <a:gd name="T65" fmla="*/ 65 h 128"/>
                    <a:gd name="T66" fmla="*/ 134 w 138"/>
                    <a:gd name="T67" fmla="*/ 57 h 128"/>
                    <a:gd name="T68" fmla="*/ 135 w 138"/>
                    <a:gd name="T69" fmla="*/ 47 h 128"/>
                    <a:gd name="T70" fmla="*/ 136 w 138"/>
                    <a:gd name="T71" fmla="*/ 43 h 128"/>
                    <a:gd name="T72" fmla="*/ 137 w 138"/>
                    <a:gd name="T73" fmla="*/ 40 h 128"/>
                    <a:gd name="T74" fmla="*/ 133 w 138"/>
                    <a:gd name="T75" fmla="*/ 33 h 128"/>
                    <a:gd name="T76" fmla="*/ 131 w 138"/>
                    <a:gd name="T77" fmla="*/ 27 h 128"/>
                    <a:gd name="T78" fmla="*/ 132 w 138"/>
                    <a:gd name="T79" fmla="*/ 23 h 128"/>
                    <a:gd name="T80" fmla="*/ 126 w 138"/>
                    <a:gd name="T81" fmla="*/ 15 h 128"/>
                    <a:gd name="T82" fmla="*/ 122 w 138"/>
                    <a:gd name="T83" fmla="*/ 17 h 128"/>
                    <a:gd name="T84" fmla="*/ 119 w 138"/>
                    <a:gd name="T85" fmla="*/ 20 h 128"/>
                    <a:gd name="T86" fmla="*/ 108 w 138"/>
                    <a:gd name="T87" fmla="*/ 22 h 128"/>
                    <a:gd name="T88" fmla="*/ 105 w 138"/>
                    <a:gd name="T89" fmla="*/ 26 h 128"/>
                    <a:gd name="T90" fmla="*/ 104 w 138"/>
                    <a:gd name="T91" fmla="*/ 28 h 128"/>
                    <a:gd name="T92" fmla="*/ 97 w 138"/>
                    <a:gd name="T93" fmla="*/ 39 h 128"/>
                    <a:gd name="T94" fmla="*/ 93 w 138"/>
                    <a:gd name="T95" fmla="*/ 40 h 128"/>
                    <a:gd name="T96" fmla="*/ 92 w 138"/>
                    <a:gd name="T97" fmla="*/ 25 h 128"/>
                    <a:gd name="T98" fmla="*/ 85 w 138"/>
                    <a:gd name="T99" fmla="*/ 22 h 128"/>
                    <a:gd name="T100" fmla="*/ 83 w 138"/>
                    <a:gd name="T101" fmla="*/ 20 h 128"/>
                    <a:gd name="T102" fmla="*/ 72 w 138"/>
                    <a:gd name="T103" fmla="*/ 23 h 128"/>
                    <a:gd name="T104" fmla="*/ 57 w 138"/>
                    <a:gd name="T105" fmla="*/ 19 h 128"/>
                    <a:gd name="T106" fmla="*/ 50 w 138"/>
                    <a:gd name="T107" fmla="*/ 8 h 128"/>
                    <a:gd name="T108" fmla="*/ 42 w 138"/>
                    <a:gd name="T109" fmla="*/ 1 h 128"/>
                    <a:gd name="T110" fmla="*/ 32 w 138"/>
                    <a:gd name="T111" fmla="*/ 3 h 128"/>
                    <a:gd name="T112" fmla="*/ 25 w 138"/>
                    <a:gd name="T113" fmla="*/ 18 h 128"/>
                    <a:gd name="T114" fmla="*/ 7 w 138"/>
                    <a:gd name="T115" fmla="*/ 38 h 128"/>
                    <a:gd name="T116" fmla="*/ 0 w 138"/>
                    <a:gd name="T117" fmla="*/ 48 h 128"/>
                    <a:gd name="T118" fmla="*/ 14 w 138"/>
                    <a:gd name="T119" fmla="*/ 6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8" h="128">
                      <a:moveTo>
                        <a:pt x="14" y="66"/>
                      </a:moveTo>
                      <a:cubicBezTo>
                        <a:pt x="18" y="64"/>
                        <a:pt x="23" y="55"/>
                        <a:pt x="27" y="61"/>
                      </a:cubicBezTo>
                      <a:cubicBezTo>
                        <a:pt x="31" y="67"/>
                        <a:pt x="35" y="76"/>
                        <a:pt x="39" y="76"/>
                      </a:cubicBezTo>
                      <a:cubicBezTo>
                        <a:pt x="42" y="76"/>
                        <a:pt x="52" y="78"/>
                        <a:pt x="56" y="83"/>
                      </a:cubicBezTo>
                      <a:cubicBezTo>
                        <a:pt x="60" y="89"/>
                        <a:pt x="62" y="96"/>
                        <a:pt x="61" y="103"/>
                      </a:cubicBezTo>
                      <a:cubicBezTo>
                        <a:pt x="61" y="110"/>
                        <a:pt x="58" y="125"/>
                        <a:pt x="57" y="128"/>
                      </a:cubicBezTo>
                      <a:cubicBezTo>
                        <a:pt x="57" y="128"/>
                        <a:pt x="57" y="128"/>
                        <a:pt x="57" y="128"/>
                      </a:cubicBezTo>
                      <a:cubicBezTo>
                        <a:pt x="58" y="128"/>
                        <a:pt x="61" y="127"/>
                        <a:pt x="64" y="127"/>
                      </a:cubicBezTo>
                      <a:cubicBezTo>
                        <a:pt x="65" y="127"/>
                        <a:pt x="65" y="126"/>
                        <a:pt x="66" y="124"/>
                      </a:cubicBezTo>
                      <a:cubicBezTo>
                        <a:pt x="67" y="123"/>
                        <a:pt x="67" y="122"/>
                        <a:pt x="67" y="122"/>
                      </a:cubicBezTo>
                      <a:cubicBezTo>
                        <a:pt x="69" y="119"/>
                        <a:pt x="74" y="117"/>
                        <a:pt x="77" y="117"/>
                      </a:cubicBezTo>
                      <a:cubicBezTo>
                        <a:pt x="80" y="116"/>
                        <a:pt x="84" y="118"/>
                        <a:pt x="87" y="120"/>
                      </a:cubicBezTo>
                      <a:cubicBezTo>
                        <a:pt x="88" y="121"/>
                        <a:pt x="90" y="122"/>
                        <a:pt x="90" y="122"/>
                      </a:cubicBezTo>
                      <a:cubicBezTo>
                        <a:pt x="91" y="122"/>
                        <a:pt x="91" y="122"/>
                        <a:pt x="91" y="122"/>
                      </a:cubicBezTo>
                      <a:cubicBezTo>
                        <a:pt x="92" y="121"/>
                        <a:pt x="92" y="121"/>
                        <a:pt x="93" y="121"/>
                      </a:cubicBezTo>
                      <a:cubicBezTo>
                        <a:pt x="94" y="120"/>
                        <a:pt x="96" y="118"/>
                        <a:pt x="97" y="117"/>
                      </a:cubicBezTo>
                      <a:cubicBezTo>
                        <a:pt x="98" y="116"/>
                        <a:pt x="98" y="116"/>
                        <a:pt x="98" y="116"/>
                      </a:cubicBezTo>
                      <a:cubicBezTo>
                        <a:pt x="100" y="113"/>
                        <a:pt x="104" y="113"/>
                        <a:pt x="110" y="114"/>
                      </a:cubicBezTo>
                      <a:cubicBezTo>
                        <a:pt x="110" y="114"/>
                        <a:pt x="110" y="114"/>
                        <a:pt x="110" y="114"/>
                      </a:cubicBezTo>
                      <a:cubicBezTo>
                        <a:pt x="110" y="113"/>
                        <a:pt x="110" y="110"/>
                        <a:pt x="109" y="109"/>
                      </a:cubicBezTo>
                      <a:cubicBezTo>
                        <a:pt x="108" y="106"/>
                        <a:pt x="108" y="104"/>
                        <a:pt x="108" y="103"/>
                      </a:cubicBezTo>
                      <a:cubicBezTo>
                        <a:pt x="108" y="101"/>
                        <a:pt x="108" y="100"/>
                        <a:pt x="109" y="100"/>
                      </a:cubicBezTo>
                      <a:cubicBezTo>
                        <a:pt x="111" y="98"/>
                        <a:pt x="115" y="99"/>
                        <a:pt x="118" y="99"/>
                      </a:cubicBezTo>
                      <a:cubicBezTo>
                        <a:pt x="119" y="99"/>
                        <a:pt x="120" y="99"/>
                        <a:pt x="120" y="99"/>
                      </a:cubicBezTo>
                      <a:cubicBezTo>
                        <a:pt x="123" y="99"/>
                        <a:pt x="127" y="102"/>
                        <a:pt x="130" y="105"/>
                      </a:cubicBezTo>
                      <a:cubicBezTo>
                        <a:pt x="131" y="103"/>
                        <a:pt x="133" y="98"/>
                        <a:pt x="133" y="96"/>
                      </a:cubicBezTo>
                      <a:cubicBezTo>
                        <a:pt x="134" y="95"/>
                        <a:pt x="134" y="93"/>
                        <a:pt x="134" y="93"/>
                      </a:cubicBezTo>
                      <a:cubicBezTo>
                        <a:pt x="135" y="90"/>
                        <a:pt x="137" y="89"/>
                        <a:pt x="138" y="88"/>
                      </a:cubicBezTo>
                      <a:cubicBezTo>
                        <a:pt x="137" y="85"/>
                        <a:pt x="137" y="82"/>
                        <a:pt x="137" y="80"/>
                      </a:cubicBezTo>
                      <a:cubicBezTo>
                        <a:pt x="137" y="78"/>
                        <a:pt x="135" y="77"/>
                        <a:pt x="133" y="76"/>
                      </a:cubicBezTo>
                      <a:cubicBezTo>
                        <a:pt x="132" y="75"/>
                        <a:pt x="132" y="75"/>
                        <a:pt x="131" y="74"/>
                      </a:cubicBezTo>
                      <a:cubicBezTo>
                        <a:pt x="128" y="72"/>
                        <a:pt x="129" y="68"/>
                        <a:pt x="129" y="66"/>
                      </a:cubicBezTo>
                      <a:cubicBezTo>
                        <a:pt x="129" y="66"/>
                        <a:pt x="129" y="65"/>
                        <a:pt x="129" y="65"/>
                      </a:cubicBezTo>
                      <a:cubicBezTo>
                        <a:pt x="129" y="63"/>
                        <a:pt x="132" y="59"/>
                        <a:pt x="134" y="57"/>
                      </a:cubicBezTo>
                      <a:cubicBezTo>
                        <a:pt x="135" y="55"/>
                        <a:pt x="135" y="50"/>
                        <a:pt x="135" y="47"/>
                      </a:cubicBezTo>
                      <a:cubicBezTo>
                        <a:pt x="135" y="46"/>
                        <a:pt x="136" y="44"/>
                        <a:pt x="136" y="43"/>
                      </a:cubicBezTo>
                      <a:cubicBezTo>
                        <a:pt x="137" y="42"/>
                        <a:pt x="137" y="41"/>
                        <a:pt x="137" y="40"/>
                      </a:cubicBezTo>
                      <a:cubicBezTo>
                        <a:pt x="137" y="39"/>
                        <a:pt x="134" y="34"/>
                        <a:pt x="133" y="33"/>
                      </a:cubicBezTo>
                      <a:cubicBezTo>
                        <a:pt x="130" y="31"/>
                        <a:pt x="131" y="29"/>
                        <a:pt x="131" y="27"/>
                      </a:cubicBezTo>
                      <a:cubicBezTo>
                        <a:pt x="131" y="25"/>
                        <a:pt x="132" y="24"/>
                        <a:pt x="132" y="23"/>
                      </a:cubicBezTo>
                      <a:cubicBezTo>
                        <a:pt x="132" y="22"/>
                        <a:pt x="129" y="18"/>
                        <a:pt x="126" y="15"/>
                      </a:cubicBezTo>
                      <a:cubicBezTo>
                        <a:pt x="125" y="15"/>
                        <a:pt x="123" y="16"/>
                        <a:pt x="122" y="17"/>
                      </a:cubicBezTo>
                      <a:cubicBezTo>
                        <a:pt x="121" y="18"/>
                        <a:pt x="120" y="19"/>
                        <a:pt x="119" y="20"/>
                      </a:cubicBezTo>
                      <a:cubicBezTo>
                        <a:pt x="115" y="22"/>
                        <a:pt x="112" y="22"/>
                        <a:pt x="108" y="22"/>
                      </a:cubicBezTo>
                      <a:cubicBezTo>
                        <a:pt x="107" y="22"/>
                        <a:pt x="106" y="23"/>
                        <a:pt x="105" y="26"/>
                      </a:cubicBezTo>
                      <a:cubicBezTo>
                        <a:pt x="105" y="27"/>
                        <a:pt x="104" y="28"/>
                        <a:pt x="104" y="28"/>
                      </a:cubicBezTo>
                      <a:cubicBezTo>
                        <a:pt x="103" y="31"/>
                        <a:pt x="100" y="35"/>
                        <a:pt x="97" y="39"/>
                      </a:cubicBezTo>
                      <a:cubicBezTo>
                        <a:pt x="95" y="41"/>
                        <a:pt x="94" y="40"/>
                        <a:pt x="93" y="40"/>
                      </a:cubicBezTo>
                      <a:cubicBezTo>
                        <a:pt x="92" y="40"/>
                        <a:pt x="90" y="38"/>
                        <a:pt x="92" y="25"/>
                      </a:cubicBezTo>
                      <a:cubicBezTo>
                        <a:pt x="92" y="24"/>
                        <a:pt x="88" y="23"/>
                        <a:pt x="85" y="22"/>
                      </a:cubicBezTo>
                      <a:cubicBezTo>
                        <a:pt x="84" y="22"/>
                        <a:pt x="83" y="21"/>
                        <a:pt x="83" y="20"/>
                      </a:cubicBezTo>
                      <a:cubicBezTo>
                        <a:pt x="80" y="21"/>
                        <a:pt x="74" y="22"/>
                        <a:pt x="72" y="23"/>
                      </a:cubicBezTo>
                      <a:cubicBezTo>
                        <a:pt x="71" y="23"/>
                        <a:pt x="59" y="21"/>
                        <a:pt x="57" y="19"/>
                      </a:cubicBezTo>
                      <a:cubicBezTo>
                        <a:pt x="56" y="16"/>
                        <a:pt x="52" y="10"/>
                        <a:pt x="50" y="8"/>
                      </a:cubicBezTo>
                      <a:cubicBezTo>
                        <a:pt x="49" y="6"/>
                        <a:pt x="44" y="1"/>
                        <a:pt x="42" y="1"/>
                      </a:cubicBezTo>
                      <a:cubicBezTo>
                        <a:pt x="39" y="1"/>
                        <a:pt x="34" y="0"/>
                        <a:pt x="32" y="3"/>
                      </a:cubicBezTo>
                      <a:cubicBezTo>
                        <a:pt x="31" y="7"/>
                        <a:pt x="29" y="13"/>
                        <a:pt x="25" y="18"/>
                      </a:cubicBezTo>
                      <a:cubicBezTo>
                        <a:pt x="22" y="23"/>
                        <a:pt x="9" y="36"/>
                        <a:pt x="7" y="38"/>
                      </a:cubicBezTo>
                      <a:cubicBezTo>
                        <a:pt x="5" y="39"/>
                        <a:pt x="0" y="48"/>
                        <a:pt x="0" y="48"/>
                      </a:cubicBezTo>
                      <a:cubicBezTo>
                        <a:pt x="0" y="48"/>
                        <a:pt x="10" y="68"/>
                        <a:pt x="14" y="6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44" name="Freeform 297"/>
                <p:cNvSpPr>
                  <a:spLocks/>
                </p:cNvSpPr>
                <p:nvPr/>
              </p:nvSpPr>
              <p:spPr bwMode="auto">
                <a:xfrm>
                  <a:off x="3867826" y="7396557"/>
                  <a:ext cx="652662" cy="553384"/>
                </a:xfrm>
                <a:custGeom>
                  <a:avLst/>
                  <a:gdLst>
                    <a:gd name="T0" fmla="*/ 6 w 177"/>
                    <a:gd name="T1" fmla="*/ 134 h 150"/>
                    <a:gd name="T2" fmla="*/ 12 w 177"/>
                    <a:gd name="T3" fmla="*/ 136 h 150"/>
                    <a:gd name="T4" fmla="*/ 16 w 177"/>
                    <a:gd name="T5" fmla="*/ 150 h 150"/>
                    <a:gd name="T6" fmla="*/ 22 w 177"/>
                    <a:gd name="T7" fmla="*/ 141 h 150"/>
                    <a:gd name="T8" fmla="*/ 38 w 177"/>
                    <a:gd name="T9" fmla="*/ 132 h 150"/>
                    <a:gd name="T10" fmla="*/ 48 w 177"/>
                    <a:gd name="T11" fmla="*/ 127 h 150"/>
                    <a:gd name="T12" fmla="*/ 48 w 177"/>
                    <a:gd name="T13" fmla="*/ 127 h 150"/>
                    <a:gd name="T14" fmla="*/ 57 w 177"/>
                    <a:gd name="T15" fmla="*/ 127 h 150"/>
                    <a:gd name="T16" fmla="*/ 70 w 177"/>
                    <a:gd name="T17" fmla="*/ 116 h 150"/>
                    <a:gd name="T18" fmla="*/ 85 w 177"/>
                    <a:gd name="T19" fmla="*/ 119 h 150"/>
                    <a:gd name="T20" fmla="*/ 88 w 177"/>
                    <a:gd name="T21" fmla="*/ 131 h 150"/>
                    <a:gd name="T22" fmla="*/ 96 w 177"/>
                    <a:gd name="T23" fmla="*/ 131 h 150"/>
                    <a:gd name="T24" fmla="*/ 108 w 177"/>
                    <a:gd name="T25" fmla="*/ 133 h 150"/>
                    <a:gd name="T26" fmla="*/ 120 w 177"/>
                    <a:gd name="T27" fmla="*/ 137 h 150"/>
                    <a:gd name="T28" fmla="*/ 139 w 177"/>
                    <a:gd name="T29" fmla="*/ 132 h 150"/>
                    <a:gd name="T30" fmla="*/ 158 w 177"/>
                    <a:gd name="T31" fmla="*/ 115 h 150"/>
                    <a:gd name="T32" fmla="*/ 173 w 177"/>
                    <a:gd name="T33" fmla="*/ 106 h 150"/>
                    <a:gd name="T34" fmla="*/ 176 w 177"/>
                    <a:gd name="T35" fmla="*/ 101 h 150"/>
                    <a:gd name="T36" fmla="*/ 175 w 177"/>
                    <a:gd name="T37" fmla="*/ 99 h 150"/>
                    <a:gd name="T38" fmla="*/ 167 w 177"/>
                    <a:gd name="T39" fmla="*/ 86 h 150"/>
                    <a:gd name="T40" fmla="*/ 161 w 177"/>
                    <a:gd name="T41" fmla="*/ 78 h 150"/>
                    <a:gd name="T42" fmla="*/ 152 w 177"/>
                    <a:gd name="T43" fmla="*/ 65 h 150"/>
                    <a:gd name="T44" fmla="*/ 147 w 177"/>
                    <a:gd name="T45" fmla="*/ 60 h 150"/>
                    <a:gd name="T46" fmla="*/ 133 w 177"/>
                    <a:gd name="T47" fmla="*/ 62 h 150"/>
                    <a:gd name="T48" fmla="*/ 119 w 177"/>
                    <a:gd name="T49" fmla="*/ 59 h 150"/>
                    <a:gd name="T50" fmla="*/ 110 w 177"/>
                    <a:gd name="T51" fmla="*/ 50 h 150"/>
                    <a:gd name="T52" fmla="*/ 103 w 177"/>
                    <a:gd name="T53" fmla="*/ 47 h 150"/>
                    <a:gd name="T54" fmla="*/ 92 w 177"/>
                    <a:gd name="T55" fmla="*/ 37 h 150"/>
                    <a:gd name="T56" fmla="*/ 89 w 177"/>
                    <a:gd name="T57" fmla="*/ 23 h 150"/>
                    <a:gd name="T58" fmla="*/ 80 w 177"/>
                    <a:gd name="T59" fmla="*/ 18 h 150"/>
                    <a:gd name="T60" fmla="*/ 76 w 177"/>
                    <a:gd name="T61" fmla="*/ 12 h 150"/>
                    <a:gd name="T62" fmla="*/ 66 w 177"/>
                    <a:gd name="T63" fmla="*/ 1 h 150"/>
                    <a:gd name="T64" fmla="*/ 56 w 177"/>
                    <a:gd name="T65" fmla="*/ 3 h 150"/>
                    <a:gd name="T66" fmla="*/ 44 w 177"/>
                    <a:gd name="T67" fmla="*/ 15 h 150"/>
                    <a:gd name="T68" fmla="*/ 25 w 177"/>
                    <a:gd name="T69" fmla="*/ 31 h 150"/>
                    <a:gd name="T70" fmla="*/ 9 w 177"/>
                    <a:gd name="T71" fmla="*/ 89 h 150"/>
                    <a:gd name="T72" fmla="*/ 12 w 177"/>
                    <a:gd name="T73" fmla="*/ 107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7" h="150">
                      <a:moveTo>
                        <a:pt x="12" y="107"/>
                      </a:moveTo>
                      <a:cubicBezTo>
                        <a:pt x="11" y="111"/>
                        <a:pt x="9" y="128"/>
                        <a:pt x="6" y="134"/>
                      </a:cubicBezTo>
                      <a:cubicBezTo>
                        <a:pt x="6" y="134"/>
                        <a:pt x="6" y="134"/>
                        <a:pt x="6" y="134"/>
                      </a:cubicBezTo>
                      <a:cubicBezTo>
                        <a:pt x="7" y="134"/>
                        <a:pt x="9" y="135"/>
                        <a:pt x="12" y="136"/>
                      </a:cubicBezTo>
                      <a:cubicBezTo>
                        <a:pt x="16" y="137"/>
                        <a:pt x="18" y="139"/>
                        <a:pt x="17" y="142"/>
                      </a:cubicBezTo>
                      <a:cubicBezTo>
                        <a:pt x="17" y="144"/>
                        <a:pt x="16" y="148"/>
                        <a:pt x="16" y="150"/>
                      </a:cubicBezTo>
                      <a:cubicBezTo>
                        <a:pt x="19" y="147"/>
                        <a:pt x="21" y="145"/>
                        <a:pt x="22" y="143"/>
                      </a:cubicBezTo>
                      <a:cubicBezTo>
                        <a:pt x="22" y="142"/>
                        <a:pt x="22" y="141"/>
                        <a:pt x="22" y="141"/>
                      </a:cubicBezTo>
                      <a:cubicBezTo>
                        <a:pt x="23" y="138"/>
                        <a:pt x="25" y="134"/>
                        <a:pt x="29" y="134"/>
                      </a:cubicBezTo>
                      <a:cubicBezTo>
                        <a:pt x="33" y="134"/>
                        <a:pt x="35" y="134"/>
                        <a:pt x="38" y="132"/>
                      </a:cubicBezTo>
                      <a:cubicBezTo>
                        <a:pt x="39" y="132"/>
                        <a:pt x="39" y="131"/>
                        <a:pt x="40" y="130"/>
                      </a:cubicBezTo>
                      <a:cubicBezTo>
                        <a:pt x="42" y="129"/>
                        <a:pt x="45" y="127"/>
                        <a:pt x="48" y="127"/>
                      </a:cubicBezTo>
                      <a:cubicBezTo>
                        <a:pt x="48" y="127"/>
                        <a:pt x="48" y="127"/>
                        <a:pt x="48" y="127"/>
                      </a:cubicBezTo>
                      <a:cubicBezTo>
                        <a:pt x="48" y="127"/>
                        <a:pt x="48" y="127"/>
                        <a:pt x="48" y="127"/>
                      </a:cubicBezTo>
                      <a:cubicBezTo>
                        <a:pt x="50" y="127"/>
                        <a:pt x="51" y="127"/>
                        <a:pt x="53" y="127"/>
                      </a:cubicBezTo>
                      <a:cubicBezTo>
                        <a:pt x="54" y="128"/>
                        <a:pt x="57" y="128"/>
                        <a:pt x="57" y="127"/>
                      </a:cubicBezTo>
                      <a:cubicBezTo>
                        <a:pt x="58" y="127"/>
                        <a:pt x="58" y="126"/>
                        <a:pt x="59" y="125"/>
                      </a:cubicBezTo>
                      <a:cubicBezTo>
                        <a:pt x="62" y="122"/>
                        <a:pt x="65" y="117"/>
                        <a:pt x="70" y="116"/>
                      </a:cubicBezTo>
                      <a:cubicBezTo>
                        <a:pt x="71" y="116"/>
                        <a:pt x="72" y="116"/>
                        <a:pt x="73" y="116"/>
                      </a:cubicBezTo>
                      <a:cubicBezTo>
                        <a:pt x="77" y="115"/>
                        <a:pt x="83" y="113"/>
                        <a:pt x="85" y="119"/>
                      </a:cubicBezTo>
                      <a:cubicBezTo>
                        <a:pt x="85" y="120"/>
                        <a:pt x="85" y="122"/>
                        <a:pt x="86" y="124"/>
                      </a:cubicBezTo>
                      <a:cubicBezTo>
                        <a:pt x="86" y="127"/>
                        <a:pt x="87" y="130"/>
                        <a:pt x="88" y="131"/>
                      </a:cubicBezTo>
                      <a:cubicBezTo>
                        <a:pt x="89" y="131"/>
                        <a:pt x="92" y="132"/>
                        <a:pt x="94" y="132"/>
                      </a:cubicBezTo>
                      <a:cubicBezTo>
                        <a:pt x="95" y="131"/>
                        <a:pt x="96" y="131"/>
                        <a:pt x="96" y="131"/>
                      </a:cubicBezTo>
                      <a:cubicBezTo>
                        <a:pt x="99" y="130"/>
                        <a:pt x="103" y="128"/>
                        <a:pt x="106" y="131"/>
                      </a:cubicBezTo>
                      <a:cubicBezTo>
                        <a:pt x="107" y="131"/>
                        <a:pt x="107" y="132"/>
                        <a:pt x="108" y="133"/>
                      </a:cubicBezTo>
                      <a:cubicBezTo>
                        <a:pt x="110" y="135"/>
                        <a:pt x="114" y="140"/>
                        <a:pt x="116" y="139"/>
                      </a:cubicBezTo>
                      <a:cubicBezTo>
                        <a:pt x="118" y="138"/>
                        <a:pt x="119" y="138"/>
                        <a:pt x="120" y="137"/>
                      </a:cubicBezTo>
                      <a:cubicBezTo>
                        <a:pt x="122" y="135"/>
                        <a:pt x="124" y="134"/>
                        <a:pt x="127" y="134"/>
                      </a:cubicBezTo>
                      <a:cubicBezTo>
                        <a:pt x="130" y="134"/>
                        <a:pt x="137" y="133"/>
                        <a:pt x="139" y="132"/>
                      </a:cubicBezTo>
                      <a:cubicBezTo>
                        <a:pt x="140" y="132"/>
                        <a:pt x="143" y="132"/>
                        <a:pt x="147" y="132"/>
                      </a:cubicBezTo>
                      <a:cubicBezTo>
                        <a:pt x="149" y="126"/>
                        <a:pt x="154" y="119"/>
                        <a:pt x="158" y="115"/>
                      </a:cubicBezTo>
                      <a:cubicBezTo>
                        <a:pt x="160" y="114"/>
                        <a:pt x="160" y="113"/>
                        <a:pt x="161" y="112"/>
                      </a:cubicBezTo>
                      <a:cubicBezTo>
                        <a:pt x="164" y="108"/>
                        <a:pt x="169" y="107"/>
                        <a:pt x="173" y="106"/>
                      </a:cubicBezTo>
                      <a:cubicBezTo>
                        <a:pt x="174" y="106"/>
                        <a:pt x="175" y="106"/>
                        <a:pt x="175" y="106"/>
                      </a:cubicBezTo>
                      <a:cubicBezTo>
                        <a:pt x="176" y="105"/>
                        <a:pt x="177" y="105"/>
                        <a:pt x="176" y="101"/>
                      </a:cubicBezTo>
                      <a:cubicBezTo>
                        <a:pt x="176" y="101"/>
                        <a:pt x="176" y="101"/>
                        <a:pt x="176" y="100"/>
                      </a:cubicBezTo>
                      <a:cubicBezTo>
                        <a:pt x="175" y="100"/>
                        <a:pt x="175" y="100"/>
                        <a:pt x="175" y="99"/>
                      </a:cubicBezTo>
                      <a:cubicBezTo>
                        <a:pt x="175" y="98"/>
                        <a:pt x="175" y="97"/>
                        <a:pt x="175" y="96"/>
                      </a:cubicBezTo>
                      <a:cubicBezTo>
                        <a:pt x="176" y="94"/>
                        <a:pt x="171" y="88"/>
                        <a:pt x="167" y="86"/>
                      </a:cubicBezTo>
                      <a:cubicBezTo>
                        <a:pt x="162" y="84"/>
                        <a:pt x="161" y="82"/>
                        <a:pt x="161" y="79"/>
                      </a:cubicBezTo>
                      <a:cubicBezTo>
                        <a:pt x="161" y="79"/>
                        <a:pt x="161" y="78"/>
                        <a:pt x="161" y="78"/>
                      </a:cubicBezTo>
                      <a:cubicBezTo>
                        <a:pt x="160" y="76"/>
                        <a:pt x="158" y="74"/>
                        <a:pt x="155" y="72"/>
                      </a:cubicBezTo>
                      <a:cubicBezTo>
                        <a:pt x="153" y="70"/>
                        <a:pt x="153" y="67"/>
                        <a:pt x="152" y="65"/>
                      </a:cubicBezTo>
                      <a:cubicBezTo>
                        <a:pt x="152" y="64"/>
                        <a:pt x="152" y="63"/>
                        <a:pt x="152" y="63"/>
                      </a:cubicBezTo>
                      <a:cubicBezTo>
                        <a:pt x="152" y="61"/>
                        <a:pt x="148" y="61"/>
                        <a:pt x="147" y="60"/>
                      </a:cubicBezTo>
                      <a:cubicBezTo>
                        <a:pt x="146" y="60"/>
                        <a:pt x="145" y="60"/>
                        <a:pt x="144" y="60"/>
                      </a:cubicBezTo>
                      <a:cubicBezTo>
                        <a:pt x="142" y="60"/>
                        <a:pt x="137" y="61"/>
                        <a:pt x="133" y="62"/>
                      </a:cubicBezTo>
                      <a:cubicBezTo>
                        <a:pt x="130" y="63"/>
                        <a:pt x="125" y="62"/>
                        <a:pt x="121" y="60"/>
                      </a:cubicBezTo>
                      <a:cubicBezTo>
                        <a:pt x="120" y="60"/>
                        <a:pt x="119" y="60"/>
                        <a:pt x="119" y="59"/>
                      </a:cubicBezTo>
                      <a:cubicBezTo>
                        <a:pt x="114" y="58"/>
                        <a:pt x="113" y="54"/>
                        <a:pt x="111" y="51"/>
                      </a:cubicBezTo>
                      <a:cubicBezTo>
                        <a:pt x="110" y="50"/>
                        <a:pt x="110" y="50"/>
                        <a:pt x="110" y="50"/>
                      </a:cubicBezTo>
                      <a:cubicBezTo>
                        <a:pt x="109" y="48"/>
                        <a:pt x="109" y="48"/>
                        <a:pt x="108" y="48"/>
                      </a:cubicBezTo>
                      <a:cubicBezTo>
                        <a:pt x="107" y="48"/>
                        <a:pt x="105" y="47"/>
                        <a:pt x="103" y="47"/>
                      </a:cubicBezTo>
                      <a:cubicBezTo>
                        <a:pt x="99" y="45"/>
                        <a:pt x="97" y="42"/>
                        <a:pt x="94" y="39"/>
                      </a:cubicBezTo>
                      <a:cubicBezTo>
                        <a:pt x="93" y="39"/>
                        <a:pt x="93" y="38"/>
                        <a:pt x="92" y="37"/>
                      </a:cubicBezTo>
                      <a:cubicBezTo>
                        <a:pt x="89" y="34"/>
                        <a:pt x="89" y="31"/>
                        <a:pt x="89" y="28"/>
                      </a:cubicBezTo>
                      <a:cubicBezTo>
                        <a:pt x="89" y="26"/>
                        <a:pt x="90" y="25"/>
                        <a:pt x="89" y="23"/>
                      </a:cubicBezTo>
                      <a:cubicBezTo>
                        <a:pt x="89" y="20"/>
                        <a:pt x="85" y="19"/>
                        <a:pt x="81" y="18"/>
                      </a:cubicBezTo>
                      <a:cubicBezTo>
                        <a:pt x="80" y="18"/>
                        <a:pt x="80" y="18"/>
                        <a:pt x="80" y="18"/>
                      </a:cubicBezTo>
                      <a:cubicBezTo>
                        <a:pt x="78" y="18"/>
                        <a:pt x="77" y="17"/>
                        <a:pt x="77" y="16"/>
                      </a:cubicBezTo>
                      <a:cubicBezTo>
                        <a:pt x="76" y="15"/>
                        <a:pt x="76" y="13"/>
                        <a:pt x="76" y="12"/>
                      </a:cubicBezTo>
                      <a:cubicBezTo>
                        <a:pt x="74" y="11"/>
                        <a:pt x="71" y="8"/>
                        <a:pt x="68" y="4"/>
                      </a:cubicBezTo>
                      <a:cubicBezTo>
                        <a:pt x="67" y="2"/>
                        <a:pt x="66" y="1"/>
                        <a:pt x="66" y="1"/>
                      </a:cubicBezTo>
                      <a:cubicBezTo>
                        <a:pt x="65" y="0"/>
                        <a:pt x="61" y="1"/>
                        <a:pt x="57" y="3"/>
                      </a:cubicBezTo>
                      <a:cubicBezTo>
                        <a:pt x="57" y="3"/>
                        <a:pt x="56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1" y="9"/>
                        <a:pt x="45" y="12"/>
                        <a:pt x="44" y="15"/>
                      </a:cubicBezTo>
                      <a:cubicBezTo>
                        <a:pt x="43" y="18"/>
                        <a:pt x="40" y="23"/>
                        <a:pt x="38" y="24"/>
                      </a:cubicBezTo>
                      <a:cubicBezTo>
                        <a:pt x="35" y="26"/>
                        <a:pt x="28" y="27"/>
                        <a:pt x="25" y="31"/>
                      </a:cubicBezTo>
                      <a:cubicBezTo>
                        <a:pt x="23" y="34"/>
                        <a:pt x="11" y="61"/>
                        <a:pt x="11" y="65"/>
                      </a:cubicBezTo>
                      <a:cubicBezTo>
                        <a:pt x="11" y="69"/>
                        <a:pt x="11" y="85"/>
                        <a:pt x="9" y="89"/>
                      </a:cubicBezTo>
                      <a:cubicBezTo>
                        <a:pt x="6" y="92"/>
                        <a:pt x="0" y="92"/>
                        <a:pt x="3" y="96"/>
                      </a:cubicBezTo>
                      <a:cubicBezTo>
                        <a:pt x="6" y="100"/>
                        <a:pt x="13" y="103"/>
                        <a:pt x="12" y="10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1" tIns="45720" rIns="91441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</p:grpSp>
        </p:grpSp>
        <p:sp>
          <p:nvSpPr>
            <p:cNvPr id="191" name="Овал 190"/>
            <p:cNvSpPr/>
            <p:nvPr/>
          </p:nvSpPr>
          <p:spPr>
            <a:xfrm>
              <a:off x="3731685" y="10420022"/>
              <a:ext cx="789269" cy="789269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8291209" y="7359638"/>
              <a:ext cx="1155569" cy="1155569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5273403" y="8417215"/>
              <a:ext cx="1155569" cy="1155569"/>
            </a:xfrm>
            <a:prstGeom prst="ellipse">
              <a:avLst/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6263001" y="7507603"/>
              <a:ext cx="1159999" cy="107373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ru-RU" sz="2200" b="1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6665886" y="6996084"/>
              <a:ext cx="1146165" cy="1150664"/>
            </a:xfrm>
            <a:prstGeom prst="ellipse">
              <a:avLst/>
            </a:prstGeom>
            <a:solidFill>
              <a:schemeClr val="accent2">
                <a:lumMod val="75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ru-RU" sz="2200" b="1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4629927" y="9546213"/>
              <a:ext cx="1538063" cy="1538063"/>
            </a:xfrm>
            <a:prstGeom prst="ellipse">
              <a:avLst/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b="1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5680727" y="6179962"/>
              <a:ext cx="1155569" cy="1155569"/>
            </a:xfrm>
            <a:prstGeom prst="ellipse">
              <a:avLst/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9588382" y="6298176"/>
              <a:ext cx="1538063" cy="1538063"/>
            </a:xfrm>
            <a:prstGeom prst="ellipse">
              <a:avLst/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b="1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19265479" y="10433413"/>
              <a:ext cx="789269" cy="789269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5340171" y="5973914"/>
              <a:ext cx="1155569" cy="1155569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8861743" y="7816788"/>
              <a:ext cx="1155569" cy="1155569"/>
            </a:xfrm>
            <a:prstGeom prst="ellipse">
              <a:avLst/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15601266" y="9512613"/>
              <a:ext cx="1538063" cy="1538063"/>
            </a:xfrm>
            <a:prstGeom prst="ellipse">
              <a:avLst/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b="1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12723685" y="9212408"/>
              <a:ext cx="1155569" cy="1155569"/>
            </a:xfrm>
            <a:prstGeom prst="ellipse">
              <a:avLst/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201" name="Прямоугольник 200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2382" y="1772934"/>
            <a:ext cx="108303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2016 - год начала эксплуатации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Более 3 300 000 ед. отгруженной промаркированной продукции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Более 80  производственных площадок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Более 50 организаций потребителей (заказчиков)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Около 1600 операторов входного контроля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5975" y="337774"/>
            <a:ext cx="16854422" cy="132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1" b="1" dirty="0">
                <a:solidFill>
                  <a:srgbClr val="E53800"/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rPr>
              <a:t>«АНТИКОНТРАФАКТ» </a:t>
            </a:r>
            <a:r>
              <a:rPr lang="ru-RU" sz="8001" b="1" dirty="0"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rPr>
              <a:t>В ЦИФРАХ</a:t>
            </a:r>
          </a:p>
        </p:txBody>
      </p:sp>
      <p:sp>
        <p:nvSpPr>
          <p:cNvPr id="182" name="Овал 181"/>
          <p:cNvSpPr/>
          <p:nvPr/>
        </p:nvSpPr>
        <p:spPr>
          <a:xfrm>
            <a:off x="16333118" y="8469608"/>
            <a:ext cx="1245270" cy="1245270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4" name="Овал 183"/>
          <p:cNvSpPr/>
          <p:nvPr/>
        </p:nvSpPr>
        <p:spPr>
          <a:xfrm>
            <a:off x="21362986" y="10181140"/>
            <a:ext cx="1245270" cy="1245270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6" name="Овал 185"/>
          <p:cNvSpPr/>
          <p:nvPr/>
        </p:nvSpPr>
        <p:spPr>
          <a:xfrm>
            <a:off x="9485562" y="6619224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7" name="Овал 186"/>
          <p:cNvSpPr/>
          <p:nvPr/>
        </p:nvSpPr>
        <p:spPr>
          <a:xfrm>
            <a:off x="8692254" y="8668076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8" name="Овал 187"/>
          <p:cNvSpPr/>
          <p:nvPr/>
        </p:nvSpPr>
        <p:spPr>
          <a:xfrm>
            <a:off x="10246529" y="9334180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9" name="Овал 188"/>
          <p:cNvSpPr/>
          <p:nvPr/>
        </p:nvSpPr>
        <p:spPr>
          <a:xfrm>
            <a:off x="1134325" y="3142426"/>
            <a:ext cx="609954" cy="588469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90" name="Овал 189"/>
          <p:cNvSpPr/>
          <p:nvPr/>
        </p:nvSpPr>
        <p:spPr>
          <a:xfrm>
            <a:off x="1134325" y="3816908"/>
            <a:ext cx="609954" cy="588469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92" name="Овал 191"/>
          <p:cNvSpPr/>
          <p:nvPr/>
        </p:nvSpPr>
        <p:spPr>
          <a:xfrm>
            <a:off x="5430444" y="10095279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93" name="Овал 192"/>
          <p:cNvSpPr/>
          <p:nvPr/>
        </p:nvSpPr>
        <p:spPr>
          <a:xfrm>
            <a:off x="10645383" y="8326155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95" name="Овал 194"/>
          <p:cNvSpPr/>
          <p:nvPr/>
        </p:nvSpPr>
        <p:spPr>
          <a:xfrm>
            <a:off x="16161233" y="9485763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96" name="Овал 195"/>
          <p:cNvSpPr/>
          <p:nvPr/>
        </p:nvSpPr>
        <p:spPr>
          <a:xfrm>
            <a:off x="7665465" y="9307371"/>
            <a:ext cx="1245270" cy="1245270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7989282" y="9332953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99" name="Овал 198"/>
          <p:cNvSpPr/>
          <p:nvPr/>
        </p:nvSpPr>
        <p:spPr>
          <a:xfrm>
            <a:off x="5531197" y="7903618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5981343" y="7759455"/>
            <a:ext cx="1245270" cy="1245270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8969648" y="8781817"/>
            <a:ext cx="1657455" cy="1657455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10748816" y="8344855"/>
            <a:ext cx="1657455" cy="1657455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22038609" y="5795210"/>
            <a:ext cx="1245270" cy="1245270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5" name="Овал 204"/>
          <p:cNvSpPr/>
          <p:nvPr/>
        </p:nvSpPr>
        <p:spPr>
          <a:xfrm>
            <a:off x="21149642" y="8504759"/>
            <a:ext cx="1245270" cy="1245270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7" name="Овал 206"/>
          <p:cNvSpPr/>
          <p:nvPr/>
        </p:nvSpPr>
        <p:spPr>
          <a:xfrm>
            <a:off x="20715958" y="9369487"/>
            <a:ext cx="1245270" cy="1245270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8" name="Овал 207"/>
          <p:cNvSpPr/>
          <p:nvPr/>
        </p:nvSpPr>
        <p:spPr>
          <a:xfrm>
            <a:off x="17640238" y="8804460"/>
            <a:ext cx="1245270" cy="1245270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9" name="Овал 208"/>
          <p:cNvSpPr/>
          <p:nvPr/>
        </p:nvSpPr>
        <p:spPr>
          <a:xfrm>
            <a:off x="16717630" y="9850139"/>
            <a:ext cx="1245270" cy="1245270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10626249" y="9934144"/>
            <a:ext cx="1245270" cy="1245270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1" name="Овал 210"/>
          <p:cNvSpPr/>
          <p:nvPr/>
        </p:nvSpPr>
        <p:spPr>
          <a:xfrm>
            <a:off x="11842009" y="9207604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4" name="Овал 213"/>
          <p:cNvSpPr/>
          <p:nvPr/>
        </p:nvSpPr>
        <p:spPr>
          <a:xfrm>
            <a:off x="13853579" y="9207604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5" name="Овал 214"/>
          <p:cNvSpPr/>
          <p:nvPr/>
        </p:nvSpPr>
        <p:spPr>
          <a:xfrm>
            <a:off x="5440114" y="8875485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6" name="Овал 215"/>
          <p:cNvSpPr/>
          <p:nvPr/>
        </p:nvSpPr>
        <p:spPr>
          <a:xfrm>
            <a:off x="8698700" y="10054047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7" name="Овал 216"/>
          <p:cNvSpPr/>
          <p:nvPr/>
        </p:nvSpPr>
        <p:spPr>
          <a:xfrm>
            <a:off x="17476858" y="9473508"/>
            <a:ext cx="850536" cy="85053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1" name="Прямоугольник 400"/>
          <p:cNvSpPr/>
          <p:nvPr/>
        </p:nvSpPr>
        <p:spPr>
          <a:xfrm>
            <a:off x="583779" y="7844428"/>
            <a:ext cx="4989563" cy="7132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53800"/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rPr>
              <a:t>ОСНОВНЫЕ ПОТРЕБИТЕЛИ: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Газпром трансгаз Санкт-Петербург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Газпром трансгаз Ухта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Газпром трансгаз </a:t>
            </a:r>
            <a:r>
              <a:rPr 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Югорск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Газпром трансгаз Томск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Газпром добыча Уренгой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Газпром добыча Надым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Газпром добыча Ноябрьск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Газпром </a:t>
            </a:r>
            <a:r>
              <a:rPr 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газнадзор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ГСП-Комплектация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Стройгазмонтаж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СтройТрансНефтеГаз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3" name="Овал 412"/>
          <p:cNvSpPr/>
          <p:nvPr/>
        </p:nvSpPr>
        <p:spPr>
          <a:xfrm>
            <a:off x="14756112" y="7709763"/>
            <a:ext cx="1245270" cy="1245270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346" y="2020499"/>
            <a:ext cx="7306599" cy="10741428"/>
          </a:xfrm>
          <a:prstGeom prst="rect">
            <a:avLst/>
          </a:prstGeom>
          <a:ln w="19050">
            <a:solidFill>
              <a:srgbClr val="E5380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040" y="2179962"/>
            <a:ext cx="7371867" cy="10741428"/>
          </a:xfrm>
          <a:prstGeom prst="rect">
            <a:avLst/>
          </a:prstGeom>
          <a:ln w="19050">
            <a:solidFill>
              <a:srgbClr val="E538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7"/>
          <a:stretch>
            <a:fillRect/>
          </a:stretch>
        </p:blipFill>
        <p:spPr bwMode="auto">
          <a:xfrm rot="10800000">
            <a:off x="302726" y="2013437"/>
            <a:ext cx="7451191" cy="10755553"/>
          </a:xfrm>
          <a:prstGeom prst="rect">
            <a:avLst/>
          </a:prstGeom>
          <a:noFill/>
          <a:ln w="9525">
            <a:solidFill>
              <a:srgbClr val="E538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77037" y="362205"/>
            <a:ext cx="20167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rPr>
              <a:t>ДОКУМЕНТЫ, РЕГЛАМЕНТИРУЮЩИЕ ПРИМЕНЕНИЕ </a:t>
            </a:r>
            <a:r>
              <a:rPr lang="ru-RU" sz="4400" b="1" dirty="0">
                <a:solidFill>
                  <a:srgbClr val="E53800"/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rPr>
              <a:t>В ПАО «ГАЗПРОМ»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579" y="2013438"/>
            <a:ext cx="7611399" cy="10741428"/>
          </a:xfrm>
          <a:prstGeom prst="rect">
            <a:avLst/>
          </a:prstGeom>
          <a:ln w="19050">
            <a:solidFill>
              <a:srgbClr val="E5380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7"/>
          <a:stretch>
            <a:fillRect/>
          </a:stretch>
        </p:blipFill>
        <p:spPr bwMode="auto">
          <a:xfrm rot="10800000">
            <a:off x="455126" y="2165837"/>
            <a:ext cx="7451191" cy="10755553"/>
          </a:xfrm>
          <a:prstGeom prst="rect">
            <a:avLst/>
          </a:prstGeom>
          <a:noFill/>
          <a:ln w="9525">
            <a:solidFill>
              <a:srgbClr val="E538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7"/>
          <a:stretch>
            <a:fillRect/>
          </a:stretch>
        </p:blipFill>
        <p:spPr bwMode="auto">
          <a:xfrm rot="10800000">
            <a:off x="607526" y="2318237"/>
            <a:ext cx="7451191" cy="10755553"/>
          </a:xfrm>
          <a:prstGeom prst="rect">
            <a:avLst/>
          </a:prstGeom>
          <a:noFill/>
          <a:ln w="9525">
            <a:solidFill>
              <a:srgbClr val="E538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979" y="2165838"/>
            <a:ext cx="7611399" cy="10741428"/>
          </a:xfrm>
          <a:prstGeom prst="rect">
            <a:avLst/>
          </a:prstGeom>
          <a:ln w="19050">
            <a:solidFill>
              <a:srgbClr val="E5380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379" y="2318238"/>
            <a:ext cx="7611399" cy="10741428"/>
          </a:xfrm>
          <a:prstGeom prst="rect">
            <a:avLst/>
          </a:prstGeom>
          <a:ln w="19050">
            <a:solidFill>
              <a:srgbClr val="E538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5439" y="2323117"/>
            <a:ext cx="7363073" cy="10757736"/>
          </a:xfrm>
          <a:prstGeom prst="rect">
            <a:avLst/>
          </a:prstGeom>
          <a:ln>
            <a:solidFill>
              <a:srgbClr val="E53800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18602299" y="2862724"/>
            <a:ext cx="4752727" cy="649266"/>
          </a:xfrm>
          <a:prstGeom prst="rect">
            <a:avLst/>
          </a:prstGeom>
          <a:solidFill>
            <a:srgbClr val="008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АКЦИОНЕРНОЕ ОБЩЕСТВО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152819" y="4554538"/>
            <a:ext cx="5651686" cy="584775"/>
          </a:xfrm>
          <a:prstGeom prst="rect">
            <a:avLst/>
          </a:prstGeom>
          <a:solidFill>
            <a:srgbClr val="008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нормативные для проектирования, строительства и эксплуатации ПАО «Газпром»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242259" y="6181861"/>
            <a:ext cx="5562246" cy="1200329"/>
          </a:xfrm>
          <a:prstGeom prst="rect">
            <a:avLst/>
          </a:prstGeom>
          <a:solidFill>
            <a:srgbClr val="00864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входному контролю поставляемых изоляционных и защитных материалов на этапах временного хранения и на местах производства работ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31211" y="8438496"/>
            <a:ext cx="4536703" cy="369332"/>
          </a:xfrm>
          <a:prstGeom prst="rect">
            <a:avLst/>
          </a:prstGeom>
          <a:solidFill>
            <a:srgbClr val="008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 2-2.3-1041-2016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123203" y="11911302"/>
            <a:ext cx="2086659" cy="338554"/>
          </a:xfrm>
          <a:prstGeom prst="rect">
            <a:avLst/>
          </a:prstGeom>
          <a:solidFill>
            <a:srgbClr val="008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Москва 2016</a:t>
            </a:r>
          </a:p>
        </p:txBody>
      </p:sp>
    </p:spTree>
    <p:extLst>
      <p:ext uri="{BB962C8B-B14F-4D97-AF65-F5344CB8AC3E}">
        <p14:creationId xmlns:p14="http://schemas.microsoft.com/office/powerpoint/2010/main" val="123446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1339" y="306066"/>
            <a:ext cx="14140553" cy="2554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1" b="1" dirty="0"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rPr>
              <a:t>ПЕРЕЧЕНЬ </a:t>
            </a:r>
            <a:r>
              <a:rPr lang="ru-RU" sz="8001" b="1" dirty="0">
                <a:solidFill>
                  <a:srgbClr val="E53800"/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rPr>
              <a:t>МАРКИРУЕМОЙ</a:t>
            </a:r>
            <a:r>
              <a:rPr lang="ru-RU" sz="8001" b="1" dirty="0"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rPr>
              <a:t> ПРОДУКЦИИ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2" r="24212"/>
          <a:stretch>
            <a:fillRect/>
          </a:stretch>
        </p:blipFill>
        <p:spPr>
          <a:xfrm>
            <a:off x="-22166" y="1018083"/>
            <a:ext cx="11666483" cy="12714652"/>
          </a:xfrm>
        </p:spPr>
      </p:pic>
      <p:sp>
        <p:nvSpPr>
          <p:cNvPr id="9" name="Прямоугольник 8"/>
          <p:cNvSpPr/>
          <p:nvPr/>
        </p:nvSpPr>
        <p:spPr>
          <a:xfrm>
            <a:off x="12553627" y="4266506"/>
            <a:ext cx="12192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СРЕДСТВА БАЛЛАСТИРОВКИ ТРУБОПРОВОДОВ</a:t>
            </a:r>
          </a:p>
          <a:p>
            <a:endParaRPr lang="ru-RU" sz="3600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ИЗОЛЯЦИОННЫЕ МАТЕРИАЛЫ И ПОКРЫТИЯ</a:t>
            </a:r>
          </a:p>
          <a:p>
            <a:endParaRPr lang="ru-RU" sz="3600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СИСТЕМЫ ПОКРЫТИЙ И ЛАКОКРАСОЧНЫХ МАТЕРИАЛОВ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ПОЛИЭТИЛЕНОВЫЕ ТРУБЫ. ИЗДЕЛИЯ ИЗ ПОЛИЭТИЛЕНА</a:t>
            </a:r>
          </a:p>
          <a:p>
            <a:endParaRPr lang="ru-RU" sz="3600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ОБОРУДОВАНИЕ И МАТЕРИАЛЫ ЭХЗ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dirty="0">
              <a:latin typeface="Segoe UI" panose="020B0502040204020203" pitchFamily="34" charset="0"/>
              <a:ea typeface="Roboto Light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ТРУБЫ И СОЕДИНИТЕЛЬНЫЕ ДЕТАЛИ С БЕТОННЫМ БАЛЛАСТНЫМ И ЗАЩИТНЫМ ПОКРЫТИЯМИ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43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156" y="1237882"/>
            <a:ext cx="19880700" cy="2664295"/>
          </a:xfrm>
        </p:spPr>
        <p:txBody>
          <a:bodyPr/>
          <a:lstStyle/>
          <a:p>
            <a:pPr defTabSz="2438522"/>
            <a:r>
              <a:rPr lang="ru-RU" dirty="0">
                <a:solidFill>
                  <a:srgbClr val="E538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АЛЬБОМ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ТЕХНИЧЕСКИХ РЕШЕНИЙ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76363" y="3330402"/>
            <a:ext cx="10297144" cy="7488832"/>
          </a:xfrm>
          <a:prstGeom prst="rect">
            <a:avLst/>
          </a:prstGeom>
          <a:noFill/>
          <a:ln w="104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697643" y="3330402"/>
            <a:ext cx="10297144" cy="7488832"/>
          </a:xfrm>
          <a:prstGeom prst="rect">
            <a:avLst/>
          </a:prstGeom>
          <a:noFill/>
          <a:ln w="104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643" y="3356134"/>
            <a:ext cx="10297144" cy="74631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47" y="3379712"/>
            <a:ext cx="10269059" cy="743952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46" y="3370682"/>
            <a:ext cx="10269060" cy="744855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641" y="3356133"/>
            <a:ext cx="10297145" cy="74630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69" y="3427992"/>
            <a:ext cx="10273959" cy="74631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462" y="3427992"/>
            <a:ext cx="10297145" cy="74631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31" y="3379849"/>
            <a:ext cx="10297144" cy="74631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637" y="3404044"/>
            <a:ext cx="10278218" cy="74631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4403381" y="10891094"/>
            <a:ext cx="38431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ПРОДУКЦИЯ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4243427" y="10892210"/>
            <a:ext cx="7219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Segoe UI" panose="020B0502040204020203" pitchFamily="34" charset="0"/>
                <a:ea typeface="Roboto Light" charset="0"/>
                <a:cs typeface="Segoe UI" panose="020B0502040204020203" pitchFamily="34" charset="0"/>
              </a:rPr>
              <a:t>ТЕХНИЧЕСКОЕ РЕШЕНИЕ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950" y="3417425"/>
            <a:ext cx="10193876" cy="74888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78" y="3408396"/>
            <a:ext cx="10261004" cy="746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2f3f9460e7408e3c50bfa1defed430d.jpg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2" b="21172"/>
          <a:stretch>
            <a:fillRect/>
          </a:stretch>
        </p:blipFill>
        <p:spPr>
          <a:xfrm flipH="1" flipV="1">
            <a:off x="24089065" y="12876613"/>
            <a:ext cx="319955" cy="179972"/>
          </a:xfr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608411" y="3186386"/>
            <a:ext cx="13969552" cy="7992888"/>
          </a:xfrm>
        </p:spPr>
        <p:txBody>
          <a:bodyPr/>
          <a:lstStyle/>
          <a:p>
            <a:r>
              <a:rPr lang="ru-RU" sz="9600" dirty="0">
                <a:solidFill>
                  <a:schemeClr val="accent1"/>
                </a:solidFill>
              </a:rPr>
              <a:t>___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9600" dirty="0"/>
              <a:t/>
            </a:r>
            <a:br>
              <a:rPr lang="ru-RU" sz="9600" dirty="0"/>
            </a:br>
            <a:endParaRPr lang="ru-RU" sz="9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Заголовок 14"/>
          <p:cNvSpPr txBox="1">
            <a:spLocks/>
          </p:cNvSpPr>
          <p:nvPr/>
        </p:nvSpPr>
        <p:spPr>
          <a:xfrm>
            <a:off x="1210073" y="1096060"/>
            <a:ext cx="22539855" cy="335496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sz="13001" b="1" i="0" kern="12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ru-RU" sz="7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 ТЕХНИЧЕСКОЙ ПОДДЕРЖИКИ И РАЗРАБОТОК</a:t>
            </a:r>
          </a:p>
          <a:p>
            <a:endParaRPr lang="ru-RU" sz="9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9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9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СИСТЕМЫ ЦИФРОВОГО КОНТРОЛЯ </a:t>
            </a:r>
            <a:r>
              <a:rPr lang="ru-RU" sz="9600" dirty="0">
                <a:solidFill>
                  <a:srgbClr val="E538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«АНТИКОНТРАФАКТ»</a:t>
            </a:r>
            <a:endParaRPr lang="ru-RU" sz="14000" dirty="0">
              <a:solidFill>
                <a:srgbClr val="E538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" y="0"/>
            <a:ext cx="312266" cy="137175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12972" y="1051840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www.ankf.ru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8287" y="9656178"/>
            <a:ext cx="5966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Тел.: 8 (495) 256-32-64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074907" y="9811122"/>
            <a:ext cx="348272" cy="3906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02499" y="9737486"/>
            <a:ext cx="3382491" cy="34048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381763" y="12876613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64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1" r="1479" b="19993"/>
          <a:stretch/>
        </p:blipFill>
        <p:spPr>
          <a:xfrm>
            <a:off x="0" y="1410"/>
            <a:ext cx="24387175" cy="13716178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 rot="10800000" flipH="1">
            <a:off x="7809467" y="-4796878"/>
            <a:ext cx="16240145" cy="17460000"/>
            <a:chOff x="6805853" y="292939"/>
            <a:chExt cx="17170054" cy="18459760"/>
          </a:xfrm>
        </p:grpSpPr>
        <p:sp>
          <p:nvSpPr>
            <p:cNvPr id="43" name="Полилиния 42"/>
            <p:cNvSpPr/>
            <p:nvPr userDrawn="1"/>
          </p:nvSpPr>
          <p:spPr>
            <a:xfrm rot="18900000">
              <a:off x="6805853" y="292939"/>
              <a:ext cx="17170054" cy="18459760"/>
            </a:xfrm>
            <a:custGeom>
              <a:avLst/>
              <a:gdLst>
                <a:gd name="connsiteX0" fmla="*/ 14617626 w 17170054"/>
                <a:gd name="connsiteY0" fmla="*/ 2552429 h 18614005"/>
                <a:gd name="connsiteX1" fmla="*/ 17170054 w 17170054"/>
                <a:gd name="connsiteY1" fmla="*/ 8714541 h 18614005"/>
                <a:gd name="connsiteX2" fmla="*/ 17170054 w 17170054"/>
                <a:gd name="connsiteY2" fmla="*/ 13454875 h 18614005"/>
                <a:gd name="connsiteX3" fmla="*/ 12010925 w 17170054"/>
                <a:gd name="connsiteY3" fmla="*/ 18614005 h 18614005"/>
                <a:gd name="connsiteX4" fmla="*/ 0 w 17170054"/>
                <a:gd name="connsiteY4" fmla="*/ 6603081 h 18614005"/>
                <a:gd name="connsiteX5" fmla="*/ 15334 w 17170054"/>
                <a:gd name="connsiteY5" fmla="*/ 6536639 h 18614005"/>
                <a:gd name="connsiteX6" fmla="*/ 8455515 w 17170054"/>
                <a:gd name="connsiteY6" fmla="*/ 1 h 18614005"/>
                <a:gd name="connsiteX7" fmla="*/ 14617626 w 17170054"/>
                <a:gd name="connsiteY7" fmla="*/ 2552429 h 1861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70054" h="18614005">
                  <a:moveTo>
                    <a:pt x="14617626" y="2552429"/>
                  </a:moveTo>
                  <a:cubicBezTo>
                    <a:pt x="16194646" y="4129449"/>
                    <a:pt x="17170054" y="6308085"/>
                    <a:pt x="17170054" y="8714541"/>
                  </a:cubicBezTo>
                  <a:lnTo>
                    <a:pt x="17170054" y="13454875"/>
                  </a:lnTo>
                  <a:lnTo>
                    <a:pt x="12010925" y="18614005"/>
                  </a:lnTo>
                  <a:lnTo>
                    <a:pt x="0" y="6603081"/>
                  </a:lnTo>
                  <a:lnTo>
                    <a:pt x="15334" y="6536639"/>
                  </a:lnTo>
                  <a:cubicBezTo>
                    <a:pt x="982486" y="2777627"/>
                    <a:pt x="4394627" y="-1"/>
                    <a:pt x="8455515" y="1"/>
                  </a:cubicBezTo>
                  <a:cubicBezTo>
                    <a:pt x="10861969" y="1"/>
                    <a:pt x="13040604" y="975408"/>
                    <a:pt x="14617626" y="2552429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44" name="Полилиния 43"/>
            <p:cNvSpPr/>
            <p:nvPr userDrawn="1"/>
          </p:nvSpPr>
          <p:spPr>
            <a:xfrm rot="18900000">
              <a:off x="10584857" y="3202639"/>
              <a:ext cx="11593868" cy="15300668"/>
            </a:xfrm>
            <a:custGeom>
              <a:avLst/>
              <a:gdLst>
                <a:gd name="connsiteX0" fmla="*/ 9895986 w 11593868"/>
                <a:gd name="connsiteY0" fmla="*/ 1697883 h 15273735"/>
                <a:gd name="connsiteX1" fmla="*/ 11593868 w 11593868"/>
                <a:gd name="connsiteY1" fmla="*/ 5796933 h 15273735"/>
                <a:gd name="connsiteX2" fmla="*/ 11593868 w 11593868"/>
                <a:gd name="connsiteY2" fmla="*/ 13093143 h 15273735"/>
                <a:gd name="connsiteX3" fmla="*/ 9413278 w 11593868"/>
                <a:gd name="connsiteY3" fmla="*/ 15273735 h 15273735"/>
                <a:gd name="connsiteX4" fmla="*/ 1 w 11593868"/>
                <a:gd name="connsiteY4" fmla="*/ 5860457 h 15273735"/>
                <a:gd name="connsiteX5" fmla="*/ 0 w 11593868"/>
                <a:gd name="connsiteY5" fmla="*/ 5796933 h 15273735"/>
                <a:gd name="connsiteX6" fmla="*/ 5796936 w 11593868"/>
                <a:gd name="connsiteY6" fmla="*/ 0 h 15273735"/>
                <a:gd name="connsiteX7" fmla="*/ 9895986 w 11593868"/>
                <a:gd name="connsiteY7" fmla="*/ 1697883 h 152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93868" h="15273735">
                  <a:moveTo>
                    <a:pt x="9895986" y="1697883"/>
                  </a:moveTo>
                  <a:cubicBezTo>
                    <a:pt x="10945024" y="2746921"/>
                    <a:pt x="11593868" y="4196155"/>
                    <a:pt x="11593868" y="5796933"/>
                  </a:cubicBezTo>
                  <a:lnTo>
                    <a:pt x="11593868" y="13093143"/>
                  </a:lnTo>
                  <a:lnTo>
                    <a:pt x="9413278" y="15273735"/>
                  </a:lnTo>
                  <a:lnTo>
                    <a:pt x="1" y="5860457"/>
                  </a:lnTo>
                  <a:lnTo>
                    <a:pt x="0" y="5796933"/>
                  </a:lnTo>
                  <a:cubicBezTo>
                    <a:pt x="0" y="2595375"/>
                    <a:pt x="2595375" y="0"/>
                    <a:pt x="5796936" y="0"/>
                  </a:cubicBezTo>
                  <a:cubicBezTo>
                    <a:pt x="7397714" y="0"/>
                    <a:pt x="8846947" y="648843"/>
                    <a:pt x="9895986" y="1697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1761539" y="2394298"/>
            <a:ext cx="10801200" cy="4229689"/>
          </a:xfrm>
        </p:spPr>
        <p:txBody>
          <a:bodyPr/>
          <a:lstStyle/>
          <a:p>
            <a:pPr algn="l"/>
            <a:r>
              <a:rPr lang="ru-RU" sz="8800" dirty="0"/>
              <a:t>АНАЛИЗ ТЕКУЩЕЙ </a:t>
            </a:r>
            <a:br>
              <a:rPr lang="ru-RU" sz="8800" dirty="0"/>
            </a:br>
            <a:r>
              <a:rPr lang="ru-RU" sz="8800" dirty="0"/>
              <a:t>СИТУАЦИИ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9336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922612" y="440001"/>
            <a:ext cx="19287250" cy="3833706"/>
          </a:xfrm>
          <a:prstGeom prst="rect">
            <a:avLst/>
          </a:prstGeom>
        </p:spPr>
        <p:txBody>
          <a:bodyPr/>
          <a:lstStyle>
            <a:lvl1pPr algn="ctr" defTabSz="2438645" rtl="0" eaLnBrk="1" latinLnBrk="0" hangingPunct="1">
              <a:spcBef>
                <a:spcPct val="0"/>
              </a:spcBef>
              <a:buNone/>
              <a:defRPr sz="11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rgbClr val="E53800"/>
                </a:solidFill>
                <a:latin typeface="Segoe UI" panose="020B0502040204020203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ДОЛЯ КОНТРАФАКТА </a:t>
            </a:r>
            <a:r>
              <a:rPr lang="ru-RU" sz="6000" b="1" dirty="0">
                <a:latin typeface="Segoe UI" panose="020B0502040204020203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НА РАЗНЫХ РЫНКАХ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5609" y="12924402"/>
            <a:ext cx="1368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* ИСТОЧНИК МИНПРОМТОРГ И ОТРАСЛЕВЫЕ АССОЦИАЦИИ,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64395" y="4355796"/>
            <a:ext cx="20450272" cy="127886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64395" y="6354738"/>
            <a:ext cx="20450272" cy="127886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64395" y="8353680"/>
            <a:ext cx="20450272" cy="127886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48510" y="10352622"/>
            <a:ext cx="20450272" cy="127886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64395" y="2356854"/>
            <a:ext cx="20450272" cy="127886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48510" y="2356854"/>
            <a:ext cx="6208573" cy="1278862"/>
          </a:xfrm>
          <a:prstGeom prst="rect">
            <a:avLst/>
          </a:prstGeom>
          <a:solidFill>
            <a:srgbClr val="FC5F08"/>
          </a:solidFill>
          <a:ln>
            <a:solidFill>
              <a:srgbClr val="E5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64395" y="4364214"/>
            <a:ext cx="4247883" cy="1278862"/>
          </a:xfrm>
          <a:prstGeom prst="rect">
            <a:avLst/>
          </a:prstGeom>
          <a:solidFill>
            <a:srgbClr val="FC5F08"/>
          </a:solidFill>
          <a:ln>
            <a:solidFill>
              <a:srgbClr val="E5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48509" y="6338764"/>
            <a:ext cx="6208574" cy="1278862"/>
          </a:xfrm>
          <a:prstGeom prst="rect">
            <a:avLst/>
          </a:prstGeom>
          <a:solidFill>
            <a:srgbClr val="FC5F08"/>
          </a:solidFill>
          <a:ln>
            <a:solidFill>
              <a:srgbClr val="E5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5609" y="10368596"/>
            <a:ext cx="6208574" cy="1276310"/>
          </a:xfrm>
          <a:prstGeom prst="rect">
            <a:avLst/>
          </a:prstGeom>
          <a:solidFill>
            <a:srgbClr val="FC5F08"/>
          </a:solidFill>
          <a:ln>
            <a:solidFill>
              <a:srgbClr val="E5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64395" y="8356232"/>
            <a:ext cx="4320480" cy="1276310"/>
          </a:xfrm>
          <a:prstGeom prst="rect">
            <a:avLst/>
          </a:prstGeom>
          <a:solidFill>
            <a:srgbClr val="FC5F08"/>
          </a:solidFill>
          <a:ln>
            <a:solidFill>
              <a:srgbClr val="E5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94023" y="2356854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sz="8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4023" y="628819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</a:t>
            </a:r>
            <a:endParaRPr lang="ru-RU" sz="8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6049" y="10320439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2,5</a:t>
            </a:r>
            <a:endParaRPr lang="ru-RU" sz="8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4715" y="8325939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sz="8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4715" y="4302672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sz="8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5609" y="1623681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ЛЕГКАЯ ПРОМЫШЛЕННОСТЬ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5609" y="3664746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СТРОИТЕЛЬНЫЕ МАТЕРИАЛЫ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5609" y="5646132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ТОПЛИВО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4836" y="7596082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АВТОМОБИЛЬНАЯ ПРОМЫШЛЕННОСТЬ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25609" y="9636749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СЕЛЬСКОХОЗЯЙСТВЕННАЯ ТЕХНИКА</a:t>
            </a:r>
          </a:p>
        </p:txBody>
      </p:sp>
    </p:spTree>
    <p:extLst>
      <p:ext uri="{BB962C8B-B14F-4D97-AF65-F5344CB8AC3E}">
        <p14:creationId xmlns:p14="http://schemas.microsoft.com/office/powerpoint/2010/main" val="267303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Заголовок 2"/>
          <p:cNvSpPr>
            <a:spLocks noGrp="1"/>
          </p:cNvSpPr>
          <p:nvPr>
            <p:ph type="title"/>
          </p:nvPr>
        </p:nvSpPr>
        <p:spPr>
          <a:xfrm>
            <a:off x="1968451" y="450082"/>
            <a:ext cx="21194285" cy="1273215"/>
          </a:xfrm>
          <a:prstGeom prst="rect">
            <a:avLst/>
          </a:prstGeom>
        </p:spPr>
        <p:txBody>
          <a:bodyPr/>
          <a:lstStyle/>
          <a:p>
            <a:r>
              <a:rPr lang="ru-RU" sz="60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ПРИЧИНЫ ПРИМЕНЕНИЯ </a:t>
            </a:r>
            <a:r>
              <a:rPr lang="ru-RU" sz="6000" b="1" spc="0" dirty="0">
                <a:solidFill>
                  <a:srgbClr val="E538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КОНТРАФАКТНОЙ И ОПАСНОЙ ПРОДУКЦИИ</a:t>
            </a:r>
          </a:p>
        </p:txBody>
      </p:sp>
      <p:sp>
        <p:nvSpPr>
          <p:cNvPr id="112" name="Текст 1"/>
          <p:cNvSpPr>
            <a:spLocks noGrp="1"/>
          </p:cNvSpPr>
          <p:nvPr>
            <p:ph type="body" sz="quarter" idx="14"/>
          </p:nvPr>
        </p:nvSpPr>
        <p:spPr>
          <a:xfrm>
            <a:off x="3425489" y="8978848"/>
            <a:ext cx="4842052" cy="2509826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ru-RU" sz="3200" dirty="0">
                <a:latin typeface="Roboto Medium" charset="0"/>
                <a:ea typeface="Roboto Medium" charset="0"/>
                <a:cs typeface="Roboto Medium" charset="0"/>
              </a:rPr>
              <a:t>ЭКОНОМИЯ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3200" dirty="0">
                <a:latin typeface="Roboto Medium" charset="0"/>
                <a:ea typeface="Roboto Medium" charset="0"/>
                <a:cs typeface="Roboto Medium" charset="0"/>
              </a:rPr>
              <a:t>ПРИ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3200" dirty="0">
                <a:latin typeface="Roboto Medium" charset="0"/>
                <a:ea typeface="Roboto Medium" charset="0"/>
                <a:cs typeface="Roboto Medium" charset="0"/>
              </a:rPr>
              <a:t>ЗАКУПКАХ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13" name="Текст 7"/>
          <p:cNvSpPr txBox="1">
            <a:spLocks/>
          </p:cNvSpPr>
          <p:nvPr/>
        </p:nvSpPr>
        <p:spPr>
          <a:xfrm>
            <a:off x="10216651" y="8906840"/>
            <a:ext cx="4058634" cy="2598984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latin typeface="Roboto Medium" charset="0"/>
                <a:ea typeface="Roboto Medium" charset="0"/>
                <a:cs typeface="Roboto Medium" charset="0"/>
              </a:rPr>
              <a:t>ОБЩАЯ ЭКОНОМИЯ СРЕДСТВ</a:t>
            </a:r>
            <a:endParaRPr lang="en-US" sz="3200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14" name="Текст 8"/>
          <p:cNvSpPr txBox="1">
            <a:spLocks/>
          </p:cNvSpPr>
          <p:nvPr/>
        </p:nvSpPr>
        <p:spPr>
          <a:xfrm>
            <a:off x="15961770" y="8978848"/>
            <a:ext cx="4564009" cy="2598984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latin typeface="Roboto Medium" charset="0"/>
                <a:ea typeface="Roboto Medium" charset="0"/>
                <a:cs typeface="Roboto Medium" charset="0"/>
              </a:rPr>
              <a:t>ЭКОНОМИЯ ПРИ ПЛАНИРОВАНИИ И УЧЕТЕ</a:t>
            </a:r>
            <a:endParaRPr lang="en-US" sz="3200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32346" y="11505824"/>
            <a:ext cx="23287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НЕОБХОДИМО КАЧЕСТВЕННОЕ ВЫПОЛНЕНИЕ ТРЕБОВАНИЙ ПРИ ПРОИЗВОДСТВЕ РАБОТ ОРГАНИЗАЦИЯМИ, ВЫПОЛНЯЮЩИМИ СТРОИТЕЛЬНО-МОНТАЖНЫЕ РАБОТЫ</a:t>
            </a:r>
          </a:p>
        </p:txBody>
      </p:sp>
      <p:sp>
        <p:nvSpPr>
          <p:cNvPr id="26" name="Freeform 218"/>
          <p:cNvSpPr>
            <a:spLocks noEditPoints="1"/>
          </p:cNvSpPr>
          <p:nvPr/>
        </p:nvSpPr>
        <p:spPr bwMode="auto">
          <a:xfrm>
            <a:off x="3192587" y="2858168"/>
            <a:ext cx="5307856" cy="5976664"/>
          </a:xfrm>
          <a:custGeom>
            <a:avLst/>
            <a:gdLst>
              <a:gd name="T0" fmla="*/ 6 w 28"/>
              <a:gd name="T1" fmla="*/ 31 h 31"/>
              <a:gd name="T2" fmla="*/ 16 w 28"/>
              <a:gd name="T3" fmla="*/ 8 h 31"/>
              <a:gd name="T4" fmla="*/ 15 w 28"/>
              <a:gd name="T5" fmla="*/ 6 h 31"/>
              <a:gd name="T6" fmla="*/ 20 w 28"/>
              <a:gd name="T7" fmla="*/ 1 h 31"/>
              <a:gd name="T8" fmla="*/ 9 w 28"/>
              <a:gd name="T9" fmla="*/ 2 h 31"/>
              <a:gd name="T10" fmla="*/ 9 w 28"/>
              <a:gd name="T11" fmla="*/ 2 h 31"/>
              <a:gd name="T12" fmla="*/ 15 w 28"/>
              <a:gd name="T13" fmla="*/ 6 h 31"/>
              <a:gd name="T14" fmla="*/ 16 w 28"/>
              <a:gd name="T15" fmla="*/ 6 h 31"/>
              <a:gd name="T16" fmla="*/ 12 w 28"/>
              <a:gd name="T17" fmla="*/ 7 h 31"/>
              <a:gd name="T18" fmla="*/ 14 w 28"/>
              <a:gd name="T19" fmla="*/ 12 h 31"/>
              <a:gd name="T20" fmla="*/ 14 w 28"/>
              <a:gd name="T21" fmla="*/ 27 h 31"/>
              <a:gd name="T22" fmla="*/ 14 w 28"/>
              <a:gd name="T23" fmla="*/ 12 h 31"/>
              <a:gd name="T24" fmla="*/ 14 w 28"/>
              <a:gd name="T25" fmla="*/ 19 h 31"/>
              <a:gd name="T26" fmla="*/ 17 w 28"/>
              <a:gd name="T27" fmla="*/ 20 h 31"/>
              <a:gd name="T28" fmla="*/ 17 w 28"/>
              <a:gd name="T29" fmla="*/ 23 h 31"/>
              <a:gd name="T30" fmla="*/ 14 w 28"/>
              <a:gd name="T31" fmla="*/ 24 h 31"/>
              <a:gd name="T32" fmla="*/ 14 w 28"/>
              <a:gd name="T33" fmla="*/ 24 h 31"/>
              <a:gd name="T34" fmla="*/ 13 w 28"/>
              <a:gd name="T35" fmla="*/ 24 h 31"/>
              <a:gd name="T36" fmla="*/ 11 w 28"/>
              <a:gd name="T37" fmla="*/ 23 h 31"/>
              <a:gd name="T38" fmla="*/ 11 w 28"/>
              <a:gd name="T39" fmla="*/ 21 h 31"/>
              <a:gd name="T40" fmla="*/ 12 w 28"/>
              <a:gd name="T41" fmla="*/ 21 h 31"/>
              <a:gd name="T42" fmla="*/ 12 w 28"/>
              <a:gd name="T43" fmla="*/ 22 h 31"/>
              <a:gd name="T44" fmla="*/ 13 w 28"/>
              <a:gd name="T45" fmla="*/ 22 h 31"/>
              <a:gd name="T46" fmla="*/ 12 w 28"/>
              <a:gd name="T47" fmla="*/ 20 h 31"/>
              <a:gd name="T48" fmla="*/ 11 w 28"/>
              <a:gd name="T49" fmla="*/ 19 h 31"/>
              <a:gd name="T50" fmla="*/ 11 w 28"/>
              <a:gd name="T51" fmla="*/ 17 h 31"/>
              <a:gd name="T52" fmla="*/ 13 w 28"/>
              <a:gd name="T53" fmla="*/ 16 h 31"/>
              <a:gd name="T54" fmla="*/ 14 w 28"/>
              <a:gd name="T55" fmla="*/ 15 h 31"/>
              <a:gd name="T56" fmla="*/ 16 w 28"/>
              <a:gd name="T57" fmla="*/ 16 h 31"/>
              <a:gd name="T58" fmla="*/ 17 w 28"/>
              <a:gd name="T59" fmla="*/ 18 h 31"/>
              <a:gd name="T60" fmla="*/ 16 w 28"/>
              <a:gd name="T61" fmla="*/ 18 h 31"/>
              <a:gd name="T62" fmla="*/ 15 w 28"/>
              <a:gd name="T63" fmla="*/ 17 h 31"/>
              <a:gd name="T64" fmla="*/ 13 w 28"/>
              <a:gd name="T65" fmla="*/ 17 h 31"/>
              <a:gd name="T66" fmla="*/ 12 w 28"/>
              <a:gd name="T67" fmla="*/ 19 h 31"/>
              <a:gd name="T68" fmla="*/ 12 w 28"/>
              <a:gd name="T69" fmla="*/ 18 h 31"/>
              <a:gd name="T70" fmla="*/ 13 w 28"/>
              <a:gd name="T71" fmla="*/ 17 h 31"/>
              <a:gd name="T72" fmla="*/ 14 w 28"/>
              <a:gd name="T73" fmla="*/ 20 h 31"/>
              <a:gd name="T74" fmla="*/ 16 w 28"/>
              <a:gd name="T75" fmla="*/ 21 h 31"/>
              <a:gd name="T76" fmla="*/ 15 w 28"/>
              <a:gd name="T77" fmla="*/ 22 h 31"/>
              <a:gd name="T78" fmla="*/ 14 w 28"/>
              <a:gd name="T79" fmla="*/ 22 h 31"/>
              <a:gd name="T80" fmla="*/ 14 w 28"/>
              <a:gd name="T81" fmla="*/ 25 h 31"/>
              <a:gd name="T82" fmla="*/ 9 w 28"/>
              <a:gd name="T83" fmla="*/ 20 h 31"/>
              <a:gd name="T84" fmla="*/ 14 w 28"/>
              <a:gd name="T85" fmla="*/ 15 h 31"/>
              <a:gd name="T86" fmla="*/ 19 w 28"/>
              <a:gd name="T87" fmla="*/ 20 h 31"/>
              <a:gd name="T88" fmla="*/ 14 w 28"/>
              <a:gd name="T89" fmla="*/ 25 h 31"/>
              <a:gd name="T90" fmla="*/ 14 w 28"/>
              <a:gd name="T91" fmla="*/ 26 h 31"/>
              <a:gd name="T92" fmla="*/ 8 w 28"/>
              <a:gd name="T93" fmla="*/ 20 h 31"/>
              <a:gd name="T94" fmla="*/ 14 w 28"/>
              <a:gd name="T95" fmla="*/ 14 h 31"/>
              <a:gd name="T96" fmla="*/ 20 w 28"/>
              <a:gd name="T97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" h="31">
                <a:moveTo>
                  <a:pt x="12" y="8"/>
                </a:moveTo>
                <a:cubicBezTo>
                  <a:pt x="4" y="10"/>
                  <a:pt x="0" y="31"/>
                  <a:pt x="6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30"/>
                  <a:pt x="24" y="10"/>
                  <a:pt x="16" y="8"/>
                </a:cubicBezTo>
                <a:cubicBezTo>
                  <a:pt x="12" y="8"/>
                  <a:pt x="12" y="8"/>
                  <a:pt x="12" y="8"/>
                </a:cubicBezTo>
                <a:close/>
                <a:moveTo>
                  <a:pt x="15" y="6"/>
                </a:moveTo>
                <a:cubicBezTo>
                  <a:pt x="16" y="4"/>
                  <a:pt x="18" y="2"/>
                  <a:pt x="19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19" y="1"/>
                </a:cubicBezTo>
                <a:cubicBezTo>
                  <a:pt x="16" y="0"/>
                  <a:pt x="13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11" y="3"/>
                  <a:pt x="12" y="4"/>
                  <a:pt x="13" y="6"/>
                </a:cubicBezTo>
                <a:cubicBezTo>
                  <a:pt x="15" y="6"/>
                  <a:pt x="15" y="6"/>
                  <a:pt x="15" y="6"/>
                </a:cubicBezTo>
                <a:close/>
                <a:moveTo>
                  <a:pt x="16" y="7"/>
                </a:move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3" y="6"/>
                  <a:pt x="12" y="6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7"/>
                  <a:pt x="15" y="7"/>
                  <a:pt x="16" y="7"/>
                </a:cubicBezTo>
                <a:close/>
                <a:moveTo>
                  <a:pt x="14" y="12"/>
                </a:moveTo>
                <a:cubicBezTo>
                  <a:pt x="18" y="12"/>
                  <a:pt x="21" y="16"/>
                  <a:pt x="21" y="20"/>
                </a:cubicBezTo>
                <a:cubicBezTo>
                  <a:pt x="21" y="24"/>
                  <a:pt x="18" y="27"/>
                  <a:pt x="14" y="27"/>
                </a:cubicBezTo>
                <a:cubicBezTo>
                  <a:pt x="10" y="27"/>
                  <a:pt x="6" y="24"/>
                  <a:pt x="6" y="20"/>
                </a:cubicBezTo>
                <a:cubicBezTo>
                  <a:pt x="6" y="16"/>
                  <a:pt x="10" y="12"/>
                  <a:pt x="14" y="12"/>
                </a:cubicBezTo>
                <a:close/>
                <a:moveTo>
                  <a:pt x="14" y="17"/>
                </a:moveTo>
                <a:cubicBezTo>
                  <a:pt x="14" y="19"/>
                  <a:pt x="14" y="19"/>
                  <a:pt x="14" y="19"/>
                </a:cubicBezTo>
                <a:cubicBezTo>
                  <a:pt x="15" y="19"/>
                  <a:pt x="15" y="19"/>
                  <a:pt x="16" y="19"/>
                </a:cubicBezTo>
                <a:cubicBezTo>
                  <a:pt x="16" y="19"/>
                  <a:pt x="16" y="20"/>
                  <a:pt x="17" y="20"/>
                </a:cubicBezTo>
                <a:cubicBezTo>
                  <a:pt x="17" y="20"/>
                  <a:pt x="17" y="21"/>
                  <a:pt x="17" y="21"/>
                </a:cubicBezTo>
                <a:cubicBezTo>
                  <a:pt x="17" y="22"/>
                  <a:pt x="17" y="22"/>
                  <a:pt x="17" y="23"/>
                </a:cubicBezTo>
                <a:cubicBezTo>
                  <a:pt x="17" y="23"/>
                  <a:pt x="16" y="23"/>
                  <a:pt x="16" y="23"/>
                </a:cubicBezTo>
                <a:cubicBezTo>
                  <a:pt x="16" y="23"/>
                  <a:pt x="15" y="23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3"/>
                  <a:pt x="12" y="23"/>
                </a:cubicBezTo>
                <a:cubicBezTo>
                  <a:pt x="12" y="23"/>
                  <a:pt x="12" y="23"/>
                  <a:pt x="11" y="23"/>
                </a:cubicBezTo>
                <a:cubicBezTo>
                  <a:pt x="11" y="23"/>
                  <a:pt x="11" y="23"/>
                  <a:pt x="11" y="22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0"/>
                  <a:pt x="11" y="20"/>
                  <a:pt x="11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cubicBezTo>
                  <a:pt x="11" y="17"/>
                  <a:pt x="12" y="16"/>
                  <a:pt x="12" y="16"/>
                </a:cubicBezTo>
                <a:cubicBezTo>
                  <a:pt x="12" y="16"/>
                  <a:pt x="13" y="16"/>
                  <a:pt x="13" y="16"/>
                </a:cubicBezTo>
                <a:cubicBezTo>
                  <a:pt x="13" y="15"/>
                  <a:pt x="13" y="15"/>
                  <a:pt x="13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6" y="16"/>
                </a:cubicBezTo>
                <a:cubicBezTo>
                  <a:pt x="16" y="16"/>
                  <a:pt x="16" y="17"/>
                  <a:pt x="17" y="17"/>
                </a:cubicBezTo>
                <a:cubicBezTo>
                  <a:pt x="17" y="17"/>
                  <a:pt x="17" y="18"/>
                  <a:pt x="17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5" y="18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7"/>
                  <a:pt x="14" y="17"/>
                </a:cubicBezTo>
                <a:close/>
                <a:moveTo>
                  <a:pt x="13" y="17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19"/>
                  <a:pt x="12" y="19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lose/>
                <a:moveTo>
                  <a:pt x="14" y="20"/>
                </a:move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2"/>
                  <a:pt x="16" y="22"/>
                  <a:pt x="15" y="22"/>
                </a:cubicBezTo>
                <a:cubicBezTo>
                  <a:pt x="15" y="22"/>
                  <a:pt x="15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0"/>
                  <a:pt x="14" y="20"/>
                  <a:pt x="14" y="20"/>
                </a:cubicBezTo>
                <a:close/>
                <a:moveTo>
                  <a:pt x="14" y="25"/>
                </a:moveTo>
                <a:cubicBezTo>
                  <a:pt x="12" y="25"/>
                  <a:pt x="11" y="24"/>
                  <a:pt x="10" y="24"/>
                </a:cubicBezTo>
                <a:cubicBezTo>
                  <a:pt x="9" y="23"/>
                  <a:pt x="9" y="21"/>
                  <a:pt x="9" y="20"/>
                </a:cubicBezTo>
                <a:cubicBezTo>
                  <a:pt x="9" y="18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7" y="16"/>
                </a:cubicBezTo>
                <a:cubicBezTo>
                  <a:pt x="18" y="17"/>
                  <a:pt x="19" y="18"/>
                  <a:pt x="19" y="20"/>
                </a:cubicBezTo>
                <a:cubicBezTo>
                  <a:pt x="19" y="21"/>
                  <a:pt x="18" y="23"/>
                  <a:pt x="17" y="24"/>
                </a:cubicBezTo>
                <a:cubicBezTo>
                  <a:pt x="17" y="24"/>
                  <a:pt x="15" y="25"/>
                  <a:pt x="14" y="25"/>
                </a:cubicBezTo>
                <a:close/>
                <a:moveTo>
                  <a:pt x="18" y="24"/>
                </a:moveTo>
                <a:cubicBezTo>
                  <a:pt x="17" y="25"/>
                  <a:pt x="16" y="26"/>
                  <a:pt x="14" y="26"/>
                </a:cubicBezTo>
                <a:cubicBezTo>
                  <a:pt x="12" y="26"/>
                  <a:pt x="11" y="25"/>
                  <a:pt x="9" y="24"/>
                </a:cubicBezTo>
                <a:cubicBezTo>
                  <a:pt x="8" y="23"/>
                  <a:pt x="8" y="22"/>
                  <a:pt x="8" y="20"/>
                </a:cubicBezTo>
                <a:cubicBezTo>
                  <a:pt x="8" y="18"/>
                  <a:pt x="8" y="17"/>
                  <a:pt x="9" y="15"/>
                </a:cubicBezTo>
                <a:cubicBezTo>
                  <a:pt x="11" y="14"/>
                  <a:pt x="12" y="14"/>
                  <a:pt x="14" y="14"/>
                </a:cubicBezTo>
                <a:cubicBezTo>
                  <a:pt x="16" y="14"/>
                  <a:pt x="17" y="14"/>
                  <a:pt x="18" y="15"/>
                </a:cubicBezTo>
                <a:cubicBezTo>
                  <a:pt x="19" y="17"/>
                  <a:pt x="20" y="18"/>
                  <a:pt x="20" y="20"/>
                </a:cubicBezTo>
                <a:cubicBezTo>
                  <a:pt x="20" y="22"/>
                  <a:pt x="19" y="23"/>
                  <a:pt x="18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en-US" sz="1866"/>
          </a:p>
        </p:txBody>
      </p:sp>
      <p:sp>
        <p:nvSpPr>
          <p:cNvPr id="29" name="Freeform 218"/>
          <p:cNvSpPr>
            <a:spLocks noEditPoints="1"/>
          </p:cNvSpPr>
          <p:nvPr/>
        </p:nvSpPr>
        <p:spPr bwMode="auto">
          <a:xfrm>
            <a:off x="15690467" y="2930176"/>
            <a:ext cx="5307856" cy="5976664"/>
          </a:xfrm>
          <a:custGeom>
            <a:avLst/>
            <a:gdLst>
              <a:gd name="T0" fmla="*/ 6 w 28"/>
              <a:gd name="T1" fmla="*/ 31 h 31"/>
              <a:gd name="T2" fmla="*/ 16 w 28"/>
              <a:gd name="T3" fmla="*/ 8 h 31"/>
              <a:gd name="T4" fmla="*/ 15 w 28"/>
              <a:gd name="T5" fmla="*/ 6 h 31"/>
              <a:gd name="T6" fmla="*/ 20 w 28"/>
              <a:gd name="T7" fmla="*/ 1 h 31"/>
              <a:gd name="T8" fmla="*/ 9 w 28"/>
              <a:gd name="T9" fmla="*/ 2 h 31"/>
              <a:gd name="T10" fmla="*/ 9 w 28"/>
              <a:gd name="T11" fmla="*/ 2 h 31"/>
              <a:gd name="T12" fmla="*/ 15 w 28"/>
              <a:gd name="T13" fmla="*/ 6 h 31"/>
              <a:gd name="T14" fmla="*/ 16 w 28"/>
              <a:gd name="T15" fmla="*/ 6 h 31"/>
              <a:gd name="T16" fmla="*/ 12 w 28"/>
              <a:gd name="T17" fmla="*/ 7 h 31"/>
              <a:gd name="T18" fmla="*/ 14 w 28"/>
              <a:gd name="T19" fmla="*/ 12 h 31"/>
              <a:gd name="T20" fmla="*/ 14 w 28"/>
              <a:gd name="T21" fmla="*/ 27 h 31"/>
              <a:gd name="T22" fmla="*/ 14 w 28"/>
              <a:gd name="T23" fmla="*/ 12 h 31"/>
              <a:gd name="T24" fmla="*/ 14 w 28"/>
              <a:gd name="T25" fmla="*/ 19 h 31"/>
              <a:gd name="T26" fmla="*/ 17 w 28"/>
              <a:gd name="T27" fmla="*/ 20 h 31"/>
              <a:gd name="T28" fmla="*/ 17 w 28"/>
              <a:gd name="T29" fmla="*/ 23 h 31"/>
              <a:gd name="T30" fmla="*/ 14 w 28"/>
              <a:gd name="T31" fmla="*/ 24 h 31"/>
              <a:gd name="T32" fmla="*/ 14 w 28"/>
              <a:gd name="T33" fmla="*/ 24 h 31"/>
              <a:gd name="T34" fmla="*/ 13 w 28"/>
              <a:gd name="T35" fmla="*/ 24 h 31"/>
              <a:gd name="T36" fmla="*/ 11 w 28"/>
              <a:gd name="T37" fmla="*/ 23 h 31"/>
              <a:gd name="T38" fmla="*/ 11 w 28"/>
              <a:gd name="T39" fmla="*/ 21 h 31"/>
              <a:gd name="T40" fmla="*/ 12 w 28"/>
              <a:gd name="T41" fmla="*/ 21 h 31"/>
              <a:gd name="T42" fmla="*/ 12 w 28"/>
              <a:gd name="T43" fmla="*/ 22 h 31"/>
              <a:gd name="T44" fmla="*/ 13 w 28"/>
              <a:gd name="T45" fmla="*/ 22 h 31"/>
              <a:gd name="T46" fmla="*/ 12 w 28"/>
              <a:gd name="T47" fmla="*/ 20 h 31"/>
              <a:gd name="T48" fmla="*/ 11 w 28"/>
              <a:gd name="T49" fmla="*/ 19 h 31"/>
              <a:gd name="T50" fmla="*/ 11 w 28"/>
              <a:gd name="T51" fmla="*/ 17 h 31"/>
              <a:gd name="T52" fmla="*/ 13 w 28"/>
              <a:gd name="T53" fmla="*/ 16 h 31"/>
              <a:gd name="T54" fmla="*/ 14 w 28"/>
              <a:gd name="T55" fmla="*/ 15 h 31"/>
              <a:gd name="T56" fmla="*/ 16 w 28"/>
              <a:gd name="T57" fmla="*/ 16 h 31"/>
              <a:gd name="T58" fmla="*/ 17 w 28"/>
              <a:gd name="T59" fmla="*/ 18 h 31"/>
              <a:gd name="T60" fmla="*/ 16 w 28"/>
              <a:gd name="T61" fmla="*/ 18 h 31"/>
              <a:gd name="T62" fmla="*/ 15 w 28"/>
              <a:gd name="T63" fmla="*/ 17 h 31"/>
              <a:gd name="T64" fmla="*/ 13 w 28"/>
              <a:gd name="T65" fmla="*/ 17 h 31"/>
              <a:gd name="T66" fmla="*/ 12 w 28"/>
              <a:gd name="T67" fmla="*/ 19 h 31"/>
              <a:gd name="T68" fmla="*/ 12 w 28"/>
              <a:gd name="T69" fmla="*/ 18 h 31"/>
              <a:gd name="T70" fmla="*/ 13 w 28"/>
              <a:gd name="T71" fmla="*/ 17 h 31"/>
              <a:gd name="T72" fmla="*/ 14 w 28"/>
              <a:gd name="T73" fmla="*/ 20 h 31"/>
              <a:gd name="T74" fmla="*/ 16 w 28"/>
              <a:gd name="T75" fmla="*/ 21 h 31"/>
              <a:gd name="T76" fmla="*/ 15 w 28"/>
              <a:gd name="T77" fmla="*/ 22 h 31"/>
              <a:gd name="T78" fmla="*/ 14 w 28"/>
              <a:gd name="T79" fmla="*/ 22 h 31"/>
              <a:gd name="T80" fmla="*/ 14 w 28"/>
              <a:gd name="T81" fmla="*/ 25 h 31"/>
              <a:gd name="T82" fmla="*/ 9 w 28"/>
              <a:gd name="T83" fmla="*/ 20 h 31"/>
              <a:gd name="T84" fmla="*/ 14 w 28"/>
              <a:gd name="T85" fmla="*/ 15 h 31"/>
              <a:gd name="T86" fmla="*/ 19 w 28"/>
              <a:gd name="T87" fmla="*/ 20 h 31"/>
              <a:gd name="T88" fmla="*/ 14 w 28"/>
              <a:gd name="T89" fmla="*/ 25 h 31"/>
              <a:gd name="T90" fmla="*/ 14 w 28"/>
              <a:gd name="T91" fmla="*/ 26 h 31"/>
              <a:gd name="T92" fmla="*/ 8 w 28"/>
              <a:gd name="T93" fmla="*/ 20 h 31"/>
              <a:gd name="T94" fmla="*/ 14 w 28"/>
              <a:gd name="T95" fmla="*/ 14 h 31"/>
              <a:gd name="T96" fmla="*/ 20 w 28"/>
              <a:gd name="T97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" h="31">
                <a:moveTo>
                  <a:pt x="12" y="8"/>
                </a:moveTo>
                <a:cubicBezTo>
                  <a:pt x="4" y="10"/>
                  <a:pt x="0" y="31"/>
                  <a:pt x="6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30"/>
                  <a:pt x="24" y="10"/>
                  <a:pt x="16" y="8"/>
                </a:cubicBezTo>
                <a:cubicBezTo>
                  <a:pt x="12" y="8"/>
                  <a:pt x="12" y="8"/>
                  <a:pt x="12" y="8"/>
                </a:cubicBezTo>
                <a:close/>
                <a:moveTo>
                  <a:pt x="15" y="6"/>
                </a:moveTo>
                <a:cubicBezTo>
                  <a:pt x="16" y="4"/>
                  <a:pt x="18" y="2"/>
                  <a:pt x="19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19" y="1"/>
                </a:cubicBezTo>
                <a:cubicBezTo>
                  <a:pt x="16" y="0"/>
                  <a:pt x="13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11" y="3"/>
                  <a:pt x="12" y="4"/>
                  <a:pt x="13" y="6"/>
                </a:cubicBezTo>
                <a:cubicBezTo>
                  <a:pt x="15" y="6"/>
                  <a:pt x="15" y="6"/>
                  <a:pt x="15" y="6"/>
                </a:cubicBezTo>
                <a:close/>
                <a:moveTo>
                  <a:pt x="16" y="7"/>
                </a:move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3" y="6"/>
                  <a:pt x="12" y="6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7"/>
                  <a:pt x="15" y="7"/>
                  <a:pt x="16" y="7"/>
                </a:cubicBezTo>
                <a:close/>
                <a:moveTo>
                  <a:pt x="14" y="12"/>
                </a:moveTo>
                <a:cubicBezTo>
                  <a:pt x="18" y="12"/>
                  <a:pt x="21" y="16"/>
                  <a:pt x="21" y="20"/>
                </a:cubicBezTo>
                <a:cubicBezTo>
                  <a:pt x="21" y="24"/>
                  <a:pt x="18" y="27"/>
                  <a:pt x="14" y="27"/>
                </a:cubicBezTo>
                <a:cubicBezTo>
                  <a:pt x="10" y="27"/>
                  <a:pt x="6" y="24"/>
                  <a:pt x="6" y="20"/>
                </a:cubicBezTo>
                <a:cubicBezTo>
                  <a:pt x="6" y="16"/>
                  <a:pt x="10" y="12"/>
                  <a:pt x="14" y="12"/>
                </a:cubicBezTo>
                <a:close/>
                <a:moveTo>
                  <a:pt x="14" y="17"/>
                </a:moveTo>
                <a:cubicBezTo>
                  <a:pt x="14" y="19"/>
                  <a:pt x="14" y="19"/>
                  <a:pt x="14" y="19"/>
                </a:cubicBezTo>
                <a:cubicBezTo>
                  <a:pt x="15" y="19"/>
                  <a:pt x="15" y="19"/>
                  <a:pt x="16" y="19"/>
                </a:cubicBezTo>
                <a:cubicBezTo>
                  <a:pt x="16" y="19"/>
                  <a:pt x="16" y="20"/>
                  <a:pt x="17" y="20"/>
                </a:cubicBezTo>
                <a:cubicBezTo>
                  <a:pt x="17" y="20"/>
                  <a:pt x="17" y="21"/>
                  <a:pt x="17" y="21"/>
                </a:cubicBezTo>
                <a:cubicBezTo>
                  <a:pt x="17" y="22"/>
                  <a:pt x="17" y="22"/>
                  <a:pt x="17" y="23"/>
                </a:cubicBezTo>
                <a:cubicBezTo>
                  <a:pt x="17" y="23"/>
                  <a:pt x="16" y="23"/>
                  <a:pt x="16" y="23"/>
                </a:cubicBezTo>
                <a:cubicBezTo>
                  <a:pt x="16" y="23"/>
                  <a:pt x="15" y="23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3"/>
                  <a:pt x="12" y="23"/>
                </a:cubicBezTo>
                <a:cubicBezTo>
                  <a:pt x="12" y="23"/>
                  <a:pt x="12" y="23"/>
                  <a:pt x="11" y="23"/>
                </a:cubicBezTo>
                <a:cubicBezTo>
                  <a:pt x="11" y="23"/>
                  <a:pt x="11" y="23"/>
                  <a:pt x="11" y="22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0"/>
                  <a:pt x="11" y="20"/>
                  <a:pt x="11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cubicBezTo>
                  <a:pt x="11" y="17"/>
                  <a:pt x="12" y="16"/>
                  <a:pt x="12" y="16"/>
                </a:cubicBezTo>
                <a:cubicBezTo>
                  <a:pt x="12" y="16"/>
                  <a:pt x="13" y="16"/>
                  <a:pt x="13" y="16"/>
                </a:cubicBezTo>
                <a:cubicBezTo>
                  <a:pt x="13" y="15"/>
                  <a:pt x="13" y="15"/>
                  <a:pt x="13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6" y="16"/>
                </a:cubicBezTo>
                <a:cubicBezTo>
                  <a:pt x="16" y="16"/>
                  <a:pt x="16" y="17"/>
                  <a:pt x="17" y="17"/>
                </a:cubicBezTo>
                <a:cubicBezTo>
                  <a:pt x="17" y="17"/>
                  <a:pt x="17" y="18"/>
                  <a:pt x="17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5" y="18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7"/>
                  <a:pt x="14" y="17"/>
                </a:cubicBezTo>
                <a:close/>
                <a:moveTo>
                  <a:pt x="13" y="17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19"/>
                  <a:pt x="12" y="19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lose/>
                <a:moveTo>
                  <a:pt x="14" y="20"/>
                </a:move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2"/>
                  <a:pt x="16" y="22"/>
                  <a:pt x="15" y="22"/>
                </a:cubicBezTo>
                <a:cubicBezTo>
                  <a:pt x="15" y="22"/>
                  <a:pt x="15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0"/>
                  <a:pt x="14" y="20"/>
                  <a:pt x="14" y="20"/>
                </a:cubicBezTo>
                <a:close/>
                <a:moveTo>
                  <a:pt x="14" y="25"/>
                </a:moveTo>
                <a:cubicBezTo>
                  <a:pt x="12" y="25"/>
                  <a:pt x="11" y="24"/>
                  <a:pt x="10" y="24"/>
                </a:cubicBezTo>
                <a:cubicBezTo>
                  <a:pt x="9" y="23"/>
                  <a:pt x="9" y="21"/>
                  <a:pt x="9" y="20"/>
                </a:cubicBezTo>
                <a:cubicBezTo>
                  <a:pt x="9" y="18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7" y="16"/>
                </a:cubicBezTo>
                <a:cubicBezTo>
                  <a:pt x="18" y="17"/>
                  <a:pt x="19" y="18"/>
                  <a:pt x="19" y="20"/>
                </a:cubicBezTo>
                <a:cubicBezTo>
                  <a:pt x="19" y="21"/>
                  <a:pt x="18" y="23"/>
                  <a:pt x="17" y="24"/>
                </a:cubicBezTo>
                <a:cubicBezTo>
                  <a:pt x="17" y="24"/>
                  <a:pt x="15" y="25"/>
                  <a:pt x="14" y="25"/>
                </a:cubicBezTo>
                <a:close/>
                <a:moveTo>
                  <a:pt x="18" y="24"/>
                </a:moveTo>
                <a:cubicBezTo>
                  <a:pt x="17" y="25"/>
                  <a:pt x="16" y="26"/>
                  <a:pt x="14" y="26"/>
                </a:cubicBezTo>
                <a:cubicBezTo>
                  <a:pt x="12" y="26"/>
                  <a:pt x="11" y="25"/>
                  <a:pt x="9" y="24"/>
                </a:cubicBezTo>
                <a:cubicBezTo>
                  <a:pt x="8" y="23"/>
                  <a:pt x="8" y="22"/>
                  <a:pt x="8" y="20"/>
                </a:cubicBezTo>
                <a:cubicBezTo>
                  <a:pt x="8" y="18"/>
                  <a:pt x="8" y="17"/>
                  <a:pt x="9" y="15"/>
                </a:cubicBezTo>
                <a:cubicBezTo>
                  <a:pt x="11" y="14"/>
                  <a:pt x="12" y="14"/>
                  <a:pt x="14" y="14"/>
                </a:cubicBezTo>
                <a:cubicBezTo>
                  <a:pt x="16" y="14"/>
                  <a:pt x="17" y="14"/>
                  <a:pt x="18" y="15"/>
                </a:cubicBezTo>
                <a:cubicBezTo>
                  <a:pt x="19" y="17"/>
                  <a:pt x="20" y="18"/>
                  <a:pt x="20" y="20"/>
                </a:cubicBezTo>
                <a:cubicBezTo>
                  <a:pt x="20" y="22"/>
                  <a:pt x="19" y="23"/>
                  <a:pt x="18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en-US" sz="1866"/>
          </a:p>
        </p:txBody>
      </p:sp>
      <p:sp>
        <p:nvSpPr>
          <p:cNvPr id="30" name="Freeform 218"/>
          <p:cNvSpPr>
            <a:spLocks noEditPoints="1"/>
          </p:cNvSpPr>
          <p:nvPr/>
        </p:nvSpPr>
        <p:spPr bwMode="auto">
          <a:xfrm>
            <a:off x="9592040" y="2858168"/>
            <a:ext cx="5307856" cy="5976664"/>
          </a:xfrm>
          <a:custGeom>
            <a:avLst/>
            <a:gdLst>
              <a:gd name="T0" fmla="*/ 6 w 28"/>
              <a:gd name="T1" fmla="*/ 31 h 31"/>
              <a:gd name="T2" fmla="*/ 16 w 28"/>
              <a:gd name="T3" fmla="*/ 8 h 31"/>
              <a:gd name="T4" fmla="*/ 15 w 28"/>
              <a:gd name="T5" fmla="*/ 6 h 31"/>
              <a:gd name="T6" fmla="*/ 20 w 28"/>
              <a:gd name="T7" fmla="*/ 1 h 31"/>
              <a:gd name="T8" fmla="*/ 9 w 28"/>
              <a:gd name="T9" fmla="*/ 2 h 31"/>
              <a:gd name="T10" fmla="*/ 9 w 28"/>
              <a:gd name="T11" fmla="*/ 2 h 31"/>
              <a:gd name="T12" fmla="*/ 15 w 28"/>
              <a:gd name="T13" fmla="*/ 6 h 31"/>
              <a:gd name="T14" fmla="*/ 16 w 28"/>
              <a:gd name="T15" fmla="*/ 6 h 31"/>
              <a:gd name="T16" fmla="*/ 12 w 28"/>
              <a:gd name="T17" fmla="*/ 7 h 31"/>
              <a:gd name="T18" fmla="*/ 14 w 28"/>
              <a:gd name="T19" fmla="*/ 12 h 31"/>
              <a:gd name="T20" fmla="*/ 14 w 28"/>
              <a:gd name="T21" fmla="*/ 27 h 31"/>
              <a:gd name="T22" fmla="*/ 14 w 28"/>
              <a:gd name="T23" fmla="*/ 12 h 31"/>
              <a:gd name="T24" fmla="*/ 14 w 28"/>
              <a:gd name="T25" fmla="*/ 19 h 31"/>
              <a:gd name="T26" fmla="*/ 17 w 28"/>
              <a:gd name="T27" fmla="*/ 20 h 31"/>
              <a:gd name="T28" fmla="*/ 17 w 28"/>
              <a:gd name="T29" fmla="*/ 23 h 31"/>
              <a:gd name="T30" fmla="*/ 14 w 28"/>
              <a:gd name="T31" fmla="*/ 24 h 31"/>
              <a:gd name="T32" fmla="*/ 14 w 28"/>
              <a:gd name="T33" fmla="*/ 24 h 31"/>
              <a:gd name="T34" fmla="*/ 13 w 28"/>
              <a:gd name="T35" fmla="*/ 24 h 31"/>
              <a:gd name="T36" fmla="*/ 11 w 28"/>
              <a:gd name="T37" fmla="*/ 23 h 31"/>
              <a:gd name="T38" fmla="*/ 11 w 28"/>
              <a:gd name="T39" fmla="*/ 21 h 31"/>
              <a:gd name="T40" fmla="*/ 12 w 28"/>
              <a:gd name="T41" fmla="*/ 21 h 31"/>
              <a:gd name="T42" fmla="*/ 12 w 28"/>
              <a:gd name="T43" fmla="*/ 22 h 31"/>
              <a:gd name="T44" fmla="*/ 13 w 28"/>
              <a:gd name="T45" fmla="*/ 22 h 31"/>
              <a:gd name="T46" fmla="*/ 12 w 28"/>
              <a:gd name="T47" fmla="*/ 20 h 31"/>
              <a:gd name="T48" fmla="*/ 11 w 28"/>
              <a:gd name="T49" fmla="*/ 19 h 31"/>
              <a:gd name="T50" fmla="*/ 11 w 28"/>
              <a:gd name="T51" fmla="*/ 17 h 31"/>
              <a:gd name="T52" fmla="*/ 13 w 28"/>
              <a:gd name="T53" fmla="*/ 16 h 31"/>
              <a:gd name="T54" fmla="*/ 14 w 28"/>
              <a:gd name="T55" fmla="*/ 15 h 31"/>
              <a:gd name="T56" fmla="*/ 16 w 28"/>
              <a:gd name="T57" fmla="*/ 16 h 31"/>
              <a:gd name="T58" fmla="*/ 17 w 28"/>
              <a:gd name="T59" fmla="*/ 18 h 31"/>
              <a:gd name="T60" fmla="*/ 16 w 28"/>
              <a:gd name="T61" fmla="*/ 18 h 31"/>
              <a:gd name="T62" fmla="*/ 15 w 28"/>
              <a:gd name="T63" fmla="*/ 17 h 31"/>
              <a:gd name="T64" fmla="*/ 13 w 28"/>
              <a:gd name="T65" fmla="*/ 17 h 31"/>
              <a:gd name="T66" fmla="*/ 12 w 28"/>
              <a:gd name="T67" fmla="*/ 19 h 31"/>
              <a:gd name="T68" fmla="*/ 12 w 28"/>
              <a:gd name="T69" fmla="*/ 18 h 31"/>
              <a:gd name="T70" fmla="*/ 13 w 28"/>
              <a:gd name="T71" fmla="*/ 17 h 31"/>
              <a:gd name="T72" fmla="*/ 14 w 28"/>
              <a:gd name="T73" fmla="*/ 20 h 31"/>
              <a:gd name="T74" fmla="*/ 16 w 28"/>
              <a:gd name="T75" fmla="*/ 21 h 31"/>
              <a:gd name="T76" fmla="*/ 15 w 28"/>
              <a:gd name="T77" fmla="*/ 22 h 31"/>
              <a:gd name="T78" fmla="*/ 14 w 28"/>
              <a:gd name="T79" fmla="*/ 22 h 31"/>
              <a:gd name="T80" fmla="*/ 14 w 28"/>
              <a:gd name="T81" fmla="*/ 25 h 31"/>
              <a:gd name="T82" fmla="*/ 9 w 28"/>
              <a:gd name="T83" fmla="*/ 20 h 31"/>
              <a:gd name="T84" fmla="*/ 14 w 28"/>
              <a:gd name="T85" fmla="*/ 15 h 31"/>
              <a:gd name="T86" fmla="*/ 19 w 28"/>
              <a:gd name="T87" fmla="*/ 20 h 31"/>
              <a:gd name="T88" fmla="*/ 14 w 28"/>
              <a:gd name="T89" fmla="*/ 25 h 31"/>
              <a:gd name="T90" fmla="*/ 14 w 28"/>
              <a:gd name="T91" fmla="*/ 26 h 31"/>
              <a:gd name="T92" fmla="*/ 8 w 28"/>
              <a:gd name="T93" fmla="*/ 20 h 31"/>
              <a:gd name="T94" fmla="*/ 14 w 28"/>
              <a:gd name="T95" fmla="*/ 14 h 31"/>
              <a:gd name="T96" fmla="*/ 20 w 28"/>
              <a:gd name="T97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" h="31">
                <a:moveTo>
                  <a:pt x="12" y="8"/>
                </a:moveTo>
                <a:cubicBezTo>
                  <a:pt x="4" y="10"/>
                  <a:pt x="0" y="31"/>
                  <a:pt x="6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30"/>
                  <a:pt x="24" y="10"/>
                  <a:pt x="16" y="8"/>
                </a:cubicBezTo>
                <a:cubicBezTo>
                  <a:pt x="12" y="8"/>
                  <a:pt x="12" y="8"/>
                  <a:pt x="12" y="8"/>
                </a:cubicBezTo>
                <a:close/>
                <a:moveTo>
                  <a:pt x="15" y="6"/>
                </a:moveTo>
                <a:cubicBezTo>
                  <a:pt x="16" y="4"/>
                  <a:pt x="18" y="2"/>
                  <a:pt x="19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19" y="1"/>
                </a:cubicBezTo>
                <a:cubicBezTo>
                  <a:pt x="16" y="0"/>
                  <a:pt x="13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11" y="3"/>
                  <a:pt x="12" y="4"/>
                  <a:pt x="13" y="6"/>
                </a:cubicBezTo>
                <a:cubicBezTo>
                  <a:pt x="15" y="6"/>
                  <a:pt x="15" y="6"/>
                  <a:pt x="15" y="6"/>
                </a:cubicBezTo>
                <a:close/>
                <a:moveTo>
                  <a:pt x="16" y="7"/>
                </a:move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3" y="6"/>
                  <a:pt x="12" y="6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7"/>
                  <a:pt x="15" y="7"/>
                  <a:pt x="16" y="7"/>
                </a:cubicBezTo>
                <a:close/>
                <a:moveTo>
                  <a:pt x="14" y="12"/>
                </a:moveTo>
                <a:cubicBezTo>
                  <a:pt x="18" y="12"/>
                  <a:pt x="21" y="16"/>
                  <a:pt x="21" y="20"/>
                </a:cubicBezTo>
                <a:cubicBezTo>
                  <a:pt x="21" y="24"/>
                  <a:pt x="18" y="27"/>
                  <a:pt x="14" y="27"/>
                </a:cubicBezTo>
                <a:cubicBezTo>
                  <a:pt x="10" y="27"/>
                  <a:pt x="6" y="24"/>
                  <a:pt x="6" y="20"/>
                </a:cubicBezTo>
                <a:cubicBezTo>
                  <a:pt x="6" y="16"/>
                  <a:pt x="10" y="12"/>
                  <a:pt x="14" y="12"/>
                </a:cubicBezTo>
                <a:close/>
                <a:moveTo>
                  <a:pt x="14" y="17"/>
                </a:moveTo>
                <a:cubicBezTo>
                  <a:pt x="14" y="19"/>
                  <a:pt x="14" y="19"/>
                  <a:pt x="14" y="19"/>
                </a:cubicBezTo>
                <a:cubicBezTo>
                  <a:pt x="15" y="19"/>
                  <a:pt x="15" y="19"/>
                  <a:pt x="16" y="19"/>
                </a:cubicBezTo>
                <a:cubicBezTo>
                  <a:pt x="16" y="19"/>
                  <a:pt x="16" y="20"/>
                  <a:pt x="17" y="20"/>
                </a:cubicBezTo>
                <a:cubicBezTo>
                  <a:pt x="17" y="20"/>
                  <a:pt x="17" y="21"/>
                  <a:pt x="17" y="21"/>
                </a:cubicBezTo>
                <a:cubicBezTo>
                  <a:pt x="17" y="22"/>
                  <a:pt x="17" y="22"/>
                  <a:pt x="17" y="23"/>
                </a:cubicBezTo>
                <a:cubicBezTo>
                  <a:pt x="17" y="23"/>
                  <a:pt x="16" y="23"/>
                  <a:pt x="16" y="23"/>
                </a:cubicBezTo>
                <a:cubicBezTo>
                  <a:pt x="16" y="23"/>
                  <a:pt x="15" y="23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3"/>
                  <a:pt x="12" y="23"/>
                </a:cubicBezTo>
                <a:cubicBezTo>
                  <a:pt x="12" y="23"/>
                  <a:pt x="12" y="23"/>
                  <a:pt x="11" y="23"/>
                </a:cubicBezTo>
                <a:cubicBezTo>
                  <a:pt x="11" y="23"/>
                  <a:pt x="11" y="23"/>
                  <a:pt x="11" y="22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0"/>
                  <a:pt x="11" y="20"/>
                  <a:pt x="11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cubicBezTo>
                  <a:pt x="11" y="17"/>
                  <a:pt x="12" y="16"/>
                  <a:pt x="12" y="16"/>
                </a:cubicBezTo>
                <a:cubicBezTo>
                  <a:pt x="12" y="16"/>
                  <a:pt x="13" y="16"/>
                  <a:pt x="13" y="16"/>
                </a:cubicBezTo>
                <a:cubicBezTo>
                  <a:pt x="13" y="15"/>
                  <a:pt x="13" y="15"/>
                  <a:pt x="13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6" y="16"/>
                </a:cubicBezTo>
                <a:cubicBezTo>
                  <a:pt x="16" y="16"/>
                  <a:pt x="16" y="17"/>
                  <a:pt x="17" y="17"/>
                </a:cubicBezTo>
                <a:cubicBezTo>
                  <a:pt x="17" y="17"/>
                  <a:pt x="17" y="18"/>
                  <a:pt x="17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5" y="18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7"/>
                  <a:pt x="14" y="17"/>
                </a:cubicBezTo>
                <a:close/>
                <a:moveTo>
                  <a:pt x="13" y="17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19"/>
                  <a:pt x="12" y="19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lose/>
                <a:moveTo>
                  <a:pt x="14" y="20"/>
                </a:move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2"/>
                  <a:pt x="16" y="22"/>
                  <a:pt x="15" y="22"/>
                </a:cubicBezTo>
                <a:cubicBezTo>
                  <a:pt x="15" y="22"/>
                  <a:pt x="15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0"/>
                  <a:pt x="14" y="20"/>
                  <a:pt x="14" y="20"/>
                </a:cubicBezTo>
                <a:close/>
                <a:moveTo>
                  <a:pt x="14" y="25"/>
                </a:moveTo>
                <a:cubicBezTo>
                  <a:pt x="12" y="25"/>
                  <a:pt x="11" y="24"/>
                  <a:pt x="10" y="24"/>
                </a:cubicBezTo>
                <a:cubicBezTo>
                  <a:pt x="9" y="23"/>
                  <a:pt x="9" y="21"/>
                  <a:pt x="9" y="20"/>
                </a:cubicBezTo>
                <a:cubicBezTo>
                  <a:pt x="9" y="18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7" y="16"/>
                </a:cubicBezTo>
                <a:cubicBezTo>
                  <a:pt x="18" y="17"/>
                  <a:pt x="19" y="18"/>
                  <a:pt x="19" y="20"/>
                </a:cubicBezTo>
                <a:cubicBezTo>
                  <a:pt x="19" y="21"/>
                  <a:pt x="18" y="23"/>
                  <a:pt x="17" y="24"/>
                </a:cubicBezTo>
                <a:cubicBezTo>
                  <a:pt x="17" y="24"/>
                  <a:pt x="15" y="25"/>
                  <a:pt x="14" y="25"/>
                </a:cubicBezTo>
                <a:close/>
                <a:moveTo>
                  <a:pt x="18" y="24"/>
                </a:moveTo>
                <a:cubicBezTo>
                  <a:pt x="17" y="25"/>
                  <a:pt x="16" y="26"/>
                  <a:pt x="14" y="26"/>
                </a:cubicBezTo>
                <a:cubicBezTo>
                  <a:pt x="12" y="26"/>
                  <a:pt x="11" y="25"/>
                  <a:pt x="9" y="24"/>
                </a:cubicBezTo>
                <a:cubicBezTo>
                  <a:pt x="8" y="23"/>
                  <a:pt x="8" y="22"/>
                  <a:pt x="8" y="20"/>
                </a:cubicBezTo>
                <a:cubicBezTo>
                  <a:pt x="8" y="18"/>
                  <a:pt x="8" y="17"/>
                  <a:pt x="9" y="15"/>
                </a:cubicBezTo>
                <a:cubicBezTo>
                  <a:pt x="11" y="14"/>
                  <a:pt x="12" y="14"/>
                  <a:pt x="14" y="14"/>
                </a:cubicBezTo>
                <a:cubicBezTo>
                  <a:pt x="16" y="14"/>
                  <a:pt x="17" y="14"/>
                  <a:pt x="18" y="15"/>
                </a:cubicBezTo>
                <a:cubicBezTo>
                  <a:pt x="19" y="17"/>
                  <a:pt x="20" y="18"/>
                  <a:pt x="20" y="20"/>
                </a:cubicBezTo>
                <a:cubicBezTo>
                  <a:pt x="20" y="22"/>
                  <a:pt x="19" y="23"/>
                  <a:pt x="18" y="24"/>
                </a:cubicBezTo>
                <a:close/>
              </a:path>
            </a:pathLst>
          </a:custGeom>
          <a:solidFill>
            <a:srgbClr val="FC5F08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en-US" sz="1866"/>
          </a:p>
        </p:txBody>
      </p:sp>
      <p:sp>
        <p:nvSpPr>
          <p:cNvPr id="32" name="Freeform 230"/>
          <p:cNvSpPr>
            <a:spLocks noEditPoints="1"/>
          </p:cNvSpPr>
          <p:nvPr/>
        </p:nvSpPr>
        <p:spPr bwMode="auto">
          <a:xfrm>
            <a:off x="354350" y="11105281"/>
            <a:ext cx="1355991" cy="1372417"/>
          </a:xfrm>
          <a:custGeom>
            <a:avLst/>
            <a:gdLst>
              <a:gd name="T0" fmla="*/ 15 w 29"/>
              <a:gd name="T1" fmla="*/ 0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15 w 29"/>
              <a:gd name="T11" fmla="*/ 3 h 29"/>
              <a:gd name="T12" fmla="*/ 26 w 29"/>
              <a:gd name="T13" fmla="*/ 14 h 29"/>
              <a:gd name="T14" fmla="*/ 15 w 29"/>
              <a:gd name="T15" fmla="*/ 25 h 29"/>
              <a:gd name="T16" fmla="*/ 4 w 29"/>
              <a:gd name="T17" fmla="*/ 14 h 29"/>
              <a:gd name="T18" fmla="*/ 15 w 29"/>
              <a:gd name="T19" fmla="*/ 3 h 29"/>
              <a:gd name="T20" fmla="*/ 16 w 29"/>
              <a:gd name="T21" fmla="*/ 19 h 29"/>
              <a:gd name="T22" fmla="*/ 16 w 29"/>
              <a:gd name="T23" fmla="*/ 22 h 29"/>
              <a:gd name="T24" fmla="*/ 14 w 29"/>
              <a:gd name="T25" fmla="*/ 22 h 29"/>
              <a:gd name="T26" fmla="*/ 14 w 29"/>
              <a:gd name="T27" fmla="*/ 19 h 29"/>
              <a:gd name="T28" fmla="*/ 16 w 29"/>
              <a:gd name="T29" fmla="*/ 19 h 29"/>
              <a:gd name="T30" fmla="*/ 16 w 29"/>
              <a:gd name="T31" fmla="*/ 8 h 29"/>
              <a:gd name="T32" fmla="*/ 16 w 29"/>
              <a:gd name="T33" fmla="*/ 17 h 29"/>
              <a:gd name="T34" fmla="*/ 14 w 29"/>
              <a:gd name="T35" fmla="*/ 17 h 29"/>
              <a:gd name="T36" fmla="*/ 13 w 29"/>
              <a:gd name="T37" fmla="*/ 8 h 29"/>
              <a:gd name="T38" fmla="*/ 16 w 29"/>
              <a:gd name="T39" fmla="*/ 8 h 29"/>
              <a:gd name="T40" fmla="*/ 15 w 29"/>
              <a:gd name="T41" fmla="*/ 2 h 29"/>
              <a:gd name="T42" fmla="*/ 27 w 29"/>
              <a:gd name="T43" fmla="*/ 14 h 29"/>
              <a:gd name="T44" fmla="*/ 15 w 29"/>
              <a:gd name="T45" fmla="*/ 27 h 29"/>
              <a:gd name="T46" fmla="*/ 2 w 29"/>
              <a:gd name="T47" fmla="*/ 14 h 29"/>
              <a:gd name="T48" fmla="*/ 15 w 29"/>
              <a:gd name="T4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7" y="0"/>
                  <a:pt x="0" y="6"/>
                  <a:pt x="0" y="14"/>
                </a:cubicBez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lose/>
                <a:moveTo>
                  <a:pt x="15" y="3"/>
                </a:moveTo>
                <a:cubicBezTo>
                  <a:pt x="21" y="3"/>
                  <a:pt x="26" y="8"/>
                  <a:pt x="26" y="14"/>
                </a:cubicBezTo>
                <a:cubicBezTo>
                  <a:pt x="26" y="20"/>
                  <a:pt x="21" y="25"/>
                  <a:pt x="15" y="25"/>
                </a:cubicBezTo>
                <a:cubicBezTo>
                  <a:pt x="9" y="25"/>
                  <a:pt x="4" y="20"/>
                  <a:pt x="4" y="14"/>
                </a:cubicBezTo>
                <a:cubicBezTo>
                  <a:pt x="4" y="8"/>
                  <a:pt x="9" y="3"/>
                  <a:pt x="15" y="3"/>
                </a:cubicBezTo>
                <a:close/>
                <a:moveTo>
                  <a:pt x="16" y="19"/>
                </a:moveTo>
                <a:cubicBezTo>
                  <a:pt x="16" y="22"/>
                  <a:pt x="16" y="22"/>
                  <a:pt x="16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6" y="19"/>
                  <a:pt x="16" y="19"/>
                  <a:pt x="16" y="19"/>
                </a:cubicBezTo>
                <a:close/>
                <a:moveTo>
                  <a:pt x="16" y="8"/>
                </a:moveTo>
                <a:cubicBezTo>
                  <a:pt x="16" y="17"/>
                  <a:pt x="16" y="17"/>
                  <a:pt x="1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8"/>
                  <a:pt x="16" y="8"/>
                  <a:pt x="16" y="8"/>
                </a:cubicBezTo>
                <a:close/>
                <a:moveTo>
                  <a:pt x="15" y="2"/>
                </a:moveTo>
                <a:cubicBezTo>
                  <a:pt x="22" y="2"/>
                  <a:pt x="27" y="7"/>
                  <a:pt x="27" y="14"/>
                </a:cubicBezTo>
                <a:cubicBezTo>
                  <a:pt x="27" y="21"/>
                  <a:pt x="22" y="27"/>
                  <a:pt x="15" y="27"/>
                </a:cubicBezTo>
                <a:cubicBezTo>
                  <a:pt x="8" y="27"/>
                  <a:pt x="2" y="21"/>
                  <a:pt x="2" y="14"/>
                </a:cubicBezTo>
                <a:cubicBezTo>
                  <a:pt x="2" y="7"/>
                  <a:pt x="8" y="2"/>
                  <a:pt x="15" y="2"/>
                </a:cubicBezTo>
                <a:close/>
              </a:path>
            </a:pathLst>
          </a:custGeom>
          <a:solidFill>
            <a:srgbClr val="FC5F08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en-US" sz="1866"/>
          </a:p>
        </p:txBody>
      </p:sp>
    </p:spTree>
    <p:extLst>
      <p:ext uri="{BB962C8B-B14F-4D97-AF65-F5344CB8AC3E}">
        <p14:creationId xmlns:p14="http://schemas.microsoft.com/office/powerpoint/2010/main" val="386693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Овал 92"/>
          <p:cNvSpPr/>
          <p:nvPr/>
        </p:nvSpPr>
        <p:spPr>
          <a:xfrm>
            <a:off x="18781595" y="4919127"/>
            <a:ext cx="2836769" cy="2836769"/>
          </a:xfrm>
          <a:prstGeom prst="ellipse">
            <a:avLst/>
          </a:prstGeom>
          <a:solidFill>
            <a:srgbClr val="E53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Заголовок 2"/>
          <p:cNvSpPr>
            <a:spLocks noGrp="1"/>
          </p:cNvSpPr>
          <p:nvPr>
            <p:ph type="title"/>
          </p:nvPr>
        </p:nvSpPr>
        <p:spPr>
          <a:xfrm>
            <a:off x="456283" y="504332"/>
            <a:ext cx="22106456" cy="1436619"/>
          </a:xfrm>
          <a:prstGeom prst="rect">
            <a:avLst/>
          </a:prstGeom>
        </p:spPr>
        <p:txBody>
          <a:bodyPr/>
          <a:lstStyle/>
          <a:p>
            <a:r>
              <a:rPr lang="ru-RU" sz="6000" b="1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ГОСУДАРСТВЕННОЕ РЕГУЛИРОВАНИЕ В ОБЛАСТИ </a:t>
            </a:r>
            <a:r>
              <a:rPr lang="ru-RU" sz="7200" b="1" dirty="0">
                <a:solidFill>
                  <a:srgbClr val="E53800"/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rPr>
              <a:t>ПРОТИВОДЕЙСТВИЯ НЕЗАКОННОМУ ОБОРОТУ </a:t>
            </a:r>
            <a:r>
              <a:rPr lang="ru-RU" sz="6000" b="1" dirty="0">
                <a:latin typeface="Segoe UI" panose="020B0502040204020203" pitchFamily="34" charset="0"/>
                <a:cs typeface="Segoe UI" panose="020B0502040204020203" pitchFamily="34" charset="0"/>
              </a:rPr>
              <a:t>ПРОМЫШЛЕННОЙ ПРОДУКЦИИ 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-19894" y="4391573"/>
            <a:ext cx="8819353" cy="8224331"/>
            <a:chOff x="94043" y="4337329"/>
            <a:chExt cx="8819353" cy="8224331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113937" y="4337329"/>
              <a:ext cx="8799459" cy="24456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13937" y="7051443"/>
              <a:ext cx="8799459" cy="2818954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4043" y="10116025"/>
              <a:ext cx="8819353" cy="2445635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291226" y="4714005"/>
            <a:ext cx="8009026" cy="2131348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            УКАЗ ПРЕЗИДЕНТА РФ</a:t>
            </a:r>
            <a:endParaRPr lang="en-US" sz="3600" dirty="0">
              <a:latin typeface="Segoe UI" panose="020B0502040204020203" pitchFamily="34" charset="0"/>
              <a:ea typeface="Roboto Medium" charset="0"/>
              <a:cs typeface="Segoe UI" panose="020B0502040204020203" pitchFamily="34" charset="0"/>
            </a:endParaRPr>
          </a:p>
          <a:p>
            <a:pPr marL="0" indent="0" algn="just" defTabSz="2438522">
              <a:buNone/>
            </a:pPr>
            <a:r>
              <a:rPr lang="ru-RU" altLang="ru-RU" sz="24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№ 31 «О дополнительных мерах по противодействию незаконному обороту промышленной продукции» от 23.01.2015 г.</a:t>
            </a:r>
            <a:endParaRPr lang="ru-RU" sz="2400" dirty="0">
              <a:latin typeface="Segoe UI" panose="020B0502040204020203" pitchFamily="34" charset="0"/>
              <a:ea typeface="Roboto Medium" charset="0"/>
              <a:cs typeface="Segoe UI" panose="020B0502040204020203" pitchFamily="34" charset="0"/>
            </a:endParaRPr>
          </a:p>
          <a:p>
            <a:pPr marL="0" indent="0" algn="just" defTabSz="2438522">
              <a:lnSpc>
                <a:spcPct val="150000"/>
              </a:lnSpc>
              <a:buNone/>
            </a:pPr>
            <a:endParaRPr lang="ru-RU" sz="2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8805561" y="4386596"/>
            <a:ext cx="7636499" cy="8232839"/>
            <a:chOff x="8542561" y="4256177"/>
            <a:chExt cx="7668063" cy="8232839"/>
          </a:xfrm>
        </p:grpSpPr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10298212" y="5960191"/>
              <a:ext cx="5018449" cy="1665286"/>
            </a:xfrm>
            <a:custGeom>
              <a:avLst/>
              <a:gdLst>
                <a:gd name="T0" fmla="*/ 0 w 657"/>
                <a:gd name="T1" fmla="*/ 218 h 218"/>
                <a:gd name="T2" fmla="*/ 361 w 657"/>
                <a:gd name="T3" fmla="*/ 218 h 218"/>
                <a:gd name="T4" fmla="*/ 401 w 657"/>
                <a:gd name="T5" fmla="*/ 218 h 218"/>
                <a:gd name="T6" fmla="*/ 657 w 657"/>
                <a:gd name="T7" fmla="*/ 218 h 218"/>
                <a:gd name="T8" fmla="*/ 388 w 657"/>
                <a:gd name="T9" fmla="*/ 9 h 218"/>
                <a:gd name="T10" fmla="*/ 361 w 657"/>
                <a:gd name="T11" fmla="*/ 22 h 218"/>
                <a:gd name="T12" fmla="*/ 361 w 657"/>
                <a:gd name="T13" fmla="*/ 97 h 218"/>
                <a:gd name="T14" fmla="*/ 0 w 657"/>
                <a:gd name="T15" fmla="*/ 9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7" h="218">
                  <a:moveTo>
                    <a:pt x="0" y="218"/>
                  </a:moveTo>
                  <a:cubicBezTo>
                    <a:pt x="361" y="218"/>
                    <a:pt x="361" y="218"/>
                    <a:pt x="361" y="218"/>
                  </a:cubicBezTo>
                  <a:cubicBezTo>
                    <a:pt x="401" y="218"/>
                    <a:pt x="401" y="218"/>
                    <a:pt x="401" y="218"/>
                  </a:cubicBezTo>
                  <a:cubicBezTo>
                    <a:pt x="657" y="218"/>
                    <a:pt x="657" y="218"/>
                    <a:pt x="657" y="218"/>
                  </a:cubicBezTo>
                  <a:cubicBezTo>
                    <a:pt x="388" y="9"/>
                    <a:pt x="388" y="9"/>
                    <a:pt x="388" y="9"/>
                  </a:cubicBezTo>
                  <a:cubicBezTo>
                    <a:pt x="377" y="0"/>
                    <a:pt x="361" y="8"/>
                    <a:pt x="361" y="22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0" y="97"/>
                    <a:pt x="0" y="97"/>
                    <a:pt x="0" y="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9"/>
            <p:cNvSpPr>
              <a:spLocks/>
            </p:cNvSpPr>
            <p:nvPr/>
          </p:nvSpPr>
          <p:spPr bwMode="auto">
            <a:xfrm>
              <a:off x="10298212" y="9119716"/>
              <a:ext cx="5018449" cy="1658832"/>
            </a:xfrm>
            <a:custGeom>
              <a:avLst/>
              <a:gdLst>
                <a:gd name="T0" fmla="*/ 0 w 657"/>
                <a:gd name="T1" fmla="*/ 121 h 217"/>
                <a:gd name="T2" fmla="*/ 361 w 657"/>
                <a:gd name="T3" fmla="*/ 121 h 217"/>
                <a:gd name="T4" fmla="*/ 361 w 657"/>
                <a:gd name="T5" fmla="*/ 196 h 217"/>
                <a:gd name="T6" fmla="*/ 388 w 657"/>
                <a:gd name="T7" fmla="*/ 209 h 217"/>
                <a:gd name="T8" fmla="*/ 657 w 657"/>
                <a:gd name="T9" fmla="*/ 0 h 217"/>
                <a:gd name="T10" fmla="*/ 401 w 657"/>
                <a:gd name="T11" fmla="*/ 0 h 217"/>
                <a:gd name="T12" fmla="*/ 361 w 657"/>
                <a:gd name="T13" fmla="*/ 0 h 217"/>
                <a:gd name="T14" fmla="*/ 0 w 657"/>
                <a:gd name="T1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7" h="217">
                  <a:moveTo>
                    <a:pt x="0" y="121"/>
                  </a:moveTo>
                  <a:cubicBezTo>
                    <a:pt x="361" y="121"/>
                    <a:pt x="361" y="121"/>
                    <a:pt x="361" y="121"/>
                  </a:cubicBezTo>
                  <a:cubicBezTo>
                    <a:pt x="361" y="196"/>
                    <a:pt x="361" y="196"/>
                    <a:pt x="361" y="196"/>
                  </a:cubicBezTo>
                  <a:cubicBezTo>
                    <a:pt x="361" y="210"/>
                    <a:pt x="377" y="217"/>
                    <a:pt x="388" y="209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30"/>
            <p:cNvSpPr>
              <a:spLocks/>
            </p:cNvSpPr>
            <p:nvPr/>
          </p:nvSpPr>
          <p:spPr bwMode="auto">
            <a:xfrm>
              <a:off x="10298212" y="7867524"/>
              <a:ext cx="5912412" cy="1010146"/>
            </a:xfrm>
            <a:custGeom>
              <a:avLst/>
              <a:gdLst>
                <a:gd name="T0" fmla="*/ 0 w 774"/>
                <a:gd name="T1" fmla="*/ 132 h 132"/>
                <a:gd name="T2" fmla="*/ 361 w 774"/>
                <a:gd name="T3" fmla="*/ 132 h 132"/>
                <a:gd name="T4" fmla="*/ 401 w 774"/>
                <a:gd name="T5" fmla="*/ 132 h 132"/>
                <a:gd name="T6" fmla="*/ 698 w 774"/>
                <a:gd name="T7" fmla="*/ 132 h 132"/>
                <a:gd name="T8" fmla="*/ 766 w 774"/>
                <a:gd name="T9" fmla="*/ 79 h 132"/>
                <a:gd name="T10" fmla="*/ 766 w 774"/>
                <a:gd name="T11" fmla="*/ 53 h 132"/>
                <a:gd name="T12" fmla="*/ 698 w 774"/>
                <a:gd name="T13" fmla="*/ 0 h 132"/>
                <a:gd name="T14" fmla="*/ 401 w 774"/>
                <a:gd name="T15" fmla="*/ 0 h 132"/>
                <a:gd name="T16" fmla="*/ 361 w 774"/>
                <a:gd name="T17" fmla="*/ 0 h 132"/>
                <a:gd name="T18" fmla="*/ 0 w 774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4" h="132">
                  <a:moveTo>
                    <a:pt x="0" y="132"/>
                  </a:moveTo>
                  <a:cubicBezTo>
                    <a:pt x="361" y="132"/>
                    <a:pt x="361" y="132"/>
                    <a:pt x="361" y="132"/>
                  </a:cubicBezTo>
                  <a:cubicBezTo>
                    <a:pt x="401" y="132"/>
                    <a:pt x="401" y="132"/>
                    <a:pt x="401" y="132"/>
                  </a:cubicBezTo>
                  <a:cubicBezTo>
                    <a:pt x="698" y="132"/>
                    <a:pt x="698" y="132"/>
                    <a:pt x="698" y="132"/>
                  </a:cubicBezTo>
                  <a:cubicBezTo>
                    <a:pt x="766" y="79"/>
                    <a:pt x="766" y="79"/>
                    <a:pt x="766" y="79"/>
                  </a:cubicBezTo>
                  <a:cubicBezTo>
                    <a:pt x="774" y="72"/>
                    <a:pt x="774" y="59"/>
                    <a:pt x="766" y="53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32"/>
            <p:cNvSpPr>
              <a:spLocks/>
            </p:cNvSpPr>
            <p:nvPr/>
          </p:nvSpPr>
          <p:spPr bwMode="auto">
            <a:xfrm>
              <a:off x="8542561" y="4256177"/>
              <a:ext cx="1755651" cy="3369300"/>
            </a:xfrm>
            <a:custGeom>
              <a:avLst/>
              <a:gdLst>
                <a:gd name="T0" fmla="*/ 0 w 544"/>
                <a:gd name="T1" fmla="*/ 760 h 1044"/>
                <a:gd name="T2" fmla="*/ 544 w 544"/>
                <a:gd name="T3" fmla="*/ 1044 h 1044"/>
                <a:gd name="T4" fmla="*/ 544 w 544"/>
                <a:gd name="T5" fmla="*/ 757 h 1044"/>
                <a:gd name="T6" fmla="*/ 0 w 544"/>
                <a:gd name="T7" fmla="*/ 0 h 1044"/>
                <a:gd name="T8" fmla="*/ 0 w 544"/>
                <a:gd name="T9" fmla="*/ 76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1044">
                  <a:moveTo>
                    <a:pt x="0" y="760"/>
                  </a:moveTo>
                  <a:lnTo>
                    <a:pt x="544" y="1044"/>
                  </a:lnTo>
                  <a:lnTo>
                    <a:pt x="544" y="757"/>
                  </a:lnTo>
                  <a:lnTo>
                    <a:pt x="0" y="0"/>
                  </a:lnTo>
                  <a:lnTo>
                    <a:pt x="0" y="7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33"/>
            <p:cNvSpPr>
              <a:spLocks/>
            </p:cNvSpPr>
            <p:nvPr/>
          </p:nvSpPr>
          <p:spPr bwMode="auto">
            <a:xfrm>
              <a:off x="8542561" y="9119716"/>
              <a:ext cx="1755651" cy="3369300"/>
            </a:xfrm>
            <a:custGeom>
              <a:avLst/>
              <a:gdLst>
                <a:gd name="T0" fmla="*/ 0 w 544"/>
                <a:gd name="T1" fmla="*/ 1044 h 1044"/>
                <a:gd name="T2" fmla="*/ 544 w 544"/>
                <a:gd name="T3" fmla="*/ 287 h 1044"/>
                <a:gd name="T4" fmla="*/ 544 w 544"/>
                <a:gd name="T5" fmla="*/ 0 h 1044"/>
                <a:gd name="T6" fmla="*/ 0 w 544"/>
                <a:gd name="T7" fmla="*/ 284 h 1044"/>
                <a:gd name="T8" fmla="*/ 0 w 544"/>
                <a:gd name="T9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1044">
                  <a:moveTo>
                    <a:pt x="0" y="1044"/>
                  </a:moveTo>
                  <a:lnTo>
                    <a:pt x="544" y="287"/>
                  </a:lnTo>
                  <a:lnTo>
                    <a:pt x="544" y="0"/>
                  </a:lnTo>
                  <a:lnTo>
                    <a:pt x="0" y="284"/>
                  </a:lnTo>
                  <a:lnTo>
                    <a:pt x="0" y="104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34"/>
            <p:cNvSpPr>
              <a:spLocks/>
            </p:cNvSpPr>
            <p:nvPr/>
          </p:nvSpPr>
          <p:spPr bwMode="auto">
            <a:xfrm>
              <a:off x="8542561" y="6954199"/>
              <a:ext cx="1755651" cy="2840023"/>
            </a:xfrm>
            <a:custGeom>
              <a:avLst/>
              <a:gdLst>
                <a:gd name="T0" fmla="*/ 0 w 544"/>
                <a:gd name="T1" fmla="*/ 880 h 880"/>
                <a:gd name="T2" fmla="*/ 544 w 544"/>
                <a:gd name="T3" fmla="*/ 596 h 880"/>
                <a:gd name="T4" fmla="*/ 544 w 544"/>
                <a:gd name="T5" fmla="*/ 283 h 880"/>
                <a:gd name="T6" fmla="*/ 0 w 544"/>
                <a:gd name="T7" fmla="*/ 0 h 880"/>
                <a:gd name="T8" fmla="*/ 0 w 544"/>
                <a:gd name="T9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880">
                  <a:moveTo>
                    <a:pt x="0" y="880"/>
                  </a:moveTo>
                  <a:lnTo>
                    <a:pt x="544" y="596"/>
                  </a:lnTo>
                  <a:lnTo>
                    <a:pt x="544" y="283"/>
                  </a:lnTo>
                  <a:lnTo>
                    <a:pt x="0" y="0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9443072" y="5710037"/>
            <a:ext cx="1513814" cy="1201732"/>
            <a:chOff x="8036388" y="2641187"/>
            <a:chExt cx="334650" cy="265660"/>
          </a:xfrm>
        </p:grpSpPr>
        <p:sp>
          <p:nvSpPr>
            <p:cNvPr id="85" name="Freeform 1970"/>
            <p:cNvSpPr>
              <a:spLocks/>
            </p:cNvSpPr>
            <p:nvPr/>
          </p:nvSpPr>
          <p:spPr bwMode="auto">
            <a:xfrm>
              <a:off x="8104347" y="2641187"/>
              <a:ext cx="198731" cy="185345"/>
            </a:xfrm>
            <a:custGeom>
              <a:avLst/>
              <a:gdLst>
                <a:gd name="T0" fmla="*/ 0 w 96"/>
                <a:gd name="T1" fmla="*/ 3 h 90"/>
                <a:gd name="T2" fmla="*/ 48 w 96"/>
                <a:gd name="T3" fmla="*/ 90 h 90"/>
                <a:gd name="T4" fmla="*/ 96 w 96"/>
                <a:gd name="T5" fmla="*/ 3 h 90"/>
                <a:gd name="T6" fmla="*/ 96 w 96"/>
                <a:gd name="T7" fmla="*/ 0 h 90"/>
                <a:gd name="T8" fmla="*/ 0 w 96"/>
                <a:gd name="T9" fmla="*/ 0 h 90"/>
                <a:gd name="T10" fmla="*/ 0 w 96"/>
                <a:gd name="T11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0">
                  <a:moveTo>
                    <a:pt x="0" y="3"/>
                  </a:moveTo>
                  <a:cubicBezTo>
                    <a:pt x="0" y="51"/>
                    <a:pt x="21" y="90"/>
                    <a:pt x="48" y="90"/>
                  </a:cubicBezTo>
                  <a:cubicBezTo>
                    <a:pt x="75" y="90"/>
                    <a:pt x="96" y="51"/>
                    <a:pt x="96" y="3"/>
                  </a:cubicBezTo>
                  <a:cubicBezTo>
                    <a:pt x="96" y="2"/>
                    <a:pt x="96" y="1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noFill/>
            <a:ln w="762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 1971"/>
            <p:cNvSpPr>
              <a:spLocks/>
            </p:cNvSpPr>
            <p:nvPr/>
          </p:nvSpPr>
          <p:spPr bwMode="auto">
            <a:xfrm>
              <a:off x="8036388" y="2686493"/>
              <a:ext cx="334650" cy="140038"/>
            </a:xfrm>
            <a:custGeom>
              <a:avLst/>
              <a:gdLst>
                <a:gd name="T0" fmla="*/ 32 w 162"/>
                <a:gd name="T1" fmla="*/ 0 h 68"/>
                <a:gd name="T2" fmla="*/ 0 w 162"/>
                <a:gd name="T3" fmla="*/ 0 h 68"/>
                <a:gd name="T4" fmla="*/ 81 w 162"/>
                <a:gd name="T5" fmla="*/ 68 h 68"/>
                <a:gd name="T6" fmla="*/ 162 w 162"/>
                <a:gd name="T7" fmla="*/ 0 h 68"/>
                <a:gd name="T8" fmla="*/ 131 w 16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6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39"/>
                    <a:pt x="41" y="68"/>
                    <a:pt x="81" y="68"/>
                  </a:cubicBezTo>
                  <a:cubicBezTo>
                    <a:pt x="121" y="68"/>
                    <a:pt x="154" y="39"/>
                    <a:pt x="162" y="0"/>
                  </a:cubicBez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noFill/>
            <a:ln w="762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1972"/>
            <p:cNvSpPr>
              <a:spLocks/>
            </p:cNvSpPr>
            <p:nvPr/>
          </p:nvSpPr>
          <p:spPr bwMode="auto">
            <a:xfrm>
              <a:off x="8148624" y="2826531"/>
              <a:ext cx="113266" cy="80316"/>
            </a:xfrm>
            <a:custGeom>
              <a:avLst/>
              <a:gdLst>
                <a:gd name="T0" fmla="*/ 55 w 55"/>
                <a:gd name="T1" fmla="*/ 39 h 39"/>
                <a:gd name="T2" fmla="*/ 38 w 55"/>
                <a:gd name="T3" fmla="*/ 0 h 39"/>
                <a:gd name="T4" fmla="*/ 27 w 55"/>
                <a:gd name="T5" fmla="*/ 0 h 39"/>
                <a:gd name="T6" fmla="*/ 16 w 55"/>
                <a:gd name="T7" fmla="*/ 0 h 39"/>
                <a:gd name="T8" fmla="*/ 0 w 5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55" y="39"/>
                  </a:moveTo>
                  <a:cubicBezTo>
                    <a:pt x="55" y="39"/>
                    <a:pt x="38" y="25"/>
                    <a:pt x="3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16" y="0"/>
                  </a:cubicBezTo>
                  <a:cubicBezTo>
                    <a:pt x="16" y="25"/>
                    <a:pt x="0" y="39"/>
                    <a:pt x="0" y="39"/>
                  </a:cubicBezTo>
                </a:path>
              </a:pathLst>
            </a:custGeom>
            <a:noFill/>
            <a:ln w="762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8" name="Line 1973"/>
            <p:cNvSpPr>
              <a:spLocks noChangeShapeType="1"/>
            </p:cNvSpPr>
            <p:nvPr/>
          </p:nvSpPr>
          <p:spPr bwMode="auto">
            <a:xfrm>
              <a:off x="8130089" y="2906847"/>
              <a:ext cx="148276" cy="0"/>
            </a:xfrm>
            <a:prstGeom prst="line">
              <a:avLst/>
            </a:prstGeom>
            <a:noFill/>
            <a:ln w="762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89" name="Текст 2"/>
          <p:cNvSpPr txBox="1">
            <a:spLocks/>
          </p:cNvSpPr>
          <p:nvPr/>
        </p:nvSpPr>
        <p:spPr>
          <a:xfrm>
            <a:off x="16442060" y="7941320"/>
            <a:ext cx="7451885" cy="2805906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2800" dirty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БОРЬБА С КОНТРАФАКТОМ</a:t>
            </a:r>
            <a:endParaRPr lang="en-US" sz="2800" dirty="0">
              <a:solidFill>
                <a:schemeClr val="tx2"/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ПРИМЕНЕНИЕ МТР, ПРОШЕДШИХ ОЦЕНКУ СООТВЕТСТВИЯ В УСТАНОВЛЕННОМ ПОРЯДКЕ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ЗАЛОГ НАДЕЖНОЙ И БЕЗОПАСНОЙ ЭКСПЛУАТАЦИИ</a:t>
            </a:r>
          </a:p>
        </p:txBody>
      </p:sp>
      <p:sp>
        <p:nvSpPr>
          <p:cNvPr id="90" name="Текст 4"/>
          <p:cNvSpPr txBox="1">
            <a:spLocks/>
          </p:cNvSpPr>
          <p:nvPr/>
        </p:nvSpPr>
        <p:spPr>
          <a:xfrm>
            <a:off x="155355" y="7166745"/>
            <a:ext cx="8009026" cy="2255645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0" i="0" kern="120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            </a:t>
            </a:r>
            <a:r>
              <a:rPr lang="ru-RU" sz="3200" dirty="0">
                <a:solidFill>
                  <a:schemeClr val="tx1"/>
                </a:solidFill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СТРАТЕГИЯ ПРАВИТЕЛЬСТВА РФ</a:t>
            </a:r>
          </a:p>
          <a:p>
            <a:pPr marL="0" indent="0" algn="just">
              <a:buNone/>
            </a:pPr>
            <a:r>
              <a:rPr lang="ru-RU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По противодействию незаконному обороту промышленной продукции в РФ с 2020 по 2025 г., утвержденная Председателем Правительства РФ – Дмитрием Медведевым</a:t>
            </a:r>
            <a:endParaRPr lang="en-US" sz="2800" dirty="0">
              <a:latin typeface="Segoe UI" panose="020B0502040204020203" pitchFamily="34" charset="0"/>
              <a:ea typeface="Roboto Medium" charset="0"/>
              <a:cs typeface="Segoe UI" panose="020B0502040204020203" pitchFamily="34" charset="0"/>
            </a:endParaRPr>
          </a:p>
          <a:p>
            <a:pPr marL="0" indent="0" algn="just" defTabSz="2438522">
              <a:lnSpc>
                <a:spcPct val="150000"/>
              </a:lnSpc>
              <a:buNone/>
            </a:pPr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214" y="10525292"/>
            <a:ext cx="82460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РЕАЛИЗАЦИЯ</a:t>
            </a:r>
          </a:p>
          <a:p>
            <a:pPr algn="just"/>
            <a:r>
              <a:rPr lang="ru-RU" altLang="ru-RU" sz="2400" dirty="0">
                <a:solidFill>
                  <a:schemeClr val="tx2"/>
                </a:solidFill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Введение систем прослеживаемости промышленной продукции на всех этапах ее производства:  переработки, перемещения, хранения и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99134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461647" y="4986585"/>
            <a:ext cx="14451668" cy="665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Система защиты от фальсификаций и контрафакта. Основные положения. Разработка ГОСТ Р</a:t>
            </a:r>
          </a:p>
          <a:p>
            <a:pPr marL="285750" indent="-285750" algn="just"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Система защиты от фальсификаций и контрафакта. Порядок проведения инспекции при контроле аутентичности продукции. Разработка ГОСТ Р.</a:t>
            </a:r>
          </a:p>
          <a:p>
            <a:pPr marL="285750" indent="-285750" algn="just"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Система защиты от фальсификаций и контрафакта. Контрафактные материалы. Методы приобретения аутентичных материалов. Разработка ГОСТ Р. Прямое применение МС с дополнением -EQV (SAE AS 6174-2012)</a:t>
            </a:r>
          </a:p>
          <a:p>
            <a:pPr marL="285750" indent="-285750" algn="just"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Система защиты от фальсификаций и контрафакта. Критерии эффективности решений по аутентификации, применяемых для борьбы с контрафактной продукцией. Разработка ГОСТ Р. Прямое применение МС с дополнением -EQV (ISO 12931:2012)</a:t>
            </a:r>
          </a:p>
          <a:p>
            <a:pPr marL="285750" indent="-285750" algn="just"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Система защиты от фальсификаций и контрафакта. Фальсифицированные и контрафактные электронные изделия. Требования к дистрибьюторам. Разработка ГОСТ Р. Прямое применение МС с дополнением -EQV (SAE AS 6081:2012).</a:t>
            </a:r>
          </a:p>
          <a:p>
            <a:pPr marL="285750" indent="-285750" algn="just"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Система защиты от фальсификаций и контрафакта. Методы обеспечения и контроля аутентичности продукции и документов. Общие положения. Разработка ГОСТ Р. Прямое применение МС с дополнением -EQV (ASTM F 1448-2012).</a:t>
            </a:r>
          </a:p>
          <a:p>
            <a:pPr marL="285750" indent="-285750" algn="just"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Система защиты от фальсификаций и контрафакта. Прослеживаемость оборота продукции. Общие требования. Разработка ГОСТ Р</a:t>
            </a:r>
          </a:p>
          <a:p>
            <a:pPr marL="285750" indent="-285750" algn="just"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Система защиты от фальсификаций и контрафакта. Фальсифицированные и контрафактные электронные изделия. Методы оценки риска дистрибьюторов. Разработка ГОСТ Р. Прямое применение МС с дополнением -EQV (SAE ARP 6178-2011).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Система защиты от фальсификаций и контрафакта. Продукция алкогольная. Подтверждение заявленному наименованию. Общие положения. Разработка ГОСТ Р.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92987" y="326949"/>
            <a:ext cx="17120327" cy="2664295"/>
          </a:xfrm>
        </p:spPr>
        <p:txBody>
          <a:bodyPr/>
          <a:lstStyle/>
          <a:p>
            <a:r>
              <a:rPr lang="ru-RU" sz="6000" dirty="0">
                <a:latin typeface="Segoe UI" panose="020B0502040204020203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РАЗРАБОТКА НОРМАТИВНО-ТЕХНИЧЕСКОЙ </a:t>
            </a:r>
            <a:r>
              <a:rPr lang="ru-RU" sz="6000" dirty="0">
                <a:solidFill>
                  <a:srgbClr val="E53800"/>
                </a:solidFill>
                <a:latin typeface="Segoe UI" panose="020B0502040204020203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ДОКУМЕНТАЦИИ НАЦИОНАЛЬНОГО </a:t>
            </a:r>
            <a:r>
              <a:rPr lang="ru-RU" sz="6000" dirty="0">
                <a:latin typeface="Segoe UI" panose="020B0502040204020203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УРОВНЯ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1"/>
          </p:nvPr>
        </p:nvSpPr>
        <p:spPr>
          <a:xfrm>
            <a:off x="11137435" y="3936451"/>
            <a:ext cx="12756510" cy="8941789"/>
          </a:xfrm>
        </p:spPr>
        <p:txBody>
          <a:bodyPr/>
          <a:lstStyle/>
          <a:p>
            <a:pPr>
              <a:spcAft>
                <a:spcPts val="70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защиты от фальсификаций 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4275" y="3816004"/>
            <a:ext cx="23175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Технический Комитет 124 </a:t>
            </a:r>
          </a:p>
          <a:p>
            <a:pPr algn="r">
              <a:defRPr/>
            </a:pPr>
            <a:r>
              <a:rPr lang="ru-RU" sz="2400" b="1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«Средства и методы противодействия  фальсификациям и контрафакту»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2" r="10712"/>
          <a:stretch>
            <a:fillRect/>
          </a:stretch>
        </p:blipFill>
        <p:spPr>
          <a:xfrm>
            <a:off x="-25365" y="4598208"/>
            <a:ext cx="9427148" cy="8568951"/>
          </a:xfrm>
        </p:spPr>
      </p:pic>
      <p:pic>
        <p:nvPicPr>
          <p:cNvPr id="19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31" y="1003230"/>
            <a:ext cx="4007542" cy="277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9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291" y="356133"/>
            <a:ext cx="9340255" cy="3833706"/>
          </a:xfrm>
          <a:prstGeom prst="rect">
            <a:avLst/>
          </a:prstGeom>
        </p:spPr>
        <p:txBody>
          <a:bodyPr/>
          <a:lstStyle/>
          <a:p>
            <a:r>
              <a:rPr lang="ru-RU" sz="6600" dirty="0">
                <a:latin typeface="Segoe UI" panose="020B0502040204020203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ФАКТОРЫ </a:t>
            </a:r>
            <a:r>
              <a:rPr lang="ru-RU" sz="6600" dirty="0">
                <a:solidFill>
                  <a:srgbClr val="E53800"/>
                </a:solidFill>
                <a:latin typeface="Segoe UI" panose="020B0502040204020203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БЕЗОПАСНОСТИ </a:t>
            </a:r>
            <a:r>
              <a:rPr lang="ru-RU" sz="6600" dirty="0">
                <a:latin typeface="Segoe UI" panose="020B0502040204020203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ОБЪЕКТА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9059396" y="8532250"/>
            <a:ext cx="13854294" cy="3800509"/>
            <a:chOff x="3707288" y="3801250"/>
            <a:chExt cx="4962955" cy="496295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707288" y="3801250"/>
              <a:ext cx="4962955" cy="496295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Bef>
                  <a:spcPts val="1800"/>
                </a:spcBef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Текст 1"/>
            <p:cNvSpPr txBox="1">
              <a:spLocks/>
            </p:cNvSpPr>
            <p:nvPr/>
          </p:nvSpPr>
          <p:spPr>
            <a:xfrm>
              <a:off x="3707288" y="4538364"/>
              <a:ext cx="4781981" cy="2132491"/>
            </a:xfrm>
            <a:prstGeom prst="rect">
              <a:avLst/>
            </a:prstGeom>
          </p:spPr>
          <p:txBody>
            <a:bodyPr/>
            <a:lstStyle>
              <a:lvl1pPr marL="914492" indent="-914492" algn="r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400" b="0" i="0" kern="1200" baseline="0" dirty="0">
                  <a:solidFill>
                    <a:schemeClr val="tx2"/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398" indent="-762077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305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62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948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71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59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91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23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800"/>
                </a:spcBef>
                <a:buNone/>
              </a:pPr>
              <a:r>
                <a:rPr lang="ru-RU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ВЫПОЛНЕНИЕ ТРЕБОВАНИЙ ПРИ ПРОИЗВОДСТВЕ РАБОТ</a:t>
              </a: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ru-RU" dirty="0"/>
                <a:t>- ТРЕБОВАНИЯ К ПРОЕКТИРОВАНИЮ</a:t>
              </a: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ru-RU" dirty="0"/>
                <a:t>- ТРЕБОВАНИЯ К ВЫПОЛНЕНИЮ РАБОТ</a:t>
              </a:r>
              <a:endParaRPr lang="en-US" dirty="0"/>
            </a:p>
            <a:p>
              <a:pPr marL="457200" indent="-457200" algn="ctr">
                <a:lnSpc>
                  <a:spcPct val="150000"/>
                </a:lnSpc>
                <a:buAutoNum type="arabicPeriod"/>
              </a:pPr>
              <a:endParaRPr lang="en-US" dirty="0"/>
            </a:p>
            <a:p>
              <a:pPr marL="457200" indent="-457200" algn="ctr">
                <a:lnSpc>
                  <a:spcPct val="150000"/>
                </a:lnSpc>
                <a:buAutoNum type="arabicPeriod"/>
              </a:pPr>
              <a:endParaRPr lang="en-US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9076457" y="4795556"/>
            <a:ext cx="6525398" cy="3118864"/>
            <a:chOff x="3685630" y="3801250"/>
            <a:chExt cx="5032586" cy="4962955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707288" y="3801250"/>
              <a:ext cx="4962955" cy="4962955"/>
            </a:xfrm>
            <a:prstGeom prst="roundRect">
              <a:avLst>
                <a:gd name="adj" fmla="val 0"/>
              </a:avLst>
            </a:prstGeom>
            <a:solidFill>
              <a:srgbClr val="D4D4D4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Bef>
                  <a:spcPts val="1800"/>
                </a:spcBef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Текст 1"/>
            <p:cNvSpPr txBox="1">
              <a:spLocks/>
            </p:cNvSpPr>
            <p:nvPr/>
          </p:nvSpPr>
          <p:spPr>
            <a:xfrm>
              <a:off x="3685630" y="4435600"/>
              <a:ext cx="5032586" cy="2132491"/>
            </a:xfrm>
            <a:prstGeom prst="rect">
              <a:avLst/>
            </a:prstGeom>
          </p:spPr>
          <p:txBody>
            <a:bodyPr/>
            <a:lstStyle>
              <a:lvl1pPr marL="914492" indent="-914492" algn="r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400" b="0" i="0" kern="1200" baseline="0" dirty="0">
                  <a:solidFill>
                    <a:schemeClr val="tx2"/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398" indent="-762077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305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62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948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71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59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91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23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АУДИТЫ ПРОИЗВОДСТВЕННЫХ МОЩНОСТЕЙ</a:t>
              </a: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ru-RU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- ТРЕБОВАНИЯ К ПРОДУКЦИИ</a:t>
              </a: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ru-RU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- ТРЕБОВАНИЯ К ТЕХНОЛОГИИ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1" name="Текст 1"/>
          <p:cNvSpPr txBox="1">
            <a:spLocks/>
          </p:cNvSpPr>
          <p:nvPr/>
        </p:nvSpPr>
        <p:spPr>
          <a:xfrm>
            <a:off x="9076457" y="245375"/>
            <a:ext cx="13889645" cy="3838686"/>
          </a:xfrm>
          <a:prstGeom prst="rect">
            <a:avLst/>
          </a:prstGeom>
          <a:solidFill>
            <a:srgbClr val="FC5F08"/>
          </a:solidFill>
        </p:spPr>
        <p:txBody>
          <a:bodyPr/>
          <a:lstStyle>
            <a:lvl1pPr marL="914492" indent="-914492" algn="r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0" i="0" kern="120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РЕГУЛИРОВАНИЕ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dirty="0">
                <a:solidFill>
                  <a:schemeClr val="bg1"/>
                </a:solidFill>
              </a:rPr>
              <a:t>1. ТРЕБОВАНИЯ К ПРОДУКЦИИ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dirty="0">
                <a:solidFill>
                  <a:schemeClr val="bg1"/>
                </a:solidFill>
              </a:rPr>
              <a:t>2. ТРЕБОВАНИЯ К ПРОЕКТИРОВАНИЮ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dirty="0">
                <a:solidFill>
                  <a:schemeClr val="bg1"/>
                </a:solidFill>
              </a:rPr>
              <a:t>3. ТРЕБОВАНИЯ К ВЫПОЛНЕНИЮ РАБОТ</a:t>
            </a:r>
          </a:p>
          <a:p>
            <a:pPr marL="0" indent="0" algn="ctr">
              <a:buNone/>
            </a:pP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6284657" y="4795556"/>
            <a:ext cx="6612264" cy="3118865"/>
            <a:chOff x="3707288" y="3801250"/>
            <a:chExt cx="4962955" cy="4962955"/>
          </a:xfrm>
          <a:solidFill>
            <a:srgbClr val="D4D4D4"/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707288" y="3801250"/>
              <a:ext cx="4962955" cy="4962955"/>
            </a:xfrm>
            <a:prstGeom prst="roundRect">
              <a:avLst>
                <a:gd name="adj" fmla="val 0"/>
              </a:avLst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Bef>
                  <a:spcPts val="1800"/>
                </a:spcBef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Текст 1"/>
            <p:cNvSpPr txBox="1">
              <a:spLocks/>
            </p:cNvSpPr>
            <p:nvPr/>
          </p:nvSpPr>
          <p:spPr>
            <a:xfrm>
              <a:off x="4078564" y="4538364"/>
              <a:ext cx="4225263" cy="2132491"/>
            </a:xfrm>
            <a:prstGeom prst="rect">
              <a:avLst/>
            </a:prstGeom>
            <a:grpFill/>
          </p:spPr>
          <p:txBody>
            <a:bodyPr/>
            <a:lstStyle>
              <a:lvl1pPr marL="914492" indent="-914492" algn="r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400" b="0" i="0" kern="1200" baseline="0" dirty="0">
                  <a:solidFill>
                    <a:schemeClr val="tx2"/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398" indent="-762077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305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62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948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71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59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91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23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СЕРТИФИКАЦИЯ</a:t>
              </a:r>
            </a:p>
            <a:p>
              <a:pPr marL="0" indent="0" algn="ctr">
                <a:buNone/>
              </a:pP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ru-RU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- ОЦЕНКА СООТВЕТСТВИЯ</a:t>
              </a:r>
            </a:p>
            <a:p>
              <a:pPr marL="0" indent="0" algn="ctr">
                <a:lnSpc>
                  <a:spcPct val="150000"/>
                </a:lnSpc>
                <a:buNone/>
              </a:pPr>
              <a:r>
                <a:rPr lang="ru-RU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- ТРЕБОВАНИЯ К ПРОДУКЦИИ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 marL="0" indent="0" algn="ctr">
                <a:buNone/>
              </a:pP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8341" y="4536388"/>
            <a:ext cx="88361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384-ФЗ Федеральный закон N 384-ФЗ «Технический регламент о безопасности </a:t>
            </a:r>
          </a:p>
          <a:p>
            <a:r>
              <a:rPr lang="ru-RU" sz="2800" b="1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     зданий и сооружений»</a:t>
            </a:r>
          </a:p>
          <a:p>
            <a:r>
              <a:rPr lang="ru-RU" sz="28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     - 345 нормативных документов:</a:t>
            </a:r>
          </a:p>
          <a:p>
            <a:r>
              <a:rPr lang="ru-RU" sz="28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    155 ГОСТ и ГОСТ Р</a:t>
            </a:r>
          </a:p>
          <a:p>
            <a:r>
              <a:rPr lang="ru-RU" sz="2800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    190 СП и СНиП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Segoe UI" panose="020B0502040204020203" pitchFamily="34" charset="0"/>
              <a:ea typeface="Roboto Medium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Segoe UI" panose="020B0502040204020203" pitchFamily="34" charset="0"/>
                <a:ea typeface="Roboto Medium" charset="0"/>
                <a:cs typeface="Segoe UI" panose="020B0502040204020203" pitchFamily="34" charset="0"/>
              </a:rPr>
              <a:t>Отраслевые документы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Segoe UI" panose="020B0502040204020203" pitchFamily="34" charset="0"/>
              <a:ea typeface="Roboto Medium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0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Заголовок 2"/>
          <p:cNvSpPr>
            <a:spLocks noGrp="1"/>
          </p:cNvSpPr>
          <p:nvPr>
            <p:ph type="title"/>
          </p:nvPr>
        </p:nvSpPr>
        <p:spPr>
          <a:xfrm>
            <a:off x="1458643" y="1484546"/>
            <a:ext cx="21194285" cy="1273215"/>
          </a:xfrm>
          <a:prstGeom prst="rect">
            <a:avLst/>
          </a:prstGeom>
        </p:spPr>
        <p:txBody>
          <a:bodyPr/>
          <a:lstStyle/>
          <a:p>
            <a:r>
              <a:rPr lang="ru-RU" sz="60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МЕТОДЫ </a:t>
            </a:r>
            <a:r>
              <a:rPr lang="ru-RU" sz="6000" b="1" spc="0" dirty="0">
                <a:solidFill>
                  <a:srgbClr val="E538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НЕДОБРОСОВЕСТНОГО ИСПОЛНЕНИЯ РАБОТ</a:t>
            </a:r>
          </a:p>
        </p:txBody>
      </p:sp>
      <p:sp>
        <p:nvSpPr>
          <p:cNvPr id="57" name="Текст 1"/>
          <p:cNvSpPr>
            <a:spLocks noGrp="1"/>
          </p:cNvSpPr>
          <p:nvPr>
            <p:ph type="body" sz="quarter" idx="14"/>
          </p:nvPr>
        </p:nvSpPr>
        <p:spPr>
          <a:xfrm>
            <a:off x="-383209" y="9001197"/>
            <a:ext cx="5858834" cy="426630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latin typeface="Roboto Medium" charset="0"/>
                <a:ea typeface="Roboto Medium" charset="0"/>
                <a:cs typeface="Roboto Medium" charset="0"/>
              </a:rPr>
              <a:t>ПОДДЕЛКА СОПРОВОДИТЕЛЬНОЙ ДОКУМЕНТАЦИИ</a:t>
            </a:r>
          </a:p>
        </p:txBody>
      </p:sp>
      <p:sp>
        <p:nvSpPr>
          <p:cNvPr id="58" name="Текст 7"/>
          <p:cNvSpPr txBox="1">
            <a:spLocks/>
          </p:cNvSpPr>
          <p:nvPr/>
        </p:nvSpPr>
        <p:spPr>
          <a:xfrm>
            <a:off x="5235856" y="9011730"/>
            <a:ext cx="4058634" cy="2598984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latin typeface="Roboto Medium" charset="0"/>
                <a:ea typeface="Roboto Medium" charset="0"/>
                <a:cs typeface="Roboto Medium" charset="0"/>
              </a:rPr>
              <a:t>ПОДДЕЛКА ЗАВОД</a:t>
            </a:r>
            <a:r>
              <a:rPr lang="en-US" sz="3200" dirty="0">
                <a:latin typeface="Roboto Medium" charset="0"/>
                <a:ea typeface="Roboto Medium" charset="0"/>
                <a:cs typeface="Roboto Medium" charset="0"/>
              </a:rPr>
              <a:t>C</a:t>
            </a:r>
            <a:r>
              <a:rPr lang="ru-RU" sz="3200" dirty="0">
                <a:latin typeface="Roboto Medium" charset="0"/>
                <a:ea typeface="Roboto Medium" charset="0"/>
                <a:cs typeface="Roboto Medium" charset="0"/>
              </a:rPr>
              <a:t>КОЙ МАРКИРОВКИ</a:t>
            </a:r>
            <a:endParaRPr lang="en-US" sz="3200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59" name="Текст 8"/>
          <p:cNvSpPr txBox="1">
            <a:spLocks/>
          </p:cNvSpPr>
          <p:nvPr/>
        </p:nvSpPr>
        <p:spPr>
          <a:xfrm>
            <a:off x="9978911" y="9001197"/>
            <a:ext cx="4058634" cy="2598984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latin typeface="Roboto Medium" charset="0"/>
                <a:ea typeface="Roboto Medium" charset="0"/>
                <a:cs typeface="Roboto Medium" charset="0"/>
              </a:rPr>
              <a:t>ВОВЛЕЧЕНИЕ НЕКАЧЕСТВЕННЫХ МТР</a:t>
            </a:r>
            <a:endParaRPr lang="en-US" sz="3200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60" name="Текст 9"/>
          <p:cNvSpPr txBox="1">
            <a:spLocks/>
          </p:cNvSpPr>
          <p:nvPr/>
        </p:nvSpPr>
        <p:spPr>
          <a:xfrm>
            <a:off x="19167177" y="9011730"/>
            <a:ext cx="4466482" cy="2598984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latin typeface="Roboto Medium" charset="0"/>
                <a:ea typeface="Roboto Medium" charset="0"/>
                <a:cs typeface="Roboto Medium" charset="0"/>
              </a:rPr>
              <a:t>НАРУШЕНИЕ ПРОИЗВОДСТВА РАБОТ</a:t>
            </a:r>
            <a:endParaRPr lang="en-US" sz="3200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403771" y="4458374"/>
            <a:ext cx="4153750" cy="4153751"/>
          </a:xfrm>
          <a:custGeom>
            <a:avLst/>
            <a:gdLst>
              <a:gd name="connsiteX0" fmla="*/ 1888069 w 3776136"/>
              <a:gd name="connsiteY0" fmla="*/ 0 h 3776137"/>
              <a:gd name="connsiteX1" fmla="*/ 2436749 w 3776136"/>
              <a:gd name="connsiteY1" fmla="*/ 227270 h 3776137"/>
              <a:gd name="connsiteX2" fmla="*/ 3548867 w 3776136"/>
              <a:gd name="connsiteY2" fmla="*/ 1339389 h 3776137"/>
              <a:gd name="connsiteX3" fmla="*/ 3548867 w 3776136"/>
              <a:gd name="connsiteY3" fmla="*/ 2436748 h 3776137"/>
              <a:gd name="connsiteX4" fmla="*/ 2436749 w 3776136"/>
              <a:gd name="connsiteY4" fmla="*/ 3548867 h 3776137"/>
              <a:gd name="connsiteX5" fmla="*/ 1339389 w 3776136"/>
              <a:gd name="connsiteY5" fmla="*/ 3548867 h 3776137"/>
              <a:gd name="connsiteX6" fmla="*/ 227271 w 3776136"/>
              <a:gd name="connsiteY6" fmla="*/ 2436748 h 3776137"/>
              <a:gd name="connsiteX7" fmla="*/ 227271 w 3776136"/>
              <a:gd name="connsiteY7" fmla="*/ 1339389 h 3776137"/>
              <a:gd name="connsiteX8" fmla="*/ 1339389 w 3776136"/>
              <a:gd name="connsiteY8" fmla="*/ 227270 h 3776137"/>
              <a:gd name="connsiteX9" fmla="*/ 1888069 w 3776136"/>
              <a:gd name="connsiteY9" fmla="*/ 0 h 37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136" h="3776137">
                <a:moveTo>
                  <a:pt x="1888069" y="0"/>
                </a:moveTo>
                <a:cubicBezTo>
                  <a:pt x="2086653" y="0"/>
                  <a:pt x="2285235" y="75757"/>
                  <a:pt x="2436749" y="227270"/>
                </a:cubicBezTo>
                <a:lnTo>
                  <a:pt x="3548867" y="1339389"/>
                </a:lnTo>
                <a:cubicBezTo>
                  <a:pt x="3851893" y="1642416"/>
                  <a:pt x="3851893" y="2133721"/>
                  <a:pt x="3548867" y="2436748"/>
                </a:cubicBezTo>
                <a:lnTo>
                  <a:pt x="2436749" y="3548867"/>
                </a:lnTo>
                <a:cubicBezTo>
                  <a:pt x="2133721" y="3851894"/>
                  <a:pt x="1642417" y="3851894"/>
                  <a:pt x="1339389" y="3548867"/>
                </a:cubicBezTo>
                <a:lnTo>
                  <a:pt x="227271" y="2436748"/>
                </a:lnTo>
                <a:cubicBezTo>
                  <a:pt x="-75757" y="2133721"/>
                  <a:pt x="-75757" y="1642416"/>
                  <a:pt x="227271" y="1339389"/>
                </a:cubicBezTo>
                <a:lnTo>
                  <a:pt x="1339389" y="227270"/>
                </a:lnTo>
                <a:cubicBezTo>
                  <a:pt x="1490903" y="75757"/>
                  <a:pt x="1689487" y="0"/>
                  <a:pt x="1888069" y="0"/>
                </a:cubicBezTo>
                <a:close/>
              </a:path>
            </a:pathLst>
          </a:custGeom>
          <a:solidFill>
            <a:srgbClr val="FC5F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</a:t>
            </a:r>
            <a:endParaRPr lang="en-US" sz="7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5153961" y="4458374"/>
            <a:ext cx="4153750" cy="4153751"/>
          </a:xfrm>
          <a:custGeom>
            <a:avLst/>
            <a:gdLst>
              <a:gd name="connsiteX0" fmla="*/ 1888069 w 3776136"/>
              <a:gd name="connsiteY0" fmla="*/ 0 h 3776137"/>
              <a:gd name="connsiteX1" fmla="*/ 2436749 w 3776136"/>
              <a:gd name="connsiteY1" fmla="*/ 227270 h 3776137"/>
              <a:gd name="connsiteX2" fmla="*/ 3548867 w 3776136"/>
              <a:gd name="connsiteY2" fmla="*/ 1339389 h 3776137"/>
              <a:gd name="connsiteX3" fmla="*/ 3548867 w 3776136"/>
              <a:gd name="connsiteY3" fmla="*/ 2436748 h 3776137"/>
              <a:gd name="connsiteX4" fmla="*/ 2436749 w 3776136"/>
              <a:gd name="connsiteY4" fmla="*/ 3548867 h 3776137"/>
              <a:gd name="connsiteX5" fmla="*/ 1339389 w 3776136"/>
              <a:gd name="connsiteY5" fmla="*/ 3548867 h 3776137"/>
              <a:gd name="connsiteX6" fmla="*/ 227271 w 3776136"/>
              <a:gd name="connsiteY6" fmla="*/ 2436748 h 3776137"/>
              <a:gd name="connsiteX7" fmla="*/ 227271 w 3776136"/>
              <a:gd name="connsiteY7" fmla="*/ 1339389 h 3776137"/>
              <a:gd name="connsiteX8" fmla="*/ 1339389 w 3776136"/>
              <a:gd name="connsiteY8" fmla="*/ 227270 h 3776137"/>
              <a:gd name="connsiteX9" fmla="*/ 1888069 w 3776136"/>
              <a:gd name="connsiteY9" fmla="*/ 0 h 37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136" h="3776137">
                <a:moveTo>
                  <a:pt x="1888069" y="0"/>
                </a:moveTo>
                <a:cubicBezTo>
                  <a:pt x="2086653" y="0"/>
                  <a:pt x="2285235" y="75757"/>
                  <a:pt x="2436749" y="227270"/>
                </a:cubicBezTo>
                <a:lnTo>
                  <a:pt x="3548867" y="1339389"/>
                </a:lnTo>
                <a:cubicBezTo>
                  <a:pt x="3851893" y="1642416"/>
                  <a:pt x="3851893" y="2133721"/>
                  <a:pt x="3548867" y="2436748"/>
                </a:cubicBezTo>
                <a:lnTo>
                  <a:pt x="2436749" y="3548867"/>
                </a:lnTo>
                <a:cubicBezTo>
                  <a:pt x="2133721" y="3851894"/>
                  <a:pt x="1642417" y="3851894"/>
                  <a:pt x="1339389" y="3548867"/>
                </a:cubicBezTo>
                <a:lnTo>
                  <a:pt x="227271" y="2436748"/>
                </a:lnTo>
                <a:cubicBezTo>
                  <a:pt x="-75757" y="2133721"/>
                  <a:pt x="-75757" y="1642416"/>
                  <a:pt x="227271" y="1339389"/>
                </a:cubicBezTo>
                <a:lnTo>
                  <a:pt x="1339389" y="227270"/>
                </a:lnTo>
                <a:cubicBezTo>
                  <a:pt x="1490903" y="75757"/>
                  <a:pt x="1689487" y="0"/>
                  <a:pt x="18880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7200" dirty="0">
                <a:solidFill>
                  <a:srgbClr val="E538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</a:t>
            </a:r>
          </a:p>
        </p:txBody>
      </p:sp>
      <p:sp>
        <p:nvSpPr>
          <p:cNvPr id="86" name="Полилиния 85"/>
          <p:cNvSpPr/>
          <p:nvPr/>
        </p:nvSpPr>
        <p:spPr>
          <a:xfrm>
            <a:off x="9978911" y="4458374"/>
            <a:ext cx="4153750" cy="4153751"/>
          </a:xfrm>
          <a:custGeom>
            <a:avLst/>
            <a:gdLst>
              <a:gd name="connsiteX0" fmla="*/ 1888069 w 3776136"/>
              <a:gd name="connsiteY0" fmla="*/ 0 h 3776137"/>
              <a:gd name="connsiteX1" fmla="*/ 2436749 w 3776136"/>
              <a:gd name="connsiteY1" fmla="*/ 227270 h 3776137"/>
              <a:gd name="connsiteX2" fmla="*/ 3548867 w 3776136"/>
              <a:gd name="connsiteY2" fmla="*/ 1339389 h 3776137"/>
              <a:gd name="connsiteX3" fmla="*/ 3548867 w 3776136"/>
              <a:gd name="connsiteY3" fmla="*/ 2436748 h 3776137"/>
              <a:gd name="connsiteX4" fmla="*/ 2436749 w 3776136"/>
              <a:gd name="connsiteY4" fmla="*/ 3548867 h 3776137"/>
              <a:gd name="connsiteX5" fmla="*/ 1339389 w 3776136"/>
              <a:gd name="connsiteY5" fmla="*/ 3548867 h 3776137"/>
              <a:gd name="connsiteX6" fmla="*/ 227271 w 3776136"/>
              <a:gd name="connsiteY6" fmla="*/ 2436748 h 3776137"/>
              <a:gd name="connsiteX7" fmla="*/ 227271 w 3776136"/>
              <a:gd name="connsiteY7" fmla="*/ 1339389 h 3776137"/>
              <a:gd name="connsiteX8" fmla="*/ 1339389 w 3776136"/>
              <a:gd name="connsiteY8" fmla="*/ 227270 h 3776137"/>
              <a:gd name="connsiteX9" fmla="*/ 1888069 w 3776136"/>
              <a:gd name="connsiteY9" fmla="*/ 0 h 37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136" h="3776137">
                <a:moveTo>
                  <a:pt x="1888069" y="0"/>
                </a:moveTo>
                <a:cubicBezTo>
                  <a:pt x="2086653" y="0"/>
                  <a:pt x="2285235" y="75757"/>
                  <a:pt x="2436749" y="227270"/>
                </a:cubicBezTo>
                <a:lnTo>
                  <a:pt x="3548867" y="1339389"/>
                </a:lnTo>
                <a:cubicBezTo>
                  <a:pt x="3851893" y="1642416"/>
                  <a:pt x="3851893" y="2133721"/>
                  <a:pt x="3548867" y="2436748"/>
                </a:cubicBezTo>
                <a:lnTo>
                  <a:pt x="2436749" y="3548867"/>
                </a:lnTo>
                <a:cubicBezTo>
                  <a:pt x="2133721" y="3851894"/>
                  <a:pt x="1642417" y="3851894"/>
                  <a:pt x="1339389" y="3548867"/>
                </a:cubicBezTo>
                <a:lnTo>
                  <a:pt x="227271" y="2436748"/>
                </a:lnTo>
                <a:cubicBezTo>
                  <a:pt x="-75757" y="2133721"/>
                  <a:pt x="-75757" y="1642416"/>
                  <a:pt x="227271" y="1339389"/>
                </a:cubicBezTo>
                <a:lnTo>
                  <a:pt x="1339389" y="227270"/>
                </a:lnTo>
                <a:cubicBezTo>
                  <a:pt x="1490903" y="75757"/>
                  <a:pt x="1689487" y="0"/>
                  <a:pt x="18880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7200" dirty="0">
                <a:solidFill>
                  <a:srgbClr val="E538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</a:t>
            </a:r>
          </a:p>
        </p:txBody>
      </p:sp>
      <p:sp>
        <p:nvSpPr>
          <p:cNvPr id="87" name="Полилиния 86"/>
          <p:cNvSpPr/>
          <p:nvPr/>
        </p:nvSpPr>
        <p:spPr>
          <a:xfrm>
            <a:off x="19215656" y="4417126"/>
            <a:ext cx="4153750" cy="4153751"/>
          </a:xfrm>
          <a:custGeom>
            <a:avLst/>
            <a:gdLst>
              <a:gd name="connsiteX0" fmla="*/ 1888069 w 3776136"/>
              <a:gd name="connsiteY0" fmla="*/ 0 h 3776137"/>
              <a:gd name="connsiteX1" fmla="*/ 2436749 w 3776136"/>
              <a:gd name="connsiteY1" fmla="*/ 227270 h 3776137"/>
              <a:gd name="connsiteX2" fmla="*/ 3548867 w 3776136"/>
              <a:gd name="connsiteY2" fmla="*/ 1339389 h 3776137"/>
              <a:gd name="connsiteX3" fmla="*/ 3548867 w 3776136"/>
              <a:gd name="connsiteY3" fmla="*/ 2436748 h 3776137"/>
              <a:gd name="connsiteX4" fmla="*/ 2436749 w 3776136"/>
              <a:gd name="connsiteY4" fmla="*/ 3548867 h 3776137"/>
              <a:gd name="connsiteX5" fmla="*/ 1339389 w 3776136"/>
              <a:gd name="connsiteY5" fmla="*/ 3548867 h 3776137"/>
              <a:gd name="connsiteX6" fmla="*/ 227271 w 3776136"/>
              <a:gd name="connsiteY6" fmla="*/ 2436748 h 3776137"/>
              <a:gd name="connsiteX7" fmla="*/ 227271 w 3776136"/>
              <a:gd name="connsiteY7" fmla="*/ 1339389 h 3776137"/>
              <a:gd name="connsiteX8" fmla="*/ 1339389 w 3776136"/>
              <a:gd name="connsiteY8" fmla="*/ 227270 h 3776137"/>
              <a:gd name="connsiteX9" fmla="*/ 1888069 w 3776136"/>
              <a:gd name="connsiteY9" fmla="*/ 0 h 37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136" h="3776137">
                <a:moveTo>
                  <a:pt x="1888069" y="0"/>
                </a:moveTo>
                <a:cubicBezTo>
                  <a:pt x="2086653" y="0"/>
                  <a:pt x="2285235" y="75757"/>
                  <a:pt x="2436749" y="227270"/>
                </a:cubicBezTo>
                <a:lnTo>
                  <a:pt x="3548867" y="1339389"/>
                </a:lnTo>
                <a:cubicBezTo>
                  <a:pt x="3851893" y="1642416"/>
                  <a:pt x="3851893" y="2133721"/>
                  <a:pt x="3548867" y="2436748"/>
                </a:cubicBezTo>
                <a:lnTo>
                  <a:pt x="2436749" y="3548867"/>
                </a:lnTo>
                <a:cubicBezTo>
                  <a:pt x="2133721" y="3851894"/>
                  <a:pt x="1642417" y="3851894"/>
                  <a:pt x="1339389" y="3548867"/>
                </a:cubicBezTo>
                <a:lnTo>
                  <a:pt x="227271" y="2436748"/>
                </a:lnTo>
                <a:cubicBezTo>
                  <a:pt x="-75757" y="2133721"/>
                  <a:pt x="-75757" y="1642416"/>
                  <a:pt x="227271" y="1339389"/>
                </a:cubicBezTo>
                <a:lnTo>
                  <a:pt x="1339389" y="227270"/>
                </a:lnTo>
                <a:cubicBezTo>
                  <a:pt x="1490903" y="75757"/>
                  <a:pt x="1689487" y="0"/>
                  <a:pt x="1888069" y="0"/>
                </a:cubicBezTo>
                <a:close/>
              </a:path>
            </a:pathLst>
          </a:custGeom>
          <a:solidFill>
            <a:srgbClr val="E8E9E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7200" dirty="0">
                <a:solidFill>
                  <a:srgbClr val="E538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25779" y="12878241"/>
            <a:ext cx="336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www.ankf.ru</a:t>
            </a:r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>
            <a:off x="14624083" y="4458373"/>
            <a:ext cx="4153750" cy="4153751"/>
          </a:xfrm>
          <a:custGeom>
            <a:avLst/>
            <a:gdLst>
              <a:gd name="connsiteX0" fmla="*/ 1888069 w 3776136"/>
              <a:gd name="connsiteY0" fmla="*/ 0 h 3776137"/>
              <a:gd name="connsiteX1" fmla="*/ 2436749 w 3776136"/>
              <a:gd name="connsiteY1" fmla="*/ 227270 h 3776137"/>
              <a:gd name="connsiteX2" fmla="*/ 3548867 w 3776136"/>
              <a:gd name="connsiteY2" fmla="*/ 1339389 h 3776137"/>
              <a:gd name="connsiteX3" fmla="*/ 3548867 w 3776136"/>
              <a:gd name="connsiteY3" fmla="*/ 2436748 h 3776137"/>
              <a:gd name="connsiteX4" fmla="*/ 2436749 w 3776136"/>
              <a:gd name="connsiteY4" fmla="*/ 3548867 h 3776137"/>
              <a:gd name="connsiteX5" fmla="*/ 1339389 w 3776136"/>
              <a:gd name="connsiteY5" fmla="*/ 3548867 h 3776137"/>
              <a:gd name="connsiteX6" fmla="*/ 227271 w 3776136"/>
              <a:gd name="connsiteY6" fmla="*/ 2436748 h 3776137"/>
              <a:gd name="connsiteX7" fmla="*/ 227271 w 3776136"/>
              <a:gd name="connsiteY7" fmla="*/ 1339389 h 3776137"/>
              <a:gd name="connsiteX8" fmla="*/ 1339389 w 3776136"/>
              <a:gd name="connsiteY8" fmla="*/ 227270 h 3776137"/>
              <a:gd name="connsiteX9" fmla="*/ 1888069 w 3776136"/>
              <a:gd name="connsiteY9" fmla="*/ 0 h 37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136" h="3776137">
                <a:moveTo>
                  <a:pt x="1888069" y="0"/>
                </a:moveTo>
                <a:cubicBezTo>
                  <a:pt x="2086653" y="0"/>
                  <a:pt x="2285235" y="75757"/>
                  <a:pt x="2436749" y="227270"/>
                </a:cubicBezTo>
                <a:lnTo>
                  <a:pt x="3548867" y="1339389"/>
                </a:lnTo>
                <a:cubicBezTo>
                  <a:pt x="3851893" y="1642416"/>
                  <a:pt x="3851893" y="2133721"/>
                  <a:pt x="3548867" y="2436748"/>
                </a:cubicBezTo>
                <a:lnTo>
                  <a:pt x="2436749" y="3548867"/>
                </a:lnTo>
                <a:cubicBezTo>
                  <a:pt x="2133721" y="3851894"/>
                  <a:pt x="1642417" y="3851894"/>
                  <a:pt x="1339389" y="3548867"/>
                </a:cubicBezTo>
                <a:lnTo>
                  <a:pt x="227271" y="2436748"/>
                </a:lnTo>
                <a:cubicBezTo>
                  <a:pt x="-75757" y="2133721"/>
                  <a:pt x="-75757" y="1642416"/>
                  <a:pt x="227271" y="1339389"/>
                </a:cubicBezTo>
                <a:lnTo>
                  <a:pt x="1339389" y="227270"/>
                </a:lnTo>
                <a:cubicBezTo>
                  <a:pt x="1490903" y="75757"/>
                  <a:pt x="1689487" y="0"/>
                  <a:pt x="18880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7200" dirty="0">
                <a:solidFill>
                  <a:srgbClr val="E538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4</a:t>
            </a:r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14353827" y="9011730"/>
            <a:ext cx="5339698" cy="2598984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latin typeface="Roboto Medium" charset="0"/>
                <a:ea typeface="Roboto Medium" charset="0"/>
                <a:cs typeface="Roboto Medium" charset="0"/>
              </a:rPr>
              <a:t>ВОВЛЕЧЕНИЕ МТР НЕСООТВЕТСТВУЮЩИХ ПРОЕКТУ</a:t>
            </a:r>
            <a:endParaRPr lang="en-US" sz="3200" dirty="0">
              <a:latin typeface="Roboto Medium" charset="0"/>
              <a:ea typeface="Roboto Medium" charset="0"/>
              <a:cs typeface="Robo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4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7175" cy="13717588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0" lon="10799977" rev="0"/>
            </a:camera>
            <a:lightRig rig="threePt" dir="t"/>
          </a:scene3d>
        </p:spPr>
      </p:pic>
      <p:grpSp>
        <p:nvGrpSpPr>
          <p:cNvPr id="9" name="Группа 8"/>
          <p:cNvGrpSpPr/>
          <p:nvPr/>
        </p:nvGrpSpPr>
        <p:grpSpPr>
          <a:xfrm rot="10800000" flipH="1">
            <a:off x="7758977" y="-4883427"/>
            <a:ext cx="16240145" cy="17605893"/>
            <a:chOff x="6891985" y="275548"/>
            <a:chExt cx="17170054" cy="18614005"/>
          </a:xfrm>
        </p:grpSpPr>
        <p:sp>
          <p:nvSpPr>
            <p:cNvPr id="10" name="Полилиния 9"/>
            <p:cNvSpPr/>
            <p:nvPr userDrawn="1"/>
          </p:nvSpPr>
          <p:spPr>
            <a:xfrm rot="18900000">
              <a:off x="6891985" y="275548"/>
              <a:ext cx="17170054" cy="18614005"/>
            </a:xfrm>
            <a:custGeom>
              <a:avLst/>
              <a:gdLst>
                <a:gd name="connsiteX0" fmla="*/ 14617626 w 17170054"/>
                <a:gd name="connsiteY0" fmla="*/ 2552429 h 18614005"/>
                <a:gd name="connsiteX1" fmla="*/ 17170054 w 17170054"/>
                <a:gd name="connsiteY1" fmla="*/ 8714541 h 18614005"/>
                <a:gd name="connsiteX2" fmla="*/ 17170054 w 17170054"/>
                <a:gd name="connsiteY2" fmla="*/ 13454875 h 18614005"/>
                <a:gd name="connsiteX3" fmla="*/ 12010925 w 17170054"/>
                <a:gd name="connsiteY3" fmla="*/ 18614005 h 18614005"/>
                <a:gd name="connsiteX4" fmla="*/ 0 w 17170054"/>
                <a:gd name="connsiteY4" fmla="*/ 6603081 h 18614005"/>
                <a:gd name="connsiteX5" fmla="*/ 15334 w 17170054"/>
                <a:gd name="connsiteY5" fmla="*/ 6536639 h 18614005"/>
                <a:gd name="connsiteX6" fmla="*/ 8455515 w 17170054"/>
                <a:gd name="connsiteY6" fmla="*/ 1 h 18614005"/>
                <a:gd name="connsiteX7" fmla="*/ 14617626 w 17170054"/>
                <a:gd name="connsiteY7" fmla="*/ 2552429 h 1861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70054" h="18614005">
                  <a:moveTo>
                    <a:pt x="14617626" y="2552429"/>
                  </a:moveTo>
                  <a:cubicBezTo>
                    <a:pt x="16194646" y="4129449"/>
                    <a:pt x="17170054" y="6308085"/>
                    <a:pt x="17170054" y="8714541"/>
                  </a:cubicBezTo>
                  <a:lnTo>
                    <a:pt x="17170054" y="13454875"/>
                  </a:lnTo>
                  <a:lnTo>
                    <a:pt x="12010925" y="18614005"/>
                  </a:lnTo>
                  <a:lnTo>
                    <a:pt x="0" y="6603081"/>
                  </a:lnTo>
                  <a:lnTo>
                    <a:pt x="15334" y="6536639"/>
                  </a:lnTo>
                  <a:cubicBezTo>
                    <a:pt x="982486" y="2777627"/>
                    <a:pt x="4394627" y="-1"/>
                    <a:pt x="8455515" y="1"/>
                  </a:cubicBezTo>
                  <a:cubicBezTo>
                    <a:pt x="10861969" y="1"/>
                    <a:pt x="13040604" y="975408"/>
                    <a:pt x="14617626" y="2552429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1" name="Полилиния 10"/>
            <p:cNvSpPr/>
            <p:nvPr userDrawn="1"/>
          </p:nvSpPr>
          <p:spPr>
            <a:xfrm rot="18900000">
              <a:off x="10714849" y="3270978"/>
              <a:ext cx="11593868" cy="15273735"/>
            </a:xfrm>
            <a:custGeom>
              <a:avLst/>
              <a:gdLst>
                <a:gd name="connsiteX0" fmla="*/ 9895986 w 11593868"/>
                <a:gd name="connsiteY0" fmla="*/ 1697883 h 15273735"/>
                <a:gd name="connsiteX1" fmla="*/ 11593868 w 11593868"/>
                <a:gd name="connsiteY1" fmla="*/ 5796933 h 15273735"/>
                <a:gd name="connsiteX2" fmla="*/ 11593868 w 11593868"/>
                <a:gd name="connsiteY2" fmla="*/ 13093143 h 15273735"/>
                <a:gd name="connsiteX3" fmla="*/ 9413278 w 11593868"/>
                <a:gd name="connsiteY3" fmla="*/ 15273735 h 15273735"/>
                <a:gd name="connsiteX4" fmla="*/ 1 w 11593868"/>
                <a:gd name="connsiteY4" fmla="*/ 5860457 h 15273735"/>
                <a:gd name="connsiteX5" fmla="*/ 0 w 11593868"/>
                <a:gd name="connsiteY5" fmla="*/ 5796933 h 15273735"/>
                <a:gd name="connsiteX6" fmla="*/ 5796936 w 11593868"/>
                <a:gd name="connsiteY6" fmla="*/ 0 h 15273735"/>
                <a:gd name="connsiteX7" fmla="*/ 9895986 w 11593868"/>
                <a:gd name="connsiteY7" fmla="*/ 1697883 h 152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93868" h="15273735">
                  <a:moveTo>
                    <a:pt x="9895986" y="1697883"/>
                  </a:moveTo>
                  <a:cubicBezTo>
                    <a:pt x="10945024" y="2746921"/>
                    <a:pt x="11593868" y="4196155"/>
                    <a:pt x="11593868" y="5796933"/>
                  </a:cubicBezTo>
                  <a:lnTo>
                    <a:pt x="11593868" y="13093143"/>
                  </a:lnTo>
                  <a:lnTo>
                    <a:pt x="9413278" y="15273735"/>
                  </a:lnTo>
                  <a:lnTo>
                    <a:pt x="1" y="5860457"/>
                  </a:lnTo>
                  <a:lnTo>
                    <a:pt x="0" y="5796933"/>
                  </a:lnTo>
                  <a:cubicBezTo>
                    <a:pt x="0" y="2595375"/>
                    <a:pt x="2595375" y="0"/>
                    <a:pt x="5796936" y="0"/>
                  </a:cubicBezTo>
                  <a:cubicBezTo>
                    <a:pt x="7397714" y="0"/>
                    <a:pt x="8846947" y="648843"/>
                    <a:pt x="9895986" y="1697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8809211" y="1386186"/>
            <a:ext cx="13681520" cy="4229689"/>
          </a:xfrm>
        </p:spPr>
        <p:txBody>
          <a:bodyPr/>
          <a:lstStyle/>
          <a:p>
            <a:pPr algn="r"/>
            <a:r>
              <a:rPr lang="ru-RU" sz="8000" dirty="0">
                <a:latin typeface="Segoe UI" panose="020B0502040204020203" pitchFamily="34" charset="0"/>
                <a:cs typeface="Segoe UI" panose="020B0502040204020203" pitchFamily="34" charset="0"/>
              </a:rPr>
              <a:t>СИСТЕМА ЦИФРОВОГО КОНТРОЛЯ </a:t>
            </a:r>
            <a:br>
              <a:rPr lang="ru-RU" sz="8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8000" dirty="0">
                <a:latin typeface="Segoe UI" panose="020B0502040204020203" pitchFamily="34" charset="0"/>
                <a:cs typeface="Segoe UI" panose="020B0502040204020203" pitchFamily="34" charset="0"/>
              </a:rPr>
              <a:t>«АНТИКОНТРАФАКТ»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08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FC5F08"/>
      </a:accent1>
      <a:accent2>
        <a:srgbClr val="D4D4D4"/>
      </a:accent2>
      <a:accent3>
        <a:srgbClr val="E8E9EC"/>
      </a:accent3>
      <a:accent4>
        <a:srgbClr val="D4D4D4"/>
      </a:accent4>
      <a:accent5>
        <a:srgbClr val="E8E9EC"/>
      </a:accent5>
      <a:accent6>
        <a:srgbClr val="D4D4D4"/>
      </a:accent6>
      <a:hlink>
        <a:srgbClr val="7F7F7F"/>
      </a:hlink>
      <a:folHlink>
        <a:srgbClr val="FF00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93816</TotalTime>
  <Words>938</Words>
  <Application>Microsoft Office PowerPoint</Application>
  <PresentationFormat>Произвольный</PresentationFormat>
  <Paragraphs>182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Arial</vt:lpstr>
      <vt:lpstr>Calibri</vt:lpstr>
      <vt:lpstr>Roboto</vt:lpstr>
      <vt:lpstr>Roboto Black</vt:lpstr>
      <vt:lpstr>Roboto Light</vt:lpstr>
      <vt:lpstr>Roboto Medium</vt:lpstr>
      <vt:lpstr>Segoe UI</vt:lpstr>
      <vt:lpstr>Source Serif Pro</vt:lpstr>
      <vt:lpstr>Tahoma</vt:lpstr>
      <vt:lpstr>Times New Roman</vt:lpstr>
      <vt:lpstr>Verdana</vt:lpstr>
      <vt:lpstr>Wingdings</vt:lpstr>
      <vt:lpstr>Тема Office</vt:lpstr>
      <vt:lpstr>РЕШЕНИЕ ДЛЯ ПОСТАВЩИКА  И ПОТРЕБИТЕЛЯ</vt:lpstr>
      <vt:lpstr>АНАЛИЗ ТЕКУЩЕЙ  СИТУАЦИИ</vt:lpstr>
      <vt:lpstr>Презентация PowerPoint</vt:lpstr>
      <vt:lpstr>ПРИЧИНЫ ПРИМЕНЕНИЯ КОНТРАФАКТНОЙ И ОПАСНОЙ ПРОДУКЦИИ</vt:lpstr>
      <vt:lpstr>ГОСУДАРСТВЕННОЕ РЕГУЛИРОВАНИЕ В ОБЛАСТИ ПРОТИВОДЕЙСТВИЯ НЕЗАКОННОМУ ОБОРОТУ ПРОМЫШЛЕННОЙ ПРОДУКЦИИ </vt:lpstr>
      <vt:lpstr>РАЗРАБОТКА НОРМАТИВНО-ТЕХНИЧЕСКОЙ ДОКУМЕНТАЦИИ НАЦИОНАЛЬНОГО УРОВНЯ</vt:lpstr>
      <vt:lpstr>ФАКТОРЫ БЕЗОПАСНОСТИ ОБЪЕКТА</vt:lpstr>
      <vt:lpstr>МЕТОДЫ НЕДОБРОСОВЕСТНОГО ИСПОЛНЕНИЯ РАБОТ</vt:lpstr>
      <vt:lpstr>СИСТЕМА ЦИФРОВОГО КОНТРОЛЯ  «АНТИКОНТРАФАКТ»</vt:lpstr>
      <vt:lpstr>Презентация PowerPoint</vt:lpstr>
      <vt:lpstr>Презентация PowerPoint</vt:lpstr>
      <vt:lpstr>РАБОТА С ПОТРЕБИТЕЛЯМИ  И ПРОИЗВОДИТЕЛЯМИ</vt:lpstr>
      <vt:lpstr>ДОСТУПНЫЕ МЕТОДЫ МАРКИРОВАНИЯ</vt:lpstr>
      <vt:lpstr>ОПЫТ ПРИМЕНЕНИЯ</vt:lpstr>
      <vt:lpstr>Презентация PowerPoint</vt:lpstr>
      <vt:lpstr>Презентация PowerPoint</vt:lpstr>
      <vt:lpstr>Презентация PowerPoint</vt:lpstr>
      <vt:lpstr>АЛЬБОМ ТЕХНИЧЕСКИХ РЕШЕНИЙ</vt:lpstr>
      <vt:lpstr>___   </vt:lpstr>
    </vt:vector>
  </TitlesOfParts>
  <Manager/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федотов</dc:creator>
  <cp:keywords/>
  <dc:description/>
  <cp:lastModifiedBy>Грачева Анна Михайловна</cp:lastModifiedBy>
  <cp:revision>3371</cp:revision>
  <cp:lastPrinted>2019-11-07T08:18:09Z</cp:lastPrinted>
  <dcterms:created xsi:type="dcterms:W3CDTF">2015-06-18T17:56:23Z</dcterms:created>
  <dcterms:modified xsi:type="dcterms:W3CDTF">2020-10-20T13:00:22Z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5dad89-2096-47a1-b1b1-c9d057667e94_Enabled">
    <vt:lpwstr>True</vt:lpwstr>
  </property>
  <property fmtid="{D5CDD505-2E9C-101B-9397-08002B2CF9AE}" pid="3" name="MSIP_Label_645dad89-2096-47a1-b1b1-c9d057667e94_SiteId">
    <vt:lpwstr>e4e1abd9-eac7-4a71-ab52-da5c998aa7ba</vt:lpwstr>
  </property>
  <property fmtid="{D5CDD505-2E9C-101B-9397-08002B2CF9AE}" pid="4" name="MSIP_Label_645dad89-2096-47a1-b1b1-c9d057667e94_Owner">
    <vt:lpwstr>Yulia.TIKHONOVA@loreal.com</vt:lpwstr>
  </property>
  <property fmtid="{D5CDD505-2E9C-101B-9397-08002B2CF9AE}" pid="5" name="MSIP_Label_645dad89-2096-47a1-b1b1-c9d057667e94_SetDate">
    <vt:lpwstr>2019-11-03T13:06:38.8620323Z</vt:lpwstr>
  </property>
  <property fmtid="{D5CDD505-2E9C-101B-9397-08002B2CF9AE}" pid="6" name="MSIP_Label_645dad89-2096-47a1-b1b1-c9d057667e94_Name">
    <vt:lpwstr>C1 - Internal use</vt:lpwstr>
  </property>
  <property fmtid="{D5CDD505-2E9C-101B-9397-08002B2CF9AE}" pid="7" name="MSIP_Label_645dad89-2096-47a1-b1b1-c9d057667e94_Application">
    <vt:lpwstr>Microsoft Azure Information Protection</vt:lpwstr>
  </property>
  <property fmtid="{D5CDD505-2E9C-101B-9397-08002B2CF9AE}" pid="8" name="MSIP_Label_645dad89-2096-47a1-b1b1-c9d057667e94_Extended_MSFT_Method">
    <vt:lpwstr>Automatic</vt:lpwstr>
  </property>
  <property fmtid="{D5CDD505-2E9C-101B-9397-08002B2CF9AE}" pid="9" name="Sensitivity">
    <vt:lpwstr>C1 - Internal use</vt:lpwstr>
  </property>
</Properties>
</file>